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8" r:id="rId1"/>
  </p:sldMasterIdLst>
  <p:notesMasterIdLst>
    <p:notesMasterId r:id="rId110"/>
  </p:notesMasterIdLst>
  <p:sldIdLst>
    <p:sldId id="714" r:id="rId2"/>
    <p:sldId id="601" r:id="rId3"/>
    <p:sldId id="715" r:id="rId4"/>
    <p:sldId id="265" r:id="rId5"/>
    <p:sldId id="266" r:id="rId6"/>
    <p:sldId id="272" r:id="rId7"/>
    <p:sldId id="273" r:id="rId8"/>
    <p:sldId id="276" r:id="rId9"/>
    <p:sldId id="281" r:id="rId10"/>
    <p:sldId id="279" r:id="rId11"/>
    <p:sldId id="284" r:id="rId12"/>
    <p:sldId id="286" r:id="rId13"/>
    <p:sldId id="294" r:id="rId14"/>
    <p:sldId id="297" r:id="rId15"/>
    <p:sldId id="298" r:id="rId16"/>
    <p:sldId id="418" r:id="rId17"/>
    <p:sldId id="419" r:id="rId18"/>
    <p:sldId id="304" r:id="rId19"/>
    <p:sldId id="309" r:id="rId20"/>
    <p:sldId id="413" r:id="rId21"/>
    <p:sldId id="308" r:id="rId22"/>
    <p:sldId id="410" r:id="rId23"/>
    <p:sldId id="412" r:id="rId24"/>
    <p:sldId id="414" r:id="rId25"/>
    <p:sldId id="316" r:id="rId26"/>
    <p:sldId id="524" r:id="rId27"/>
    <p:sldId id="525" r:id="rId28"/>
    <p:sldId id="527" r:id="rId29"/>
    <p:sldId id="526" r:id="rId30"/>
    <p:sldId id="544" r:id="rId31"/>
    <p:sldId id="528" r:id="rId32"/>
    <p:sldId id="545" r:id="rId33"/>
    <p:sldId id="546" r:id="rId34"/>
    <p:sldId id="268" r:id="rId35"/>
    <p:sldId id="388" r:id="rId36"/>
    <p:sldId id="379" r:id="rId37"/>
    <p:sldId id="386" r:id="rId38"/>
    <p:sldId id="389" r:id="rId39"/>
    <p:sldId id="390" r:id="rId40"/>
    <p:sldId id="395" r:id="rId41"/>
    <p:sldId id="393" r:id="rId42"/>
    <p:sldId id="400" r:id="rId43"/>
    <p:sldId id="401" r:id="rId44"/>
    <p:sldId id="415" r:id="rId45"/>
    <p:sldId id="407" r:id="rId46"/>
    <p:sldId id="421" r:id="rId47"/>
    <p:sldId id="422"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438" r:id="rId64"/>
    <p:sldId id="439" r:id="rId65"/>
    <p:sldId id="440" r:id="rId66"/>
    <p:sldId id="441" r:id="rId67"/>
    <p:sldId id="442" r:id="rId68"/>
    <p:sldId id="443" r:id="rId69"/>
    <p:sldId id="444" r:id="rId70"/>
    <p:sldId id="445" r:id="rId71"/>
    <p:sldId id="446" r:id="rId72"/>
    <p:sldId id="447" r:id="rId73"/>
    <p:sldId id="448" r:id="rId74"/>
    <p:sldId id="449" r:id="rId75"/>
    <p:sldId id="538" r:id="rId76"/>
    <p:sldId id="539" r:id="rId77"/>
    <p:sldId id="602" r:id="rId78"/>
    <p:sldId id="541" r:id="rId79"/>
    <p:sldId id="542" r:id="rId80"/>
    <p:sldId id="543" r:id="rId81"/>
    <p:sldId id="535" r:id="rId82"/>
    <p:sldId id="529" r:id="rId83"/>
    <p:sldId id="451" r:id="rId84"/>
    <p:sldId id="452" r:id="rId85"/>
    <p:sldId id="453" r:id="rId86"/>
    <p:sldId id="454"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6" r:id="rId106"/>
    <p:sldId id="477" r:id="rId107"/>
    <p:sldId id="478" r:id="rId108"/>
    <p:sldId id="408" r:id="rId109"/>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23"/>
    <p:restoredTop sz="91271"/>
  </p:normalViewPr>
  <p:slideViewPr>
    <p:cSldViewPr>
      <p:cViewPr varScale="1">
        <p:scale>
          <a:sx n="115" d="100"/>
          <a:sy n="115" d="100"/>
        </p:scale>
        <p:origin x="968" y="192"/>
      </p:cViewPr>
      <p:guideLst>
        <p:guide orient="horz" pos="1620"/>
        <p:guide pos="2880"/>
      </p:guideLst>
    </p:cSldViewPr>
  </p:slideViewPr>
  <p:notesTextViewPr>
    <p:cViewPr>
      <p:scale>
        <a:sx n="100" d="100"/>
        <a:sy n="100" d="100"/>
      </p:scale>
      <p:origin x="0" y="0"/>
    </p:cViewPr>
  </p:notesTextViewPr>
  <p:notesViewPr>
    <p:cSldViewPr>
      <p:cViewPr varScale="1">
        <p:scale>
          <a:sx n="56" d="100"/>
          <a:sy n="56" d="100"/>
        </p:scale>
        <p:origin x="-282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_rels/data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 Id="rId4" Type="http://schemas.openxmlformats.org/officeDocument/2006/relationships/image" Target="../media/image43.png"/></Relationships>
</file>

<file path=ppt/diagrams/_rels/data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diagrams/_rels/data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_rels/data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iagrams/_rels/data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diagrams/_rels/data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diagrams/_rels/data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 Id="rId4" Type="http://schemas.openxmlformats.org/officeDocument/2006/relationships/image" Target="../media/image72.png"/></Relationships>
</file>

<file path=ppt/diagrams/_rels/data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 Id="rId4" Type="http://schemas.openxmlformats.org/officeDocument/2006/relationships/image" Target="../media/image76.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5.png"/></Relationships>
</file>

<file path=ppt/diagrams/_rels/data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ata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diagrams/_rels/data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diagrams/_rels/data36.xml.rels><?xml version="1.0" encoding="UTF-8" standalone="yes"?>
<Relationships xmlns="http://schemas.openxmlformats.org/package/2006/relationships"><Relationship Id="rId1" Type="http://schemas.openxmlformats.org/officeDocument/2006/relationships/image" Target="../media/image90.png"/></Relationships>
</file>

<file path=ppt/diagrams/_rels/data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image" Target="../media/image91.png"/></Relationships>
</file>

<file path=ppt/diagrams/_rels/data38.xml.rels><?xml version="1.0" encoding="UTF-8" standalone="yes"?>
<Relationships xmlns="http://schemas.openxmlformats.org/package/2006/relationships"><Relationship Id="rId1" Type="http://schemas.openxmlformats.org/officeDocument/2006/relationships/image" Target="../media/image93.png"/></Relationships>
</file>

<file path=ppt/diagrams/_rels/data39.xml.rels><?xml version="1.0" encoding="UTF-8" standalone="yes"?>
<Relationships xmlns="http://schemas.openxmlformats.org/package/2006/relationships"><Relationship Id="rId1" Type="http://schemas.openxmlformats.org/officeDocument/2006/relationships/image" Target="../media/image95.png"/></Relationships>
</file>

<file path=ppt/diagrams/_rels/data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9.jpeg"/></Relationships>
</file>

<file path=ppt/diagrams/_rels/data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diagrams/_rels/data5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image" Target="../media/image118.png"/></Relationships>
</file>

<file path=ppt/diagrams/_rels/data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diagrams/_rels/data7.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 Id="rId4" Type="http://schemas.openxmlformats.org/officeDocument/2006/relationships/image" Target="../media/image43.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diagrams/_rels/drawing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 Id="rId4" Type="http://schemas.openxmlformats.org/officeDocument/2006/relationships/image" Target="../media/image72.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 Id="rId4" Type="http://schemas.openxmlformats.org/officeDocument/2006/relationships/image" Target="../media/image7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5.png"/></Relationships>
</file>

<file path=ppt/diagrams/_rels/drawing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image" Target="../media/image82.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image" Target="../media/image86.png"/></Relationships>
</file>

<file path=ppt/diagrams/_rels/drawing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image" Target="../media/image88.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90.png"/></Relationships>
</file>

<file path=ppt/diagrams/_rels/drawing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image" Target="../media/image91.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93.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95.png"/></Relationships>
</file>

<file path=ppt/diagrams/_rels/drawing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image" Target="../media/image99.jpeg"/></Relationships>
</file>

<file path=ppt/diagrams/_rels/drawing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diagrams/_rels/drawing5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image" Target="../media/image118.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443E5-F515-4501-B201-3A434B26FCF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7968FC7-6CAE-4084-8D5A-9513D4D7D848}">
      <dgm:prSet phldrT="[Text]" custT="1">
        <dgm:style>
          <a:lnRef idx="2">
            <a:schemeClr val="accent2"/>
          </a:lnRef>
          <a:fillRef idx="1">
            <a:schemeClr val="lt1"/>
          </a:fillRef>
          <a:effectRef idx="0">
            <a:schemeClr val="accent2"/>
          </a:effectRef>
          <a:fontRef idx="minor">
            <a:schemeClr val="dk1"/>
          </a:fontRef>
        </dgm:style>
      </dgm:prSet>
      <dgm:spPr/>
      <dgm:t>
        <a:bodyPr/>
        <a:lstStyle/>
        <a:p>
          <a:pPr algn="ctr"/>
          <a:r>
            <a:rPr lang="en-US" sz="2400" b="1" dirty="0">
              <a:solidFill>
                <a:schemeClr val="tx2"/>
              </a:solidFill>
              <a:latin typeface="Times New Roman" panose="02020603050405020304" pitchFamily="18" charset="0"/>
              <a:cs typeface="Times New Roman" panose="02020603050405020304" pitchFamily="18" charset="0"/>
            </a:rPr>
            <a:t>HỌC THUYẾT HÌNH THÁI KINH TẾ -XÃ HỘI</a:t>
          </a:r>
        </a:p>
      </dgm:t>
    </dgm:pt>
    <dgm:pt modelId="{E8762775-0A93-4E03-9CBC-7A8C7842CAE0}" type="parTrans" cxnId="{5CE7B879-DFBD-4EFD-80B6-452C13AC7EB6}">
      <dgm:prSet/>
      <dgm:spPr/>
      <dgm:t>
        <a:bodyPr/>
        <a:lstStyle/>
        <a:p>
          <a:endParaRPr lang="en-US"/>
        </a:p>
      </dgm:t>
    </dgm:pt>
    <dgm:pt modelId="{0F360431-8F7D-4257-85DA-79E09AAE1898}" type="sibTrans" cxnId="{5CE7B879-DFBD-4EFD-80B6-452C13AC7EB6}">
      <dgm:prSet/>
      <dgm:spPr/>
      <dgm:t>
        <a:bodyPr/>
        <a:lstStyle/>
        <a:p>
          <a:endParaRPr lang="en-US"/>
        </a:p>
      </dgm:t>
    </dgm:pt>
    <dgm:pt modelId="{43EF27E7-3554-44C9-904F-FC29F9329E0A}">
      <dgm:prSet phldrT="[Text]" custT="1">
        <dgm:style>
          <a:lnRef idx="2">
            <a:schemeClr val="accent2"/>
          </a:lnRef>
          <a:fillRef idx="1">
            <a:schemeClr val="lt1"/>
          </a:fillRef>
          <a:effectRef idx="0">
            <a:schemeClr val="accent2"/>
          </a:effectRef>
          <a:fontRef idx="minor">
            <a:schemeClr val="dk1"/>
          </a:fontRef>
        </dgm:style>
      </dgm:prSet>
      <dgm:spPr/>
      <dgm:t>
        <a:bodyPr/>
        <a:lstStyle/>
        <a:p>
          <a:r>
            <a:rPr lang="en-US" sz="2400" b="1" dirty="0">
              <a:solidFill>
                <a:schemeClr val="tx2"/>
              </a:solidFill>
              <a:latin typeface="Times New Roman" panose="02020603050405020304" pitchFamily="18" charset="0"/>
              <a:cs typeface="Times New Roman" panose="02020603050405020304" pitchFamily="18" charset="0"/>
            </a:rPr>
            <a:t>GIAI CẤP VÀ DÂN TỘC (</a:t>
          </a:r>
          <a:r>
            <a:rPr lang="en-US" sz="2400" b="1" dirty="0" err="1">
              <a:solidFill>
                <a:schemeClr val="tx2"/>
              </a:solidFill>
              <a:latin typeface="Times New Roman" panose="02020603050405020304" pitchFamily="18" charset="0"/>
              <a:cs typeface="Times New Roman" panose="02020603050405020304" pitchFamily="18" charset="0"/>
            </a:rPr>
            <a:t>Học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trên</a:t>
          </a:r>
          <a:r>
            <a:rPr lang="en-US" sz="2400" b="1" dirty="0">
              <a:solidFill>
                <a:schemeClr val="tx2"/>
              </a:solidFill>
              <a:latin typeface="Times New Roman" panose="02020603050405020304" pitchFamily="18" charset="0"/>
              <a:cs typeface="Times New Roman" panose="02020603050405020304" pitchFamily="18" charset="0"/>
            </a:rPr>
            <a:t> EL)</a:t>
          </a:r>
        </a:p>
      </dgm:t>
    </dgm:pt>
    <dgm:pt modelId="{8AA01F3B-0EE5-45EF-A2E1-35004A9C5C54}" type="parTrans" cxnId="{271E4DC0-8CE4-49CF-907C-185013C64345}">
      <dgm:prSet/>
      <dgm:spPr/>
      <dgm:t>
        <a:bodyPr/>
        <a:lstStyle/>
        <a:p>
          <a:endParaRPr lang="en-US"/>
        </a:p>
      </dgm:t>
    </dgm:pt>
    <dgm:pt modelId="{7B2C1246-D560-4997-9EE6-32A618F20961}" type="sibTrans" cxnId="{271E4DC0-8CE4-49CF-907C-185013C64345}">
      <dgm:prSet/>
      <dgm:spPr/>
      <dgm:t>
        <a:bodyPr/>
        <a:lstStyle/>
        <a:p>
          <a:endParaRPr lang="en-US"/>
        </a:p>
      </dgm:t>
    </dgm:pt>
    <dgm:pt modelId="{001CD87D-E4A2-4E67-B7A7-1540EA954651}">
      <dgm:prSet phldrT="[Text]" custT="1">
        <dgm:style>
          <a:lnRef idx="2">
            <a:schemeClr val="accent2"/>
          </a:lnRef>
          <a:fillRef idx="1">
            <a:schemeClr val="lt1"/>
          </a:fillRef>
          <a:effectRef idx="0">
            <a:schemeClr val="accent2"/>
          </a:effectRef>
          <a:fontRef idx="minor">
            <a:schemeClr val="dk1"/>
          </a:fontRef>
        </dgm:style>
      </dgm:prSet>
      <dgm:spPr/>
      <dgm:t>
        <a:bodyPr/>
        <a:lstStyle/>
        <a:p>
          <a:pPr algn="l"/>
          <a:r>
            <a:rPr lang="en-US" sz="2400" b="1" dirty="0">
              <a:solidFill>
                <a:schemeClr val="tx2"/>
              </a:solidFill>
              <a:latin typeface="Times New Roman" panose="02020603050405020304" pitchFamily="18" charset="0"/>
              <a:cs typeface="Times New Roman" panose="02020603050405020304" pitchFamily="18" charset="0"/>
            </a:rPr>
            <a:t>NHÀ NƯỚC VÀ CÁCH MẠNG XÃ HỘI (</a:t>
          </a:r>
          <a:r>
            <a:rPr lang="en-US" sz="2400" b="1" dirty="0" err="1">
              <a:solidFill>
                <a:schemeClr val="tx2"/>
              </a:solidFill>
              <a:latin typeface="Times New Roman" panose="02020603050405020304" pitchFamily="18" charset="0"/>
              <a:cs typeface="Times New Roman" panose="02020603050405020304" pitchFamily="18" charset="0"/>
            </a:rPr>
            <a:t>Học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trên</a:t>
          </a:r>
          <a:r>
            <a:rPr lang="en-US" sz="2400" b="1" dirty="0">
              <a:solidFill>
                <a:schemeClr val="tx2"/>
              </a:solidFill>
              <a:latin typeface="Times New Roman" panose="02020603050405020304" pitchFamily="18" charset="0"/>
              <a:cs typeface="Times New Roman" panose="02020603050405020304" pitchFamily="18" charset="0"/>
            </a:rPr>
            <a:t> EL) </a:t>
          </a:r>
        </a:p>
      </dgm:t>
    </dgm:pt>
    <dgm:pt modelId="{3621FA06-BDD8-4473-99ED-B062164254E9}" type="parTrans" cxnId="{8D6CD2D3-AC2D-41F5-8E9A-0AC3E7ED571C}">
      <dgm:prSet/>
      <dgm:spPr/>
      <dgm:t>
        <a:bodyPr/>
        <a:lstStyle/>
        <a:p>
          <a:endParaRPr lang="en-US"/>
        </a:p>
      </dgm:t>
    </dgm:pt>
    <dgm:pt modelId="{C444D993-B122-4597-8A3B-A37C4B7BD504}" type="sibTrans" cxnId="{8D6CD2D3-AC2D-41F5-8E9A-0AC3E7ED571C}">
      <dgm:prSet/>
      <dgm:spPr/>
      <dgm:t>
        <a:bodyPr/>
        <a:lstStyle/>
        <a:p>
          <a:endParaRPr lang="en-US"/>
        </a:p>
      </dgm:t>
    </dgm:pt>
    <dgm:pt modelId="{214FC02F-3281-467A-9371-90BC343A8CC7}">
      <dgm:prSet phldrT="[Text]">
        <dgm:style>
          <a:lnRef idx="2">
            <a:schemeClr val="accent2"/>
          </a:lnRef>
          <a:fillRef idx="1">
            <a:schemeClr val="lt1"/>
          </a:fillRef>
          <a:effectRef idx="0">
            <a:schemeClr val="accent2"/>
          </a:effectRef>
          <a:fontRef idx="minor">
            <a:schemeClr val="dk1"/>
          </a:fontRef>
        </dgm:style>
      </dgm:prSet>
      <dgm:spPr/>
      <dgm:t>
        <a:bodyPr/>
        <a:lstStyle/>
        <a:p>
          <a:r>
            <a:rPr lang="en-US" b="1" dirty="0">
              <a:solidFill>
                <a:schemeClr val="tx2"/>
              </a:solidFill>
              <a:latin typeface="Times New Roman" panose="02020603050405020304" pitchFamily="18" charset="0"/>
              <a:cs typeface="Times New Roman" panose="02020603050405020304" pitchFamily="18" charset="0"/>
            </a:rPr>
            <a:t>Ý THỨC XÃ HỘI (</a:t>
          </a:r>
          <a:r>
            <a:rPr lang="en-US" b="1" dirty="0" err="1">
              <a:solidFill>
                <a:schemeClr val="tx2"/>
              </a:solidFill>
              <a:latin typeface="Times New Roman" panose="02020603050405020304" pitchFamily="18" charset="0"/>
              <a:cs typeface="Times New Roman" panose="02020603050405020304" pitchFamily="18" charset="0"/>
            </a:rPr>
            <a:t>Học</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trên</a:t>
          </a:r>
          <a:r>
            <a:rPr lang="en-US" b="1" dirty="0">
              <a:solidFill>
                <a:schemeClr val="tx2"/>
              </a:solidFill>
              <a:latin typeface="Times New Roman" panose="02020603050405020304" pitchFamily="18" charset="0"/>
              <a:cs typeface="Times New Roman" panose="02020603050405020304" pitchFamily="18" charset="0"/>
            </a:rPr>
            <a:t> EL)</a:t>
          </a:r>
        </a:p>
      </dgm:t>
    </dgm:pt>
    <dgm:pt modelId="{E441CD2D-3040-48A2-8464-82152C6235DF}" type="parTrans" cxnId="{39B937BD-DB45-4E30-AC5C-065173627FF3}">
      <dgm:prSet/>
      <dgm:spPr/>
      <dgm:t>
        <a:bodyPr/>
        <a:lstStyle/>
        <a:p>
          <a:endParaRPr lang="en-US"/>
        </a:p>
      </dgm:t>
    </dgm:pt>
    <dgm:pt modelId="{D9FE4D66-9056-415A-950E-06FA9CDD1361}" type="sibTrans" cxnId="{39B937BD-DB45-4E30-AC5C-065173627FF3}">
      <dgm:prSet/>
      <dgm:spPr/>
      <dgm:t>
        <a:bodyPr/>
        <a:lstStyle/>
        <a:p>
          <a:endParaRPr lang="en-US"/>
        </a:p>
      </dgm:t>
    </dgm:pt>
    <dgm:pt modelId="{B12C83D7-D5F1-4709-B7F4-99D4E0B19AD0}">
      <dgm:prSet phldrT="[Text]">
        <dgm:style>
          <a:lnRef idx="2">
            <a:schemeClr val="accent2"/>
          </a:lnRef>
          <a:fillRef idx="1">
            <a:schemeClr val="lt1"/>
          </a:fillRef>
          <a:effectRef idx="0">
            <a:schemeClr val="accent2"/>
          </a:effectRef>
          <a:fontRef idx="minor">
            <a:schemeClr val="dk1"/>
          </a:fontRef>
        </dgm:style>
      </dgm:prSet>
      <dgm:spPr/>
      <dgm:t>
        <a:bodyPr/>
        <a:lstStyle/>
        <a:p>
          <a:r>
            <a:rPr lang="en-US" b="1" dirty="0">
              <a:solidFill>
                <a:schemeClr val="tx2"/>
              </a:solidFill>
              <a:latin typeface="Times New Roman" panose="02020603050405020304" pitchFamily="18" charset="0"/>
              <a:cs typeface="Times New Roman" panose="02020603050405020304" pitchFamily="18" charset="0"/>
            </a:rPr>
            <a:t>TRIẾT HỌC VỀ VẤN ĐỀ CON NGƯỜI (</a:t>
          </a:r>
          <a:r>
            <a:rPr lang="en-US" b="1" dirty="0" err="1">
              <a:solidFill>
                <a:schemeClr val="tx2"/>
              </a:solidFill>
              <a:latin typeface="Times New Roman" panose="02020603050405020304" pitchFamily="18" charset="0"/>
              <a:cs typeface="Times New Roman" panose="02020603050405020304" pitchFamily="18" charset="0"/>
            </a:rPr>
            <a:t>Học</a:t>
          </a:r>
          <a:r>
            <a:rPr lang="en-US" b="1" dirty="0">
              <a:solidFill>
                <a:schemeClr val="tx2"/>
              </a:solidFill>
              <a:latin typeface="Times New Roman" panose="02020603050405020304" pitchFamily="18" charset="0"/>
              <a:cs typeface="Times New Roman" panose="02020603050405020304" pitchFamily="18" charset="0"/>
            </a:rPr>
            <a:t> </a:t>
          </a:r>
          <a:r>
            <a:rPr lang="en-US" b="1" dirty="0" err="1">
              <a:solidFill>
                <a:schemeClr val="tx2"/>
              </a:solidFill>
              <a:latin typeface="Times New Roman" panose="02020603050405020304" pitchFamily="18" charset="0"/>
              <a:cs typeface="Times New Roman" panose="02020603050405020304" pitchFamily="18" charset="0"/>
            </a:rPr>
            <a:t>trên</a:t>
          </a:r>
          <a:r>
            <a:rPr lang="en-US" b="1" dirty="0">
              <a:solidFill>
                <a:schemeClr val="tx2"/>
              </a:solidFill>
              <a:latin typeface="Times New Roman" panose="02020603050405020304" pitchFamily="18" charset="0"/>
              <a:cs typeface="Times New Roman" panose="02020603050405020304" pitchFamily="18" charset="0"/>
            </a:rPr>
            <a:t> EL)</a:t>
          </a:r>
        </a:p>
      </dgm:t>
    </dgm:pt>
    <dgm:pt modelId="{4B71946D-9E23-4E1C-BF62-53A4A5BC776B}" type="parTrans" cxnId="{196C5435-F40D-4B05-8395-01C2648CA549}">
      <dgm:prSet/>
      <dgm:spPr/>
      <dgm:t>
        <a:bodyPr/>
        <a:lstStyle/>
        <a:p>
          <a:endParaRPr lang="en-US"/>
        </a:p>
      </dgm:t>
    </dgm:pt>
    <dgm:pt modelId="{0055F820-864F-44A7-8DAB-1D28AAE9EAAE}" type="sibTrans" cxnId="{196C5435-F40D-4B05-8395-01C2648CA549}">
      <dgm:prSet/>
      <dgm:spPr/>
      <dgm:t>
        <a:bodyPr/>
        <a:lstStyle/>
        <a:p>
          <a:endParaRPr lang="en-US"/>
        </a:p>
      </dgm:t>
    </dgm:pt>
    <dgm:pt modelId="{E58B3043-4CAE-4803-AC3B-64E8BA6D427B}" type="pres">
      <dgm:prSet presAssocID="{9C2443E5-F515-4501-B201-3A434B26FCF1}" presName="Name0" presStyleCnt="0">
        <dgm:presLayoutVars>
          <dgm:chMax val="7"/>
          <dgm:chPref val="7"/>
          <dgm:dir/>
        </dgm:presLayoutVars>
      </dgm:prSet>
      <dgm:spPr/>
    </dgm:pt>
    <dgm:pt modelId="{2B586D0E-C993-4F97-AEAB-40027A2B6B57}" type="pres">
      <dgm:prSet presAssocID="{9C2443E5-F515-4501-B201-3A434B26FCF1}" presName="Name1" presStyleCnt="0"/>
      <dgm:spPr/>
    </dgm:pt>
    <dgm:pt modelId="{2087BD71-B953-46EB-8440-3EACAB4E8BE1}" type="pres">
      <dgm:prSet presAssocID="{9C2443E5-F515-4501-B201-3A434B26FCF1}" presName="cycle" presStyleCnt="0"/>
      <dgm:spPr/>
    </dgm:pt>
    <dgm:pt modelId="{47E3CCCD-3D0D-4205-8996-8FB4F0B625A3}" type="pres">
      <dgm:prSet presAssocID="{9C2443E5-F515-4501-B201-3A434B26FCF1}" presName="srcNode" presStyleLbl="node1" presStyleIdx="0" presStyleCnt="5"/>
      <dgm:spPr/>
    </dgm:pt>
    <dgm:pt modelId="{347BFC91-1736-4F27-B261-EC74F6A8C976}" type="pres">
      <dgm:prSet presAssocID="{9C2443E5-F515-4501-B201-3A434B26FCF1}" presName="conn" presStyleLbl="parChTrans1D2" presStyleIdx="0" presStyleCnt="1"/>
      <dgm:spPr/>
    </dgm:pt>
    <dgm:pt modelId="{C214DE82-8876-4BD9-BDC7-B734B36DF906}" type="pres">
      <dgm:prSet presAssocID="{9C2443E5-F515-4501-B201-3A434B26FCF1}" presName="extraNode" presStyleLbl="node1" presStyleIdx="0" presStyleCnt="5"/>
      <dgm:spPr/>
    </dgm:pt>
    <dgm:pt modelId="{DCD02F95-7C6E-4484-8782-C37D932915F2}" type="pres">
      <dgm:prSet presAssocID="{9C2443E5-F515-4501-B201-3A434B26FCF1}" presName="dstNode" presStyleLbl="node1" presStyleIdx="0" presStyleCnt="5"/>
      <dgm:spPr/>
    </dgm:pt>
    <dgm:pt modelId="{68B1C590-FA4C-4521-BA21-CDBA602483C1}" type="pres">
      <dgm:prSet presAssocID="{27968FC7-6CAE-4084-8D5A-9513D4D7D848}" presName="text_1" presStyleLbl="node1" presStyleIdx="0" presStyleCnt="5">
        <dgm:presLayoutVars>
          <dgm:bulletEnabled val="1"/>
        </dgm:presLayoutVars>
      </dgm:prSet>
      <dgm:spPr/>
    </dgm:pt>
    <dgm:pt modelId="{E92C7AA3-FD03-48AE-A429-C87CB62EA195}" type="pres">
      <dgm:prSet presAssocID="{27968FC7-6CAE-4084-8D5A-9513D4D7D848}" presName="accent_1" presStyleCnt="0"/>
      <dgm:spPr/>
    </dgm:pt>
    <dgm:pt modelId="{7BCC4E72-2343-4576-9F52-53C9BDC6C950}" type="pres">
      <dgm:prSet presAssocID="{27968FC7-6CAE-4084-8D5A-9513D4D7D848}" presName="accentRepeatNode" presStyleLbl="solidFgAcc1" presStyleIdx="0" presStyleCnt="5"/>
      <dgm:spPr/>
    </dgm:pt>
    <dgm:pt modelId="{BEA5D8E4-C348-4056-86BD-D367D7260C0D}" type="pres">
      <dgm:prSet presAssocID="{43EF27E7-3554-44C9-904F-FC29F9329E0A}" presName="text_2" presStyleLbl="node1" presStyleIdx="1" presStyleCnt="5">
        <dgm:presLayoutVars>
          <dgm:bulletEnabled val="1"/>
        </dgm:presLayoutVars>
      </dgm:prSet>
      <dgm:spPr/>
    </dgm:pt>
    <dgm:pt modelId="{B8792A63-59FA-44F6-BD9F-16E50993FB4F}" type="pres">
      <dgm:prSet presAssocID="{43EF27E7-3554-44C9-904F-FC29F9329E0A}" presName="accent_2" presStyleCnt="0"/>
      <dgm:spPr/>
    </dgm:pt>
    <dgm:pt modelId="{65E977BA-81D1-4B94-A176-DF1D02B96AAB}" type="pres">
      <dgm:prSet presAssocID="{43EF27E7-3554-44C9-904F-FC29F9329E0A}" presName="accentRepeatNode" presStyleLbl="solidFgAcc1" presStyleIdx="1" presStyleCnt="5"/>
      <dgm:spPr/>
    </dgm:pt>
    <dgm:pt modelId="{232DCDAE-9652-47F3-87D5-FE959617E109}" type="pres">
      <dgm:prSet presAssocID="{001CD87D-E4A2-4E67-B7A7-1540EA954651}" presName="text_3" presStyleLbl="node1" presStyleIdx="2" presStyleCnt="5" custScaleX="103588" custLinFactNeighborX="1182" custLinFactNeighborY="3868">
        <dgm:presLayoutVars>
          <dgm:bulletEnabled val="1"/>
        </dgm:presLayoutVars>
      </dgm:prSet>
      <dgm:spPr/>
    </dgm:pt>
    <dgm:pt modelId="{B44F0C59-D177-4D37-8725-483953B63634}" type="pres">
      <dgm:prSet presAssocID="{001CD87D-E4A2-4E67-B7A7-1540EA954651}" presName="accent_3" presStyleCnt="0"/>
      <dgm:spPr/>
    </dgm:pt>
    <dgm:pt modelId="{FA23EBF7-5B36-4C57-AC18-445771A5E882}" type="pres">
      <dgm:prSet presAssocID="{001CD87D-E4A2-4E67-B7A7-1540EA954651}" presName="accentRepeatNode" presStyleLbl="solidFgAcc1" presStyleIdx="2" presStyleCnt="5"/>
      <dgm:spPr/>
    </dgm:pt>
    <dgm:pt modelId="{8314B17E-B541-4B4A-BA5C-7347849129A5}" type="pres">
      <dgm:prSet presAssocID="{214FC02F-3281-467A-9371-90BC343A8CC7}" presName="text_4" presStyleLbl="node1" presStyleIdx="3" presStyleCnt="5">
        <dgm:presLayoutVars>
          <dgm:bulletEnabled val="1"/>
        </dgm:presLayoutVars>
      </dgm:prSet>
      <dgm:spPr/>
    </dgm:pt>
    <dgm:pt modelId="{05A1E940-51E2-4FAC-BB3B-F97F7F83C535}" type="pres">
      <dgm:prSet presAssocID="{214FC02F-3281-467A-9371-90BC343A8CC7}" presName="accent_4" presStyleCnt="0"/>
      <dgm:spPr/>
    </dgm:pt>
    <dgm:pt modelId="{AA34C89A-C9F9-47FD-902C-B4135FF5B8F2}" type="pres">
      <dgm:prSet presAssocID="{214FC02F-3281-467A-9371-90BC343A8CC7}" presName="accentRepeatNode" presStyleLbl="solidFgAcc1" presStyleIdx="3" presStyleCnt="5"/>
      <dgm:spPr/>
    </dgm:pt>
    <dgm:pt modelId="{38ABC8EB-577D-44DC-B1FC-125F9FE86064}" type="pres">
      <dgm:prSet presAssocID="{B12C83D7-D5F1-4709-B7F4-99D4E0B19AD0}" presName="text_5" presStyleLbl="node1" presStyleIdx="4" presStyleCnt="5">
        <dgm:presLayoutVars>
          <dgm:bulletEnabled val="1"/>
        </dgm:presLayoutVars>
      </dgm:prSet>
      <dgm:spPr/>
    </dgm:pt>
    <dgm:pt modelId="{75AE609B-B5EE-46A6-81EB-AB1841583864}" type="pres">
      <dgm:prSet presAssocID="{B12C83D7-D5F1-4709-B7F4-99D4E0B19AD0}" presName="accent_5" presStyleCnt="0"/>
      <dgm:spPr/>
    </dgm:pt>
    <dgm:pt modelId="{7C1BD1F9-9F20-49C1-A0A2-6F5DAF43119D}" type="pres">
      <dgm:prSet presAssocID="{B12C83D7-D5F1-4709-B7F4-99D4E0B19AD0}" presName="accentRepeatNode" presStyleLbl="solidFgAcc1" presStyleIdx="4" presStyleCnt="5"/>
      <dgm:spPr/>
    </dgm:pt>
  </dgm:ptLst>
  <dgm:cxnLst>
    <dgm:cxn modelId="{80D88709-4046-43C0-91D8-4ADA423C513B}" type="presOf" srcId="{0F360431-8F7D-4257-85DA-79E09AAE1898}" destId="{347BFC91-1736-4F27-B261-EC74F6A8C976}" srcOrd="0" destOrd="0" presId="urn:microsoft.com/office/officeart/2008/layout/VerticalCurvedList"/>
    <dgm:cxn modelId="{196C5435-F40D-4B05-8395-01C2648CA549}" srcId="{9C2443E5-F515-4501-B201-3A434B26FCF1}" destId="{B12C83D7-D5F1-4709-B7F4-99D4E0B19AD0}" srcOrd="4" destOrd="0" parTransId="{4B71946D-9E23-4E1C-BF62-53A4A5BC776B}" sibTransId="{0055F820-864F-44A7-8DAB-1D28AAE9EAAE}"/>
    <dgm:cxn modelId="{4845BD63-99AD-4E6E-9030-2B342CBA1A17}" type="presOf" srcId="{27968FC7-6CAE-4084-8D5A-9513D4D7D848}" destId="{68B1C590-FA4C-4521-BA21-CDBA602483C1}" srcOrd="0" destOrd="0" presId="urn:microsoft.com/office/officeart/2008/layout/VerticalCurvedList"/>
    <dgm:cxn modelId="{7050526B-BE93-49DF-B1D0-DA002A42867A}" type="presOf" srcId="{43EF27E7-3554-44C9-904F-FC29F9329E0A}" destId="{BEA5D8E4-C348-4056-86BD-D367D7260C0D}" srcOrd="0" destOrd="0" presId="urn:microsoft.com/office/officeart/2008/layout/VerticalCurvedList"/>
    <dgm:cxn modelId="{5CE7B879-DFBD-4EFD-80B6-452C13AC7EB6}" srcId="{9C2443E5-F515-4501-B201-3A434B26FCF1}" destId="{27968FC7-6CAE-4084-8D5A-9513D4D7D848}" srcOrd="0" destOrd="0" parTransId="{E8762775-0A93-4E03-9CBC-7A8C7842CAE0}" sibTransId="{0F360431-8F7D-4257-85DA-79E09AAE1898}"/>
    <dgm:cxn modelId="{000A2284-93B9-49AC-9EAC-07DDB6992D52}" type="presOf" srcId="{B12C83D7-D5F1-4709-B7F4-99D4E0B19AD0}" destId="{38ABC8EB-577D-44DC-B1FC-125F9FE86064}" srcOrd="0" destOrd="0" presId="urn:microsoft.com/office/officeart/2008/layout/VerticalCurvedList"/>
    <dgm:cxn modelId="{7AE35E8D-AC26-43C0-BD8B-5928A95B6AC2}" type="presOf" srcId="{001CD87D-E4A2-4E67-B7A7-1540EA954651}" destId="{232DCDAE-9652-47F3-87D5-FE959617E109}" srcOrd="0" destOrd="0" presId="urn:microsoft.com/office/officeart/2008/layout/VerticalCurvedList"/>
    <dgm:cxn modelId="{55C428B4-979D-4F58-9EBE-32638CA92F55}" type="presOf" srcId="{214FC02F-3281-467A-9371-90BC343A8CC7}" destId="{8314B17E-B541-4B4A-BA5C-7347849129A5}" srcOrd="0" destOrd="0" presId="urn:microsoft.com/office/officeart/2008/layout/VerticalCurvedList"/>
    <dgm:cxn modelId="{39B937BD-DB45-4E30-AC5C-065173627FF3}" srcId="{9C2443E5-F515-4501-B201-3A434B26FCF1}" destId="{214FC02F-3281-467A-9371-90BC343A8CC7}" srcOrd="3" destOrd="0" parTransId="{E441CD2D-3040-48A2-8464-82152C6235DF}" sibTransId="{D9FE4D66-9056-415A-950E-06FA9CDD1361}"/>
    <dgm:cxn modelId="{271E4DC0-8CE4-49CF-907C-185013C64345}" srcId="{9C2443E5-F515-4501-B201-3A434B26FCF1}" destId="{43EF27E7-3554-44C9-904F-FC29F9329E0A}" srcOrd="1" destOrd="0" parTransId="{8AA01F3B-0EE5-45EF-A2E1-35004A9C5C54}" sibTransId="{7B2C1246-D560-4997-9EE6-32A618F20961}"/>
    <dgm:cxn modelId="{8D6CD2D3-AC2D-41F5-8E9A-0AC3E7ED571C}" srcId="{9C2443E5-F515-4501-B201-3A434B26FCF1}" destId="{001CD87D-E4A2-4E67-B7A7-1540EA954651}" srcOrd="2" destOrd="0" parTransId="{3621FA06-BDD8-4473-99ED-B062164254E9}" sibTransId="{C444D993-B122-4597-8A3B-A37C4B7BD504}"/>
    <dgm:cxn modelId="{0DEB09E2-4D63-42D4-B9E1-B4FDA56A3F22}" type="presOf" srcId="{9C2443E5-F515-4501-B201-3A434B26FCF1}" destId="{E58B3043-4CAE-4803-AC3B-64E8BA6D427B}" srcOrd="0" destOrd="0" presId="urn:microsoft.com/office/officeart/2008/layout/VerticalCurvedList"/>
    <dgm:cxn modelId="{15898BA6-3DFA-42EA-85F1-E55DD8DA5F79}" type="presParOf" srcId="{E58B3043-4CAE-4803-AC3B-64E8BA6D427B}" destId="{2B586D0E-C993-4F97-AEAB-40027A2B6B57}" srcOrd="0" destOrd="0" presId="urn:microsoft.com/office/officeart/2008/layout/VerticalCurvedList"/>
    <dgm:cxn modelId="{BF4A66DF-0E6A-4B2B-8FB2-38E9C533CD05}" type="presParOf" srcId="{2B586D0E-C993-4F97-AEAB-40027A2B6B57}" destId="{2087BD71-B953-46EB-8440-3EACAB4E8BE1}" srcOrd="0" destOrd="0" presId="urn:microsoft.com/office/officeart/2008/layout/VerticalCurvedList"/>
    <dgm:cxn modelId="{11F29A04-859B-48F9-8D94-31C1310F1B09}" type="presParOf" srcId="{2087BD71-B953-46EB-8440-3EACAB4E8BE1}" destId="{47E3CCCD-3D0D-4205-8996-8FB4F0B625A3}" srcOrd="0" destOrd="0" presId="urn:microsoft.com/office/officeart/2008/layout/VerticalCurvedList"/>
    <dgm:cxn modelId="{4B17D978-3C16-4BC9-9B3B-E535B5AB1FFB}" type="presParOf" srcId="{2087BD71-B953-46EB-8440-3EACAB4E8BE1}" destId="{347BFC91-1736-4F27-B261-EC74F6A8C976}" srcOrd="1" destOrd="0" presId="urn:microsoft.com/office/officeart/2008/layout/VerticalCurvedList"/>
    <dgm:cxn modelId="{A7667CBC-8F4F-4AA1-B305-BD691F26295D}" type="presParOf" srcId="{2087BD71-B953-46EB-8440-3EACAB4E8BE1}" destId="{C214DE82-8876-4BD9-BDC7-B734B36DF906}" srcOrd="2" destOrd="0" presId="urn:microsoft.com/office/officeart/2008/layout/VerticalCurvedList"/>
    <dgm:cxn modelId="{3804B171-0C62-4625-AE43-AD37307DEB3C}" type="presParOf" srcId="{2087BD71-B953-46EB-8440-3EACAB4E8BE1}" destId="{DCD02F95-7C6E-4484-8782-C37D932915F2}" srcOrd="3" destOrd="0" presId="urn:microsoft.com/office/officeart/2008/layout/VerticalCurvedList"/>
    <dgm:cxn modelId="{DC45BB6B-9AAF-454F-B398-1CB462061155}" type="presParOf" srcId="{2B586D0E-C993-4F97-AEAB-40027A2B6B57}" destId="{68B1C590-FA4C-4521-BA21-CDBA602483C1}" srcOrd="1" destOrd="0" presId="urn:microsoft.com/office/officeart/2008/layout/VerticalCurvedList"/>
    <dgm:cxn modelId="{6AD49D60-C75A-4AD8-8587-90956585ED6F}" type="presParOf" srcId="{2B586D0E-C993-4F97-AEAB-40027A2B6B57}" destId="{E92C7AA3-FD03-48AE-A429-C87CB62EA195}" srcOrd="2" destOrd="0" presId="urn:microsoft.com/office/officeart/2008/layout/VerticalCurvedList"/>
    <dgm:cxn modelId="{ABFA7CEE-750B-4557-90B5-1F8B3256F70C}" type="presParOf" srcId="{E92C7AA3-FD03-48AE-A429-C87CB62EA195}" destId="{7BCC4E72-2343-4576-9F52-53C9BDC6C950}" srcOrd="0" destOrd="0" presId="urn:microsoft.com/office/officeart/2008/layout/VerticalCurvedList"/>
    <dgm:cxn modelId="{4EB6FFE8-A78C-4C6D-9EED-BBBD8577AFF7}" type="presParOf" srcId="{2B586D0E-C993-4F97-AEAB-40027A2B6B57}" destId="{BEA5D8E4-C348-4056-86BD-D367D7260C0D}" srcOrd="3" destOrd="0" presId="urn:microsoft.com/office/officeart/2008/layout/VerticalCurvedList"/>
    <dgm:cxn modelId="{582D2E68-CA4C-486E-8366-629C0AC777D4}" type="presParOf" srcId="{2B586D0E-C993-4F97-AEAB-40027A2B6B57}" destId="{B8792A63-59FA-44F6-BD9F-16E50993FB4F}" srcOrd="4" destOrd="0" presId="urn:microsoft.com/office/officeart/2008/layout/VerticalCurvedList"/>
    <dgm:cxn modelId="{1E75E811-4964-48E1-948B-686515313E10}" type="presParOf" srcId="{B8792A63-59FA-44F6-BD9F-16E50993FB4F}" destId="{65E977BA-81D1-4B94-A176-DF1D02B96AAB}" srcOrd="0" destOrd="0" presId="urn:microsoft.com/office/officeart/2008/layout/VerticalCurvedList"/>
    <dgm:cxn modelId="{39B2B18E-9FCA-4634-B29E-6300D025BD9C}" type="presParOf" srcId="{2B586D0E-C993-4F97-AEAB-40027A2B6B57}" destId="{232DCDAE-9652-47F3-87D5-FE959617E109}" srcOrd="5" destOrd="0" presId="urn:microsoft.com/office/officeart/2008/layout/VerticalCurvedList"/>
    <dgm:cxn modelId="{C924EE6A-744C-419A-8F5B-4B7CCB79D9A6}" type="presParOf" srcId="{2B586D0E-C993-4F97-AEAB-40027A2B6B57}" destId="{B44F0C59-D177-4D37-8725-483953B63634}" srcOrd="6" destOrd="0" presId="urn:microsoft.com/office/officeart/2008/layout/VerticalCurvedList"/>
    <dgm:cxn modelId="{F82DB26E-4CF5-42D7-B6A2-2B57CA03991A}" type="presParOf" srcId="{B44F0C59-D177-4D37-8725-483953B63634}" destId="{FA23EBF7-5B36-4C57-AC18-445771A5E882}" srcOrd="0" destOrd="0" presId="urn:microsoft.com/office/officeart/2008/layout/VerticalCurvedList"/>
    <dgm:cxn modelId="{CC069206-BD09-4BA2-8BB4-0CA36EFB0BC9}" type="presParOf" srcId="{2B586D0E-C993-4F97-AEAB-40027A2B6B57}" destId="{8314B17E-B541-4B4A-BA5C-7347849129A5}" srcOrd="7" destOrd="0" presId="urn:microsoft.com/office/officeart/2008/layout/VerticalCurvedList"/>
    <dgm:cxn modelId="{4D4184F8-4ED9-4890-A86A-5E6C7CA3D605}" type="presParOf" srcId="{2B586D0E-C993-4F97-AEAB-40027A2B6B57}" destId="{05A1E940-51E2-4FAC-BB3B-F97F7F83C535}" srcOrd="8" destOrd="0" presId="urn:microsoft.com/office/officeart/2008/layout/VerticalCurvedList"/>
    <dgm:cxn modelId="{3D516729-7D28-4B63-836F-2A21308EB49A}" type="presParOf" srcId="{05A1E940-51E2-4FAC-BB3B-F97F7F83C535}" destId="{AA34C89A-C9F9-47FD-902C-B4135FF5B8F2}" srcOrd="0" destOrd="0" presId="urn:microsoft.com/office/officeart/2008/layout/VerticalCurvedList"/>
    <dgm:cxn modelId="{478C8EA7-4ED4-430D-9F43-4501C0C57DD8}" type="presParOf" srcId="{2B586D0E-C993-4F97-AEAB-40027A2B6B57}" destId="{38ABC8EB-577D-44DC-B1FC-125F9FE86064}" srcOrd="9" destOrd="0" presId="urn:microsoft.com/office/officeart/2008/layout/VerticalCurvedList"/>
    <dgm:cxn modelId="{6D6A1416-65A1-4664-BF0B-8E23BF0A8700}" type="presParOf" srcId="{2B586D0E-C993-4F97-AEAB-40027A2B6B57}" destId="{75AE609B-B5EE-46A6-81EB-AB1841583864}" srcOrd="10" destOrd="0" presId="urn:microsoft.com/office/officeart/2008/layout/VerticalCurvedList"/>
    <dgm:cxn modelId="{2594AE1A-A0A8-4F5A-A049-49A9A697EF05}" type="presParOf" srcId="{75AE609B-B5EE-46A6-81EB-AB1841583864}" destId="{7C1BD1F9-9F20-49C1-A0A2-6F5DAF43119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8DD6C3-B219-4A05-9B1B-2DC58F6EEAF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F4EE96B1-B727-4581-90E9-BB92B122D611}">
      <dgm:prSet phldrT="[Text]" custT="1"/>
      <dgm:spPr>
        <a:solidFill>
          <a:srgbClr val="FFFF00"/>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Một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a:t>
          </a:r>
        </a:p>
      </dgm:t>
    </dgm:pt>
    <dgm:pt modelId="{FD5C1ED2-65ED-45F9-AC56-B9C0A59E0BE1}" type="parTrans" cxnId="{C17D3FAF-49A6-4171-B3CC-B6EBBD95711F}">
      <dgm:prSet/>
      <dgm:spPr/>
      <dgm:t>
        <a:bodyPr/>
        <a:lstStyle/>
        <a:p>
          <a:endParaRPr lang="en-US"/>
        </a:p>
      </dgm:t>
    </dgm:pt>
    <dgm:pt modelId="{09F2C854-2A0F-44F6-A949-0E71E82FF691}" type="sibTrans" cxnId="{C17D3FAF-49A6-4171-B3CC-B6EBBD95711F}">
      <dgm:prSet/>
      <dgm:spPr/>
      <dgm:t>
        <a:bodyPr/>
        <a:lstStyle/>
        <a:p>
          <a:endParaRPr lang="en-US"/>
        </a:p>
      </dgm:t>
    </dgm:pt>
    <dgm:pt modelId="{82F985B4-8F98-411A-A4DF-A3DA449EE2F7}">
      <dgm:prSet phldrT="[Text]" custT="1"/>
      <dgm:spPr>
        <a:solidFill>
          <a:schemeClr val="accent4">
            <a:lumMod val="20000"/>
            <a:lumOff val="80000"/>
          </a:schemeClr>
        </a:solidFill>
      </dgm:spPr>
      <dgm:t>
        <a:bodyPr/>
        <a:lstStyle/>
        <a:p>
          <a:r>
            <a:rPr lang="en-US" sz="2400" b="1" i="1" dirty="0">
              <a:solidFill>
                <a:srgbClr val="FF0000"/>
              </a:solidFill>
              <a:latin typeface="Times New Roman" panose="02020603050405020304" pitchFamily="18" charset="0"/>
              <a:cs typeface="Times New Roman" panose="02020603050405020304" pitchFamily="18" charset="0"/>
            </a:rPr>
            <a:t>HTHTKT – XH </a:t>
          </a:r>
          <a:r>
            <a:rPr lang="en-US" sz="2400" b="1" i="1" dirty="0" err="1">
              <a:solidFill>
                <a:srgbClr val="FF0000"/>
              </a:solidFill>
              <a:latin typeface="Times New Roman" panose="02020603050405020304" pitchFamily="18" charset="0"/>
              <a:cs typeface="Times New Roman" panose="02020603050405020304" pitchFamily="18" charset="0"/>
            </a:rPr>
            <a:t>là</a:t>
          </a:r>
          <a:r>
            <a:rPr lang="en-US" sz="2400" b="1" i="1" dirty="0">
              <a:solidFill>
                <a:srgbClr val="FF0000"/>
              </a:solidFill>
              <a:latin typeface="Times New Roman" panose="02020603050405020304" pitchFamily="18" charset="0"/>
              <a:cs typeface="Times New Roman" panose="02020603050405020304" pitchFamily="18" charset="0"/>
            </a:rPr>
            <a:t>:</a:t>
          </a:r>
        </a:p>
      </dgm:t>
    </dgm:pt>
    <dgm:pt modelId="{0AA2E5F0-C8FF-4D99-A512-5C83CC1F3B41}" type="parTrans" cxnId="{CF8C41B6-E929-4BA0-ACBE-D914E1B82FE3}">
      <dgm:prSet/>
      <dgm:spPr/>
      <dgm:t>
        <a:bodyPr/>
        <a:lstStyle/>
        <a:p>
          <a:endParaRPr lang="en-US"/>
        </a:p>
      </dgm:t>
    </dgm:pt>
    <dgm:pt modelId="{C3F0FE1E-7C77-4745-BE05-55249C3D0887}" type="sibTrans" cxnId="{CF8C41B6-E929-4BA0-ACBE-D914E1B82FE3}">
      <dgm:prSet/>
      <dgm:spPr/>
      <dgm:t>
        <a:bodyPr/>
        <a:lstStyle/>
        <a:p>
          <a:endParaRPr lang="en-US"/>
        </a:p>
      </dgm:t>
    </dgm:pt>
    <dgm:pt modelId="{FC70EFE2-2B04-468B-86A5-3B09A2F120C8}">
      <dgm:prSet phldrT="[Text]" custT="1"/>
      <dgm:spPr>
        <a:ln>
          <a:solidFill>
            <a:srgbClr val="FF0000"/>
          </a:solidFill>
        </a:ln>
      </dgm:spPr>
      <dgm:t>
        <a:bodyPr/>
        <a:lstStyle/>
        <a:p>
          <a:pPr algn="just"/>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sở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khoa</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học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cho</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việc</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xác</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bỏ</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qua TBCN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CNXH ở </a:t>
          </a:r>
          <a:r>
            <a:rPr lang="en-US" sz="24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Việt</a:t>
          </a:r>
          <a:r>
            <a:rPr lang="en-US" sz="24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Nam  </a:t>
          </a:r>
        </a:p>
      </dgm:t>
    </dgm:pt>
    <dgm:pt modelId="{82262807-742F-445C-A82D-E00150B4758A}" type="parTrans" cxnId="{74DA071E-946D-4AB6-B062-7D44C9F2CFE6}">
      <dgm:prSet/>
      <dgm:spPr/>
      <dgm:t>
        <a:bodyPr/>
        <a:lstStyle/>
        <a:p>
          <a:endParaRPr lang="en-US"/>
        </a:p>
      </dgm:t>
    </dgm:pt>
    <dgm:pt modelId="{8AAF17AD-3C28-49CC-8DF9-29B1A1989B3A}" type="sibTrans" cxnId="{74DA071E-946D-4AB6-B062-7D44C9F2CFE6}">
      <dgm:prSet/>
      <dgm:spPr/>
      <dgm:t>
        <a:bodyPr/>
        <a:lstStyle/>
        <a:p>
          <a:endParaRPr lang="en-US"/>
        </a:p>
      </dgm:t>
    </dgm:pt>
    <dgm:pt modelId="{6EE168A3-BAD3-4341-988B-5DD292914A5D}">
      <dgm:prSet phldrT="[Text]" custT="1"/>
      <dgm:spPr>
        <a:solidFill>
          <a:srgbClr val="FFFF00"/>
        </a:solidFill>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Hai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50CEBA18-50D0-4AFF-86F4-0DF63FF15AA0}" type="parTrans" cxnId="{F2ACADA3-46E1-4211-BB5D-9758A8C5A0FF}">
      <dgm:prSet/>
      <dgm:spPr/>
      <dgm:t>
        <a:bodyPr/>
        <a:lstStyle/>
        <a:p>
          <a:endParaRPr lang="en-US"/>
        </a:p>
      </dgm:t>
    </dgm:pt>
    <dgm:pt modelId="{9004E6EA-2531-4312-9188-5F631033D612}" type="sibTrans" cxnId="{F2ACADA3-46E1-4211-BB5D-9758A8C5A0FF}">
      <dgm:prSet/>
      <dgm:spPr/>
      <dgm:t>
        <a:bodyPr/>
        <a:lstStyle/>
        <a:p>
          <a:endParaRPr lang="en-US"/>
        </a:p>
      </dgm:t>
    </dgm:pt>
    <dgm:pt modelId="{84C09F22-DD5D-4A2A-A276-E3EE9C3199E5}">
      <dgm:prSet phldrT="[Text]" custT="1"/>
      <dgm:spPr>
        <a:solidFill>
          <a:schemeClr val="accent3"/>
        </a:solidFill>
      </dgm:spPr>
      <dgm:t>
        <a:bodyPr/>
        <a:lstStyle/>
        <a:p>
          <a:endParaRPr lang="en-US" sz="2800" b="0" dirty="0">
            <a:latin typeface="Times New Roman" panose="02020603050405020304" pitchFamily="18" charset="0"/>
            <a:cs typeface="Times New Roman" panose="02020603050405020304" pitchFamily="18" charset="0"/>
          </a:endParaRPr>
        </a:p>
      </dgm:t>
    </dgm:pt>
    <dgm:pt modelId="{EAECB5A4-68C9-46A7-9F81-FFF006A258B2}" type="parTrans" cxnId="{ABA19E29-9C35-4D5A-B90B-28FF7F417F44}">
      <dgm:prSet/>
      <dgm:spPr/>
      <dgm:t>
        <a:bodyPr/>
        <a:lstStyle/>
        <a:p>
          <a:endParaRPr lang="en-US"/>
        </a:p>
      </dgm:t>
    </dgm:pt>
    <dgm:pt modelId="{59028129-56BB-4A8C-B14B-EF14EA9A1485}" type="sibTrans" cxnId="{ABA19E29-9C35-4D5A-B90B-28FF7F417F44}">
      <dgm:prSet/>
      <dgm:spPr/>
      <dgm:t>
        <a:bodyPr/>
        <a:lstStyle/>
        <a:p>
          <a:endParaRPr lang="en-US"/>
        </a:p>
      </dgm:t>
    </dgm:pt>
    <dgm:pt modelId="{32D6A73B-402A-4B4F-BCA8-E5C7C242654F}">
      <dgm:prSet phldrT="[Text]" custT="1"/>
      <dgm:spPr>
        <a:ln>
          <a:solidFill>
            <a:srgbClr val="FF0000"/>
          </a:solidFill>
        </a:ln>
      </dgm:spPr>
      <dgm:t>
        <a:bodyPr/>
        <a:lstStyle/>
        <a:p>
          <a:pPr algn="just"/>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cơ</a:t>
          </a:r>
          <a:r>
            <a:rPr lang="en-US" sz="2400" b="1" dirty="0">
              <a:solidFill>
                <a:schemeClr val="tx2"/>
              </a:solidFill>
              <a:latin typeface="Times New Roman" panose="02020603050405020304" pitchFamily="18" charset="0"/>
              <a:cs typeface="Times New Roman" panose="02020603050405020304" pitchFamily="18" charset="0"/>
            </a:rPr>
            <a:t> sở </a:t>
          </a:r>
          <a:r>
            <a:rPr lang="en-US" sz="2400" b="1" dirty="0" err="1">
              <a:solidFill>
                <a:schemeClr val="tx2"/>
              </a:solidFill>
              <a:latin typeface="Times New Roman" panose="02020603050405020304" pitchFamily="18" charset="0"/>
              <a:cs typeface="Times New Roman" panose="02020603050405020304" pitchFamily="18" charset="0"/>
            </a:rPr>
            <a:t>lí</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luận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phương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pháp</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luận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khoa</a:t>
          </a:r>
          <a:r>
            <a:rPr lang="en-US" sz="2400" b="1" dirty="0">
              <a:solidFill>
                <a:schemeClr val="tx2"/>
              </a:solidFill>
              <a:latin typeface="Times New Roman" panose="02020603050405020304" pitchFamily="18" charset="0"/>
              <a:cs typeface="Times New Roman" panose="02020603050405020304" pitchFamily="18" charset="0"/>
            </a:rPr>
            <a:t> học </a:t>
          </a:r>
          <a:r>
            <a:rPr lang="en-US" sz="2400" b="1" dirty="0" err="1">
              <a:solidFill>
                <a:schemeClr val="tx2"/>
              </a:solidFill>
              <a:latin typeface="Times New Roman" panose="02020603050405020304" pitchFamily="18" charset="0"/>
              <a:cs typeface="Times New Roman" panose="02020603050405020304" pitchFamily="18" charset="0"/>
            </a:rPr>
            <a:t>trong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quán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triệt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quan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điểm</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đường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lối</a:t>
          </a:r>
          <a:r>
            <a:rPr lang="en-US" sz="2400" b="1" dirty="0">
              <a:solidFill>
                <a:schemeClr val="tx2"/>
              </a:solidFill>
              <a:latin typeface="Times New Roman" panose="02020603050405020304" pitchFamily="18" charset="0"/>
              <a:cs typeface="Times New Roman" panose="02020603050405020304" pitchFamily="18" charset="0"/>
            </a:rPr>
            <a:t> của </a:t>
          </a:r>
          <a:r>
            <a:rPr lang="en-US" sz="2400" b="1" dirty="0" err="1">
              <a:solidFill>
                <a:schemeClr val="tx2"/>
              </a:solidFill>
              <a:latin typeface="Times New Roman" panose="02020603050405020304" pitchFamily="18" charset="0"/>
              <a:cs typeface="Times New Roman" panose="02020603050405020304" pitchFamily="18" charset="0"/>
            </a:rPr>
            <a:t>Đảng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Cộng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sản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Việt</a:t>
          </a:r>
          <a:r>
            <a:rPr lang="en-US" sz="2400" b="1" dirty="0">
              <a:solidFill>
                <a:schemeClr val="tx2"/>
              </a:solidFill>
              <a:latin typeface="Times New Roman" panose="02020603050405020304" pitchFamily="18" charset="0"/>
              <a:cs typeface="Times New Roman" panose="02020603050405020304" pitchFamily="18" charset="0"/>
            </a:rPr>
            <a:t> Nam </a:t>
          </a:r>
        </a:p>
      </dgm:t>
    </dgm:pt>
    <dgm:pt modelId="{4E454B5A-4707-4DC8-B384-84F51876A0B9}" type="parTrans" cxnId="{8989A4A0-3816-45AD-A453-585370A2D62B}">
      <dgm:prSet/>
      <dgm:spPr/>
      <dgm:t>
        <a:bodyPr/>
        <a:lstStyle/>
        <a:p>
          <a:endParaRPr lang="en-US"/>
        </a:p>
      </dgm:t>
    </dgm:pt>
    <dgm:pt modelId="{BE97FD2A-6F5B-4720-9EFE-C71E015D8ED0}" type="sibTrans" cxnId="{8989A4A0-3816-45AD-A453-585370A2D62B}">
      <dgm:prSet/>
      <dgm:spPr/>
      <dgm:t>
        <a:bodyPr/>
        <a:lstStyle/>
        <a:p>
          <a:endParaRPr lang="en-US"/>
        </a:p>
      </dgm:t>
    </dgm:pt>
    <dgm:pt modelId="{FAEDAEDC-A910-414B-9F12-2A2B0263A3F9}">
      <dgm:prSet phldrT="[Text]" custT="1"/>
      <dgm:spPr>
        <a:solidFill>
          <a:srgbClr val="FFFF00"/>
        </a:solidFill>
      </dgm:spPr>
      <dgm:t>
        <a:bodyPr/>
        <a:lstStyle/>
        <a:p>
          <a:r>
            <a:rPr lang="en-US" sz="2800" b="1" dirty="0">
              <a:solidFill>
                <a:schemeClr val="tx2"/>
              </a:solidFill>
              <a:latin typeface="Times New Roman" panose="02020603050405020304" pitchFamily="18" charset="0"/>
              <a:cs typeface="Times New Roman" panose="02020603050405020304" pitchFamily="18" charset="0"/>
            </a:rPr>
            <a:t>Ba </a:t>
          </a:r>
          <a:r>
            <a:rPr lang="en-US" sz="2800" b="1" dirty="0" err="1">
              <a:solidFill>
                <a:schemeClr val="tx2"/>
              </a:solidFill>
              <a:latin typeface="Times New Roman" panose="02020603050405020304" pitchFamily="18" charset="0"/>
              <a:cs typeface="Times New Roman" panose="02020603050405020304" pitchFamily="18" charset="0"/>
            </a:rPr>
            <a:t>là</a:t>
          </a:r>
          <a:r>
            <a:rPr lang="en-US" sz="2800" b="1" dirty="0">
              <a:solidFill>
                <a:schemeClr val="tx2"/>
              </a:solidFill>
              <a:latin typeface="Times New Roman" panose="02020603050405020304" pitchFamily="18" charset="0"/>
              <a:cs typeface="Times New Roman" panose="02020603050405020304" pitchFamily="18" charset="0"/>
            </a:rPr>
            <a:t>:</a:t>
          </a:r>
        </a:p>
      </dgm:t>
    </dgm:pt>
    <dgm:pt modelId="{08122066-5121-4344-B82F-C3A1A76CDD63}" type="parTrans" cxnId="{A46F36D7-1D2D-4988-8944-E4C28E7C36C5}">
      <dgm:prSet/>
      <dgm:spPr/>
      <dgm:t>
        <a:bodyPr/>
        <a:lstStyle/>
        <a:p>
          <a:endParaRPr lang="en-US"/>
        </a:p>
      </dgm:t>
    </dgm:pt>
    <dgm:pt modelId="{ABE8049E-2179-4B09-A47B-8F7C7FA4198C}" type="sibTrans" cxnId="{A46F36D7-1D2D-4988-8944-E4C28E7C36C5}">
      <dgm:prSet/>
      <dgm:spPr/>
      <dgm:t>
        <a:bodyPr/>
        <a:lstStyle/>
        <a:p>
          <a:endParaRPr lang="en-US"/>
        </a:p>
      </dgm:t>
    </dgm:pt>
    <dgm:pt modelId="{28182647-DB33-4789-BB29-9B1CD5C06BCB}">
      <dgm:prSet phldrT="[Text]" custT="1"/>
      <dgm:spPr>
        <a:solidFill>
          <a:schemeClr val="accent3"/>
        </a:solidFill>
      </dgm:spPr>
      <dgm:t>
        <a:bodyPr/>
        <a:lstStyle/>
        <a:p>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3C7E4C83-B196-40F6-B032-24CB09F870BA}" type="parTrans" cxnId="{13B81819-10A2-4AC9-BD33-35007F570C26}">
      <dgm:prSet/>
      <dgm:spPr/>
      <dgm:t>
        <a:bodyPr/>
        <a:lstStyle/>
        <a:p>
          <a:endParaRPr lang="en-US"/>
        </a:p>
      </dgm:t>
    </dgm:pt>
    <dgm:pt modelId="{9867B038-8427-4CAD-9BB3-E769B2FB70FA}" type="sibTrans" cxnId="{13B81819-10A2-4AC9-BD33-35007F570C26}">
      <dgm:prSet/>
      <dgm:spPr/>
      <dgm:t>
        <a:bodyPr/>
        <a:lstStyle/>
        <a:p>
          <a:endParaRPr lang="en-US"/>
        </a:p>
      </dgm:t>
    </dgm:pt>
    <dgm:pt modelId="{165FC2A0-E79E-4EE1-9FC7-9B396DAEF510}">
      <dgm:prSet phldrT="[Text]" custT="1"/>
      <dgm:spPr>
        <a:ln>
          <a:solidFill>
            <a:srgbClr val="FF0000"/>
          </a:solidFill>
        </a:ln>
      </dgm:spPr>
      <dgm:t>
        <a:bodyPr/>
        <a:lstStyle/>
        <a:p>
          <a:pPr algn="just"/>
          <a:r>
            <a:rPr lang="en-US" sz="2400" b="1" i="0" dirty="0" err="1">
              <a:solidFill>
                <a:schemeClr val="tx2"/>
              </a:solidFill>
              <a:latin typeface="Times New Roman" panose="02020603050405020304" pitchFamily="18" charset="0"/>
              <a:cs typeface="Times New Roman" panose="02020603050405020304" pitchFamily="18" charset="0"/>
            </a:rPr>
            <a:t>Là</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cơ</a:t>
          </a:r>
          <a:r>
            <a:rPr lang="en-US" sz="2400" b="1" i="0" dirty="0">
              <a:solidFill>
                <a:schemeClr val="tx2"/>
              </a:solidFill>
              <a:latin typeface="Times New Roman" panose="02020603050405020304" pitchFamily="18" charset="0"/>
              <a:cs typeface="Times New Roman" panose="02020603050405020304" pitchFamily="18" charset="0"/>
            </a:rPr>
            <a:t> sở </a:t>
          </a:r>
          <a:r>
            <a:rPr lang="en-US" sz="2400" b="1" i="0" dirty="0" err="1">
              <a:solidFill>
                <a:schemeClr val="tx2"/>
              </a:solidFill>
              <a:latin typeface="Times New Roman" panose="02020603050405020304" pitchFamily="18" charset="0"/>
              <a:cs typeface="Times New Roman" panose="02020603050405020304" pitchFamily="18" charset="0"/>
            </a:rPr>
            <a:t>lý</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luận</a:t>
          </a:r>
          <a:r>
            <a:rPr lang="en-US" sz="2400" b="1" i="0" dirty="0">
              <a:solidFill>
                <a:schemeClr val="tx2"/>
              </a:solidFill>
              <a:latin typeface="Times New Roman" panose="02020603050405020304" pitchFamily="18" charset="0"/>
              <a:cs typeface="Times New Roman" panose="02020603050405020304" pitchFamily="18" charset="0"/>
            </a:rPr>
            <a:t>, p</a:t>
          </a:r>
          <a:r>
            <a:rPr lang="vi-VN" sz="2400" b="1" i="0" dirty="0">
              <a:solidFill>
                <a:schemeClr val="tx2"/>
              </a:solidFill>
              <a:latin typeface="Times New Roman" panose="02020603050405020304" pitchFamily="18" charset="0"/>
              <a:cs typeface="Times New Roman" panose="02020603050405020304" pitchFamily="18" charset="0"/>
            </a:rPr>
            <a:t>hương phá</a:t>
          </a:r>
          <a:r>
            <a:rPr lang="en-US" sz="2400" b="1" i="0" dirty="0">
              <a:solidFill>
                <a:schemeClr val="tx2"/>
              </a:solidFill>
              <a:latin typeface="Times New Roman" panose="02020603050405020304" pitchFamily="18" charset="0"/>
              <a:cs typeface="Times New Roman" panose="02020603050405020304" pitchFamily="18" charset="0"/>
            </a:rPr>
            <a:t>p </a:t>
          </a:r>
          <a:r>
            <a:rPr lang="en-US" sz="2400" b="1" i="0" dirty="0" err="1">
              <a:solidFill>
                <a:schemeClr val="tx2"/>
              </a:solidFill>
              <a:latin typeface="Times New Roman" panose="02020603050405020304" pitchFamily="18" charset="0"/>
              <a:cs typeface="Times New Roman" panose="02020603050405020304" pitchFamily="18" charset="0"/>
            </a:rPr>
            <a:t>luận</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khoa</a:t>
          </a:r>
          <a:r>
            <a:rPr lang="en-US" sz="2400" b="1" i="0" dirty="0">
              <a:solidFill>
                <a:schemeClr val="tx2"/>
              </a:solidFill>
              <a:latin typeface="Times New Roman" panose="02020603050405020304" pitchFamily="18" charset="0"/>
              <a:cs typeface="Times New Roman" panose="02020603050405020304" pitchFamily="18" charset="0"/>
            </a:rPr>
            <a:t> học </a:t>
          </a:r>
          <a:r>
            <a:rPr lang="en-US" sz="2400" b="1" i="0" dirty="0" err="1">
              <a:solidFill>
                <a:schemeClr val="tx2"/>
              </a:solidFill>
              <a:latin typeface="Times New Roman" panose="02020603050405020304" pitchFamily="18" charset="0"/>
              <a:cs typeface="Times New Roman" panose="02020603050405020304" pitchFamily="18" charset="0"/>
            </a:rPr>
            <a:t>và</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cách</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mạng</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trong</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đấu</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tranh</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bác</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bỏ</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những</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quan</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điểm</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thù</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địch</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sai</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trái</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phiến</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diện</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về</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xã</a:t>
          </a:r>
          <a:r>
            <a:rPr lang="en-US" sz="2400" b="1" i="0" dirty="0">
              <a:solidFill>
                <a:schemeClr val="tx2"/>
              </a:solidFill>
              <a:latin typeface="Times New Roman" panose="02020603050405020304" pitchFamily="18" charset="0"/>
              <a:cs typeface="Times New Roman" panose="02020603050405020304" pitchFamily="18" charset="0"/>
            </a:rPr>
            <a:t> </a:t>
          </a:r>
          <a:r>
            <a:rPr lang="en-US" sz="2400" b="1" i="0" dirty="0" err="1">
              <a:solidFill>
                <a:schemeClr val="tx2"/>
              </a:solidFill>
              <a:latin typeface="Times New Roman" panose="02020603050405020304" pitchFamily="18" charset="0"/>
              <a:cs typeface="Times New Roman" panose="02020603050405020304" pitchFamily="18" charset="0"/>
            </a:rPr>
            <a:t>hội</a:t>
          </a:r>
          <a:r>
            <a:rPr lang="en-US" sz="2400" b="1" i="0" dirty="0">
              <a:solidFill>
                <a:schemeClr val="tx2"/>
              </a:solidFill>
              <a:latin typeface="Times New Roman" panose="02020603050405020304" pitchFamily="18" charset="0"/>
              <a:cs typeface="Times New Roman" panose="02020603050405020304" pitchFamily="18" charset="0"/>
            </a:rPr>
            <a:t>.</a:t>
          </a:r>
        </a:p>
      </dgm:t>
    </dgm:pt>
    <dgm:pt modelId="{0A77C9AC-EFB1-497E-AB96-DB8927D23DA1}" type="parTrans" cxnId="{2344EA97-05DB-4A8A-BB2C-0B60B38EC6E8}">
      <dgm:prSet/>
      <dgm:spPr/>
      <dgm:t>
        <a:bodyPr/>
        <a:lstStyle/>
        <a:p>
          <a:endParaRPr lang="en-US"/>
        </a:p>
      </dgm:t>
    </dgm:pt>
    <dgm:pt modelId="{7F0FDEC5-7D78-478B-BD6C-C2F5CF45DBC0}" type="sibTrans" cxnId="{2344EA97-05DB-4A8A-BB2C-0B60B38EC6E8}">
      <dgm:prSet/>
      <dgm:spPr/>
      <dgm:t>
        <a:bodyPr/>
        <a:lstStyle/>
        <a:p>
          <a:endParaRPr lang="en-US"/>
        </a:p>
      </dgm:t>
    </dgm:pt>
    <dgm:pt modelId="{2FDDBBE4-69EE-4407-A1C5-F3ACF36E5E7C}" type="pres">
      <dgm:prSet presAssocID="{B28DD6C3-B219-4A05-9B1B-2DC58F6EEAFC}" presName="Name0" presStyleCnt="0">
        <dgm:presLayoutVars>
          <dgm:chMax/>
          <dgm:chPref val="3"/>
          <dgm:dir/>
          <dgm:animOne val="branch"/>
          <dgm:animLvl val="lvl"/>
        </dgm:presLayoutVars>
      </dgm:prSet>
      <dgm:spPr/>
    </dgm:pt>
    <dgm:pt modelId="{B5204C25-82B8-4274-A7D7-4AE61B9F5A74}" type="pres">
      <dgm:prSet presAssocID="{F4EE96B1-B727-4581-90E9-BB92B122D611}" presName="composite" presStyleCnt="0"/>
      <dgm:spPr/>
    </dgm:pt>
    <dgm:pt modelId="{EFEE8269-3D05-4C18-9054-9F2A8367E5E0}" type="pres">
      <dgm:prSet presAssocID="{F4EE96B1-B727-4581-90E9-BB92B122D611}" presName="FirstChild" presStyleLbl="revTx" presStyleIdx="0" presStyleCnt="6" custScaleX="114089" custLinFactNeighborX="-503" custLinFactNeighborY="2352">
        <dgm:presLayoutVars>
          <dgm:chMax val="0"/>
          <dgm:chPref val="0"/>
          <dgm:bulletEnabled val="1"/>
        </dgm:presLayoutVars>
      </dgm:prSet>
      <dgm:spPr/>
    </dgm:pt>
    <dgm:pt modelId="{95AA686E-C137-4A3E-9FEF-D3AD0912EC31}" type="pres">
      <dgm:prSet presAssocID="{F4EE96B1-B727-4581-90E9-BB92B122D611}" presName="Parent" presStyleLbl="alignNode1" presStyleIdx="0" presStyleCnt="3" custScaleX="55534" custLinFactNeighborX="-13965">
        <dgm:presLayoutVars>
          <dgm:chMax val="3"/>
          <dgm:chPref val="3"/>
          <dgm:bulletEnabled val="1"/>
        </dgm:presLayoutVars>
      </dgm:prSet>
      <dgm:spPr/>
    </dgm:pt>
    <dgm:pt modelId="{96B90B6B-7448-4611-8EA7-F766776FCBB0}" type="pres">
      <dgm:prSet presAssocID="{F4EE96B1-B727-4581-90E9-BB92B122D611}" presName="Accent" presStyleLbl="parChTrans1D1" presStyleIdx="0" presStyleCnt="3" custSzY="113679" custScaleX="74691" custLinFactNeighborX="441"/>
      <dgm:spPr/>
    </dgm:pt>
    <dgm:pt modelId="{7614B290-0C2E-4744-B26B-D7F2B8EE6BE5}" type="pres">
      <dgm:prSet presAssocID="{F4EE96B1-B727-4581-90E9-BB92B122D611}" presName="Child" presStyleLbl="revTx" presStyleIdx="1" presStyleCnt="6">
        <dgm:presLayoutVars>
          <dgm:chMax val="0"/>
          <dgm:chPref val="0"/>
          <dgm:bulletEnabled val="1"/>
        </dgm:presLayoutVars>
      </dgm:prSet>
      <dgm:spPr/>
    </dgm:pt>
    <dgm:pt modelId="{98761C60-44CF-4126-9EC0-832BBCFA8E82}" type="pres">
      <dgm:prSet presAssocID="{09F2C854-2A0F-44F6-A949-0E71E82FF691}" presName="sibTrans" presStyleCnt="0"/>
      <dgm:spPr/>
    </dgm:pt>
    <dgm:pt modelId="{293EEE4D-C62A-44E2-8973-713AE27AE670}" type="pres">
      <dgm:prSet presAssocID="{6EE168A3-BAD3-4341-988B-5DD292914A5D}" presName="composite" presStyleCnt="0"/>
      <dgm:spPr/>
    </dgm:pt>
    <dgm:pt modelId="{99AB1CB7-AD60-4AC4-8294-C4C512DEC9C5}" type="pres">
      <dgm:prSet presAssocID="{6EE168A3-BAD3-4341-988B-5DD292914A5D}" presName="FirstChild" presStyleLbl="revTx" presStyleIdx="2" presStyleCnt="6" custScaleX="114089" custLinFactNeighborX="-4300">
        <dgm:presLayoutVars>
          <dgm:chMax val="0"/>
          <dgm:chPref val="0"/>
          <dgm:bulletEnabled val="1"/>
        </dgm:presLayoutVars>
      </dgm:prSet>
      <dgm:spPr/>
    </dgm:pt>
    <dgm:pt modelId="{35A2A7BB-015C-43D2-BF83-AC92864CEFEF}" type="pres">
      <dgm:prSet presAssocID="{6EE168A3-BAD3-4341-988B-5DD292914A5D}" presName="Parent" presStyleLbl="alignNode1" presStyleIdx="1" presStyleCnt="3" custScaleX="55534" custLinFactNeighborX="-13965">
        <dgm:presLayoutVars>
          <dgm:chMax val="3"/>
          <dgm:chPref val="3"/>
          <dgm:bulletEnabled val="1"/>
        </dgm:presLayoutVars>
      </dgm:prSet>
      <dgm:spPr/>
    </dgm:pt>
    <dgm:pt modelId="{2F63A709-0449-4007-990E-9AEBBB59B971}" type="pres">
      <dgm:prSet presAssocID="{6EE168A3-BAD3-4341-988B-5DD292914A5D}" presName="Accent" presStyleLbl="parChTrans1D1" presStyleIdx="1" presStyleCnt="3" custSzY="45720" custScaleX="90490"/>
      <dgm:spPr/>
    </dgm:pt>
    <dgm:pt modelId="{5302FF2D-792F-459A-96EF-9AA82992B7BC}" type="pres">
      <dgm:prSet presAssocID="{6EE168A3-BAD3-4341-988B-5DD292914A5D}" presName="Child" presStyleLbl="revTx" presStyleIdx="3" presStyleCnt="6" custLinFactNeighborX="140">
        <dgm:presLayoutVars>
          <dgm:chMax val="0"/>
          <dgm:chPref val="0"/>
          <dgm:bulletEnabled val="1"/>
        </dgm:presLayoutVars>
      </dgm:prSet>
      <dgm:spPr/>
    </dgm:pt>
    <dgm:pt modelId="{192158F7-D4BF-49C3-929B-53DD0CC7D42A}" type="pres">
      <dgm:prSet presAssocID="{9004E6EA-2531-4312-9188-5F631033D612}" presName="sibTrans" presStyleCnt="0"/>
      <dgm:spPr/>
    </dgm:pt>
    <dgm:pt modelId="{842910B8-8D0C-4C1E-8060-971F37287F12}" type="pres">
      <dgm:prSet presAssocID="{FAEDAEDC-A910-414B-9F12-2A2B0263A3F9}" presName="composite" presStyleCnt="0"/>
      <dgm:spPr/>
    </dgm:pt>
    <dgm:pt modelId="{FA569536-F33F-41D7-94FC-DEC6393CC89C}" type="pres">
      <dgm:prSet presAssocID="{FAEDAEDC-A910-414B-9F12-2A2B0263A3F9}" presName="FirstChild" presStyleLbl="revTx" presStyleIdx="4" presStyleCnt="6" custScaleX="114089" custLinFactNeighborX="-4300">
        <dgm:presLayoutVars>
          <dgm:chMax val="0"/>
          <dgm:chPref val="0"/>
          <dgm:bulletEnabled val="1"/>
        </dgm:presLayoutVars>
      </dgm:prSet>
      <dgm:spPr/>
    </dgm:pt>
    <dgm:pt modelId="{CAFF16D3-8520-47DB-867D-62AAB3E9B6DC}" type="pres">
      <dgm:prSet presAssocID="{FAEDAEDC-A910-414B-9F12-2A2B0263A3F9}" presName="Parent" presStyleLbl="alignNode1" presStyleIdx="2" presStyleCnt="3" custScaleX="55534" custLinFactNeighborX="-13965">
        <dgm:presLayoutVars>
          <dgm:chMax val="3"/>
          <dgm:chPref val="3"/>
          <dgm:bulletEnabled val="1"/>
        </dgm:presLayoutVars>
      </dgm:prSet>
      <dgm:spPr/>
    </dgm:pt>
    <dgm:pt modelId="{B0558FC4-4B64-4AD1-A2B4-086059AEA95E}" type="pres">
      <dgm:prSet presAssocID="{FAEDAEDC-A910-414B-9F12-2A2B0263A3F9}" presName="Accent" presStyleLbl="parChTrans1D1" presStyleIdx="2" presStyleCnt="3" custSzY="45720" custScaleX="56260"/>
      <dgm:spPr/>
    </dgm:pt>
    <dgm:pt modelId="{6006F572-17F4-4C7C-97F9-A69521F64595}" type="pres">
      <dgm:prSet presAssocID="{FAEDAEDC-A910-414B-9F12-2A2B0263A3F9}" presName="Child" presStyleLbl="revTx" presStyleIdx="5" presStyleCnt="6">
        <dgm:presLayoutVars>
          <dgm:chMax val="0"/>
          <dgm:chPref val="0"/>
          <dgm:bulletEnabled val="1"/>
        </dgm:presLayoutVars>
      </dgm:prSet>
      <dgm:spPr/>
    </dgm:pt>
  </dgm:ptLst>
  <dgm:cxnLst>
    <dgm:cxn modelId="{DC4AA801-56A2-44B2-9722-9581EAE1B187}" type="presOf" srcId="{FAEDAEDC-A910-414B-9F12-2A2B0263A3F9}" destId="{CAFF16D3-8520-47DB-867D-62AAB3E9B6DC}" srcOrd="0" destOrd="0" presId="urn:microsoft.com/office/officeart/2011/layout/TabList"/>
    <dgm:cxn modelId="{0FAD4103-58F4-4B25-85A0-A1CFF0976155}" type="presOf" srcId="{32D6A73B-402A-4B4F-BCA8-E5C7C242654F}" destId="{5302FF2D-792F-459A-96EF-9AA82992B7BC}" srcOrd="0" destOrd="0" presId="urn:microsoft.com/office/officeart/2011/layout/TabList"/>
    <dgm:cxn modelId="{88AEDD07-3FC4-4EFC-8592-0D817B21E785}" type="presOf" srcId="{82F985B4-8F98-411A-A4DF-A3DA449EE2F7}" destId="{EFEE8269-3D05-4C18-9054-9F2A8367E5E0}" srcOrd="0" destOrd="0" presId="urn:microsoft.com/office/officeart/2011/layout/TabList"/>
    <dgm:cxn modelId="{13B81819-10A2-4AC9-BD33-35007F570C26}" srcId="{FAEDAEDC-A910-414B-9F12-2A2B0263A3F9}" destId="{28182647-DB33-4789-BB29-9B1CD5C06BCB}" srcOrd="0" destOrd="0" parTransId="{3C7E4C83-B196-40F6-B032-24CB09F870BA}" sibTransId="{9867B038-8427-4CAD-9BB3-E769B2FB70FA}"/>
    <dgm:cxn modelId="{74DA071E-946D-4AB6-B062-7D44C9F2CFE6}" srcId="{F4EE96B1-B727-4581-90E9-BB92B122D611}" destId="{FC70EFE2-2B04-468B-86A5-3B09A2F120C8}" srcOrd="1" destOrd="0" parTransId="{82262807-742F-445C-A82D-E00150B4758A}" sibTransId="{8AAF17AD-3C28-49CC-8DF9-29B1A1989B3A}"/>
    <dgm:cxn modelId="{75650122-9D3C-43CB-9709-6E0D3A64ABD8}" type="presOf" srcId="{FC70EFE2-2B04-468B-86A5-3B09A2F120C8}" destId="{7614B290-0C2E-4744-B26B-D7F2B8EE6BE5}" srcOrd="0" destOrd="0" presId="urn:microsoft.com/office/officeart/2011/layout/TabList"/>
    <dgm:cxn modelId="{ABA19E29-9C35-4D5A-B90B-28FF7F417F44}" srcId="{6EE168A3-BAD3-4341-988B-5DD292914A5D}" destId="{84C09F22-DD5D-4A2A-A276-E3EE9C3199E5}" srcOrd="0" destOrd="0" parTransId="{EAECB5A4-68C9-46A7-9F81-FFF006A258B2}" sibTransId="{59028129-56BB-4A8C-B14B-EF14EA9A1485}"/>
    <dgm:cxn modelId="{703E6838-449C-490F-BF26-333AA508083C}" type="presOf" srcId="{165FC2A0-E79E-4EE1-9FC7-9B396DAEF510}" destId="{6006F572-17F4-4C7C-97F9-A69521F64595}" srcOrd="0" destOrd="0" presId="urn:microsoft.com/office/officeart/2011/layout/TabList"/>
    <dgm:cxn modelId="{37041D3E-2BD6-4A2C-9D02-364BD718A879}" type="presOf" srcId="{28182647-DB33-4789-BB29-9B1CD5C06BCB}" destId="{FA569536-F33F-41D7-94FC-DEC6393CC89C}" srcOrd="0" destOrd="0" presId="urn:microsoft.com/office/officeart/2011/layout/TabList"/>
    <dgm:cxn modelId="{0CE52374-CFB3-4198-9211-F90FF07911EA}" type="presOf" srcId="{F4EE96B1-B727-4581-90E9-BB92B122D611}" destId="{95AA686E-C137-4A3E-9FEF-D3AD0912EC31}" srcOrd="0" destOrd="0" presId="urn:microsoft.com/office/officeart/2011/layout/TabList"/>
    <dgm:cxn modelId="{46E86D7C-6CF8-4DD7-8FFD-6D0B36716AF5}" type="presOf" srcId="{B28DD6C3-B219-4A05-9B1B-2DC58F6EEAFC}" destId="{2FDDBBE4-69EE-4407-A1C5-F3ACF36E5E7C}" srcOrd="0" destOrd="0" presId="urn:microsoft.com/office/officeart/2011/layout/TabList"/>
    <dgm:cxn modelId="{2344EA97-05DB-4A8A-BB2C-0B60B38EC6E8}" srcId="{FAEDAEDC-A910-414B-9F12-2A2B0263A3F9}" destId="{165FC2A0-E79E-4EE1-9FC7-9B396DAEF510}" srcOrd="1" destOrd="0" parTransId="{0A77C9AC-EFB1-497E-AB96-DB8927D23DA1}" sibTransId="{7F0FDEC5-7D78-478B-BD6C-C2F5CF45DBC0}"/>
    <dgm:cxn modelId="{8989A4A0-3816-45AD-A453-585370A2D62B}" srcId="{6EE168A3-BAD3-4341-988B-5DD292914A5D}" destId="{32D6A73B-402A-4B4F-BCA8-E5C7C242654F}" srcOrd="1" destOrd="0" parTransId="{4E454B5A-4707-4DC8-B384-84F51876A0B9}" sibTransId="{BE97FD2A-6F5B-4720-9EFE-C71E015D8ED0}"/>
    <dgm:cxn modelId="{42C7D4A1-FC4A-40EA-AE53-45C1E9F0FC81}" type="presOf" srcId="{84C09F22-DD5D-4A2A-A276-E3EE9C3199E5}" destId="{99AB1CB7-AD60-4AC4-8294-C4C512DEC9C5}" srcOrd="0" destOrd="0" presId="urn:microsoft.com/office/officeart/2011/layout/TabList"/>
    <dgm:cxn modelId="{F2ACADA3-46E1-4211-BB5D-9758A8C5A0FF}" srcId="{B28DD6C3-B219-4A05-9B1B-2DC58F6EEAFC}" destId="{6EE168A3-BAD3-4341-988B-5DD292914A5D}" srcOrd="1" destOrd="0" parTransId="{50CEBA18-50D0-4AFF-86F4-0DF63FF15AA0}" sibTransId="{9004E6EA-2531-4312-9188-5F631033D612}"/>
    <dgm:cxn modelId="{C17D3FAF-49A6-4171-B3CC-B6EBBD95711F}" srcId="{B28DD6C3-B219-4A05-9B1B-2DC58F6EEAFC}" destId="{F4EE96B1-B727-4581-90E9-BB92B122D611}" srcOrd="0" destOrd="0" parTransId="{FD5C1ED2-65ED-45F9-AC56-B9C0A59E0BE1}" sibTransId="{09F2C854-2A0F-44F6-A949-0E71E82FF691}"/>
    <dgm:cxn modelId="{CF8C41B6-E929-4BA0-ACBE-D914E1B82FE3}" srcId="{F4EE96B1-B727-4581-90E9-BB92B122D611}" destId="{82F985B4-8F98-411A-A4DF-A3DA449EE2F7}" srcOrd="0" destOrd="0" parTransId="{0AA2E5F0-C8FF-4D99-A512-5C83CC1F3B41}" sibTransId="{C3F0FE1E-7C77-4745-BE05-55249C3D0887}"/>
    <dgm:cxn modelId="{A46F36D7-1D2D-4988-8944-E4C28E7C36C5}" srcId="{B28DD6C3-B219-4A05-9B1B-2DC58F6EEAFC}" destId="{FAEDAEDC-A910-414B-9F12-2A2B0263A3F9}" srcOrd="2" destOrd="0" parTransId="{08122066-5121-4344-B82F-C3A1A76CDD63}" sibTransId="{ABE8049E-2179-4B09-A47B-8F7C7FA4198C}"/>
    <dgm:cxn modelId="{483FE9E1-2AA2-4A5C-9CD8-2E623B76EA74}" type="presOf" srcId="{6EE168A3-BAD3-4341-988B-5DD292914A5D}" destId="{35A2A7BB-015C-43D2-BF83-AC92864CEFEF}" srcOrd="0" destOrd="0" presId="urn:microsoft.com/office/officeart/2011/layout/TabList"/>
    <dgm:cxn modelId="{875430ED-5B8E-4563-A0DC-C249AEB0940C}" type="presParOf" srcId="{2FDDBBE4-69EE-4407-A1C5-F3ACF36E5E7C}" destId="{B5204C25-82B8-4274-A7D7-4AE61B9F5A74}" srcOrd="0" destOrd="0" presId="urn:microsoft.com/office/officeart/2011/layout/TabList"/>
    <dgm:cxn modelId="{5D27E040-5637-4FF1-9F1F-52698E534EAA}" type="presParOf" srcId="{B5204C25-82B8-4274-A7D7-4AE61B9F5A74}" destId="{EFEE8269-3D05-4C18-9054-9F2A8367E5E0}" srcOrd="0" destOrd="0" presId="urn:microsoft.com/office/officeart/2011/layout/TabList"/>
    <dgm:cxn modelId="{8D48AC8E-9687-42D9-9C77-E433F0904803}" type="presParOf" srcId="{B5204C25-82B8-4274-A7D7-4AE61B9F5A74}" destId="{95AA686E-C137-4A3E-9FEF-D3AD0912EC31}" srcOrd="1" destOrd="0" presId="urn:microsoft.com/office/officeart/2011/layout/TabList"/>
    <dgm:cxn modelId="{8F0AF0C2-B728-49E3-AE4A-1792C506E41E}" type="presParOf" srcId="{B5204C25-82B8-4274-A7D7-4AE61B9F5A74}" destId="{96B90B6B-7448-4611-8EA7-F766776FCBB0}" srcOrd="2" destOrd="0" presId="urn:microsoft.com/office/officeart/2011/layout/TabList"/>
    <dgm:cxn modelId="{53AE26D8-C442-4BD6-B167-6DEFE5DE533C}" type="presParOf" srcId="{2FDDBBE4-69EE-4407-A1C5-F3ACF36E5E7C}" destId="{7614B290-0C2E-4744-B26B-D7F2B8EE6BE5}" srcOrd="1" destOrd="0" presId="urn:microsoft.com/office/officeart/2011/layout/TabList"/>
    <dgm:cxn modelId="{22EA87E4-66BE-49C9-99A8-A919797E5C2C}" type="presParOf" srcId="{2FDDBBE4-69EE-4407-A1C5-F3ACF36E5E7C}" destId="{98761C60-44CF-4126-9EC0-832BBCFA8E82}" srcOrd="2" destOrd="0" presId="urn:microsoft.com/office/officeart/2011/layout/TabList"/>
    <dgm:cxn modelId="{EBABD38C-18CC-4886-ABBE-28FA8E96A485}" type="presParOf" srcId="{2FDDBBE4-69EE-4407-A1C5-F3ACF36E5E7C}" destId="{293EEE4D-C62A-44E2-8973-713AE27AE670}" srcOrd="3" destOrd="0" presId="urn:microsoft.com/office/officeart/2011/layout/TabList"/>
    <dgm:cxn modelId="{C08F2561-D0B8-421B-9954-5B5CF33F55DD}" type="presParOf" srcId="{293EEE4D-C62A-44E2-8973-713AE27AE670}" destId="{99AB1CB7-AD60-4AC4-8294-C4C512DEC9C5}" srcOrd="0" destOrd="0" presId="urn:microsoft.com/office/officeart/2011/layout/TabList"/>
    <dgm:cxn modelId="{C14A497E-B985-4DB0-869C-69CCA55E76BD}" type="presParOf" srcId="{293EEE4D-C62A-44E2-8973-713AE27AE670}" destId="{35A2A7BB-015C-43D2-BF83-AC92864CEFEF}" srcOrd="1" destOrd="0" presId="urn:microsoft.com/office/officeart/2011/layout/TabList"/>
    <dgm:cxn modelId="{5FF5B7DD-37B3-45B6-A68B-10F56FD1F60C}" type="presParOf" srcId="{293EEE4D-C62A-44E2-8973-713AE27AE670}" destId="{2F63A709-0449-4007-990E-9AEBBB59B971}" srcOrd="2" destOrd="0" presId="urn:microsoft.com/office/officeart/2011/layout/TabList"/>
    <dgm:cxn modelId="{5105DC31-1BAD-43BC-9CF5-63AC090EBCC3}" type="presParOf" srcId="{2FDDBBE4-69EE-4407-A1C5-F3ACF36E5E7C}" destId="{5302FF2D-792F-459A-96EF-9AA82992B7BC}" srcOrd="4" destOrd="0" presId="urn:microsoft.com/office/officeart/2011/layout/TabList"/>
    <dgm:cxn modelId="{DEEF49EF-820B-4D4E-BFDF-BB2836FC558E}" type="presParOf" srcId="{2FDDBBE4-69EE-4407-A1C5-F3ACF36E5E7C}" destId="{192158F7-D4BF-49C3-929B-53DD0CC7D42A}" srcOrd="5" destOrd="0" presId="urn:microsoft.com/office/officeart/2011/layout/TabList"/>
    <dgm:cxn modelId="{03BFCD69-7F8A-4489-8D1A-8ADA59EACA17}" type="presParOf" srcId="{2FDDBBE4-69EE-4407-A1C5-F3ACF36E5E7C}" destId="{842910B8-8D0C-4C1E-8060-971F37287F12}" srcOrd="6" destOrd="0" presId="urn:microsoft.com/office/officeart/2011/layout/TabList"/>
    <dgm:cxn modelId="{60891C13-2D36-452B-B855-7A8ECD086CF3}" type="presParOf" srcId="{842910B8-8D0C-4C1E-8060-971F37287F12}" destId="{FA569536-F33F-41D7-94FC-DEC6393CC89C}" srcOrd="0" destOrd="0" presId="urn:microsoft.com/office/officeart/2011/layout/TabList"/>
    <dgm:cxn modelId="{54D6D7DD-E291-418C-9154-9220552BCFC7}" type="presParOf" srcId="{842910B8-8D0C-4C1E-8060-971F37287F12}" destId="{CAFF16D3-8520-47DB-867D-62AAB3E9B6DC}" srcOrd="1" destOrd="0" presId="urn:microsoft.com/office/officeart/2011/layout/TabList"/>
    <dgm:cxn modelId="{C7CE2B9B-5FAE-45A0-A198-4060427B5049}" type="presParOf" srcId="{842910B8-8D0C-4C1E-8060-971F37287F12}" destId="{B0558FC4-4B64-4AD1-A2B4-086059AEA95E}" srcOrd="2" destOrd="0" presId="urn:microsoft.com/office/officeart/2011/layout/TabList"/>
    <dgm:cxn modelId="{29CB297D-D70D-4D31-9EB0-00BB53767D3B}" type="presParOf" srcId="{2FDDBBE4-69EE-4407-A1C5-F3ACF36E5E7C}" destId="{6006F572-17F4-4C7C-97F9-A69521F6459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3200" b="1" dirty="0" err="1">
              <a:solidFill>
                <a:schemeClr val="tx2"/>
              </a:solidFill>
              <a:latin typeface="Times New Roman" pitchFamily="18" charset="0"/>
              <a:cs typeface="Times New Roman" pitchFamily="18" charset="0"/>
            </a:rPr>
            <a:t>Giai</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cấp</a:t>
          </a:r>
          <a:r>
            <a:rPr lang="en-US" sz="3200" b="1" dirty="0">
              <a:solidFill>
                <a:schemeClr val="tx2"/>
              </a:solidFill>
              <a:latin typeface="Times New Roman" pitchFamily="18" charset="0"/>
              <a:cs typeface="Times New Roman" pitchFamily="18" charset="0"/>
            </a:rPr>
            <a:t> </a:t>
          </a: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b.</a:t>
          </a: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DB205CA0-EC72-4625-BB66-BA0600B72F6B}">
      <dgm:prSet custT="1"/>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Đấu</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tranh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giai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cấp</a:t>
          </a:r>
          <a:r>
            <a:rPr lang="en-US" sz="3200" b="1" dirty="0">
              <a:solidFill>
                <a:schemeClr val="tx2"/>
              </a:solidFill>
              <a:latin typeface="Times New Roman" panose="02020603050405020304" pitchFamily="18" charset="0"/>
              <a:cs typeface="Times New Roman" panose="02020603050405020304" pitchFamily="18" charset="0"/>
            </a:rPr>
            <a:t> </a:t>
          </a:r>
        </a:p>
      </dgm:t>
    </dgm:pt>
    <dgm:pt modelId="{2C7372E6-D6B8-4423-8C83-27572D2A2A7C}" type="parTrans" cxnId="{5F51F65B-83DC-412D-AF86-B0144D1B1CA8}">
      <dgm:prSet/>
      <dgm:spPr/>
      <dgm:t>
        <a:bodyPr/>
        <a:lstStyle/>
        <a:p>
          <a:endParaRPr lang="en-US"/>
        </a:p>
      </dgm:t>
    </dgm:pt>
    <dgm:pt modelId="{572BE895-B1C0-4D74-BEE8-9C75139D3695}" type="sibTrans" cxnId="{5F51F65B-83DC-412D-AF86-B0144D1B1CA8}">
      <dgm:prSet/>
      <dgm:spPr/>
      <dgm:t>
        <a:bodyPr/>
        <a:lstStyle/>
        <a:p>
          <a:endParaRPr lang="en-US"/>
        </a:p>
      </dgm:t>
    </dgm:pt>
    <dgm:pt modelId="{19EECE04-5D89-462D-8BC1-63CA7CE0A99F}">
      <dgm:prSet phldrT="[Text]"/>
      <dgm:spPr>
        <a:solidFill>
          <a:schemeClr val="accent2"/>
        </a:solidFill>
      </dgm:spPr>
      <dgm:t>
        <a:bodyPr/>
        <a:lstStyle/>
        <a:p>
          <a:r>
            <a:rPr lang="en-US" b="1" dirty="0">
              <a:solidFill>
                <a:schemeClr val="tx2"/>
              </a:solidFill>
              <a:latin typeface="Times New Roman" pitchFamily="18" charset="0"/>
              <a:cs typeface="Times New Roman" pitchFamily="18" charset="0"/>
            </a:rPr>
            <a:t>c.</a:t>
          </a:r>
        </a:p>
      </dgm:t>
    </dgm:pt>
    <dgm:pt modelId="{5FCF4CDD-E110-40CE-81B1-BBB9ECAB8C93}" type="parTrans" cxnId="{7E1075BC-802B-49E1-AC33-92A7D36B1A2E}">
      <dgm:prSet/>
      <dgm:spPr/>
      <dgm:t>
        <a:bodyPr/>
        <a:lstStyle/>
        <a:p>
          <a:endParaRPr lang="en-US"/>
        </a:p>
      </dgm:t>
    </dgm:pt>
    <dgm:pt modelId="{203F5D6E-F05F-4136-A407-7048918741DA}" type="sibTrans" cxnId="{7E1075BC-802B-49E1-AC33-92A7D36B1A2E}">
      <dgm:prSet/>
      <dgm:spPr/>
      <dgm:t>
        <a:bodyPr/>
        <a:lstStyle/>
        <a:p>
          <a:endParaRPr lang="en-US"/>
        </a:p>
      </dgm:t>
    </dgm:pt>
    <dgm:pt modelId="{7B0D3602-6BB7-4BD9-B917-1B742EB8B0C9}">
      <dgm:prSet custT="1"/>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Đấu</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tranh</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giai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cấp</a:t>
          </a:r>
          <a:r>
            <a:rPr lang="en-US" sz="3200" b="1" dirty="0">
              <a:solidFill>
                <a:schemeClr val="tx2"/>
              </a:solidFill>
              <a:latin typeface="Times New Roman" panose="02020603050405020304" pitchFamily="18" charset="0"/>
              <a:cs typeface="Times New Roman" panose="02020603050405020304" pitchFamily="18" charset="0"/>
            </a:rPr>
            <a:t> của </a:t>
          </a:r>
          <a:r>
            <a:rPr lang="en-US" sz="3200" b="1" dirty="0" err="1">
              <a:solidFill>
                <a:schemeClr val="tx2"/>
              </a:solidFill>
              <a:latin typeface="Times New Roman" panose="02020603050405020304" pitchFamily="18" charset="0"/>
              <a:cs typeface="Times New Roman" panose="02020603050405020304" pitchFamily="18" charset="0"/>
            </a:rPr>
            <a:t>gia</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cấp</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vô</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sản</a:t>
          </a:r>
          <a:r>
            <a:rPr lang="en-US" sz="3200" b="1" dirty="0">
              <a:solidFill>
                <a:schemeClr val="tx2"/>
              </a:solidFill>
              <a:latin typeface="Times New Roman" panose="02020603050405020304" pitchFamily="18" charset="0"/>
              <a:cs typeface="Times New Roman" panose="02020603050405020304" pitchFamily="18" charset="0"/>
            </a:rPr>
            <a:t> </a:t>
          </a:r>
        </a:p>
      </dgm:t>
    </dgm:pt>
    <dgm:pt modelId="{F0B50F18-8407-4628-A4CE-98B9AD79F9C0}" type="parTrans" cxnId="{5BF6E44B-70B5-4642-A757-5925715A021E}">
      <dgm:prSet/>
      <dgm:spPr/>
      <dgm:t>
        <a:bodyPr/>
        <a:lstStyle/>
        <a:p>
          <a:endParaRPr lang="en-US"/>
        </a:p>
      </dgm:t>
    </dgm:pt>
    <dgm:pt modelId="{82282487-6C85-49FE-8EC8-FFD487B02313}" type="sibTrans" cxnId="{5BF6E44B-70B5-4642-A757-5925715A021E}">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3">
        <dgm:presLayoutVars>
          <dgm:chMax val="1"/>
          <dgm:bulletEnabled val="1"/>
        </dgm:presLayoutVars>
      </dgm:prSet>
      <dgm:spPr/>
    </dgm:pt>
    <dgm:pt modelId="{0DAB1469-03E9-4D9F-BEEA-7BAD8D0AC49F}" type="pres">
      <dgm:prSet presAssocID="{6D78E838-C40B-4A2D-96AB-3C36A2D0DC16}" presName="descendantText" presStyleLbl="alignAcc1" presStyleIdx="0" presStyleCnt="3" custLinFactNeighborX="0">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3">
        <dgm:presLayoutVars>
          <dgm:chMax val="1"/>
          <dgm:bulletEnabled val="1"/>
        </dgm:presLayoutVars>
      </dgm:prSet>
      <dgm:spPr/>
    </dgm:pt>
    <dgm:pt modelId="{66EE8A80-F4D4-4B0E-81C4-C67A772FA914}" type="pres">
      <dgm:prSet presAssocID="{9FF8373A-6519-49BB-9B1C-267FE05AD0D1}" presName="descendantText" presStyleLbl="alignAcc1" presStyleIdx="1" presStyleCnt="3" custLinFactNeighborX="0">
        <dgm:presLayoutVars>
          <dgm:bulletEnabled val="1"/>
        </dgm:presLayoutVars>
      </dgm:prSet>
      <dgm:spPr/>
    </dgm:pt>
    <dgm:pt modelId="{01FEAB44-AB11-410F-A39F-C5F2FE88799E}" type="pres">
      <dgm:prSet presAssocID="{B3DA407D-0D72-4CE5-B3EF-8307CA7052B0}" presName="sp" presStyleCnt="0"/>
      <dgm:spPr/>
    </dgm:pt>
    <dgm:pt modelId="{47445224-2DD1-44B5-B5E9-E0F6B21DA15D}" type="pres">
      <dgm:prSet presAssocID="{19EECE04-5D89-462D-8BC1-63CA7CE0A99F}" presName="composite" presStyleCnt="0"/>
      <dgm:spPr/>
    </dgm:pt>
    <dgm:pt modelId="{76754D02-5871-417C-ABC2-F81B611C7480}" type="pres">
      <dgm:prSet presAssocID="{19EECE04-5D89-462D-8BC1-63CA7CE0A99F}" presName="parentText" presStyleLbl="alignNode1" presStyleIdx="2" presStyleCnt="3">
        <dgm:presLayoutVars>
          <dgm:chMax val="1"/>
          <dgm:bulletEnabled val="1"/>
        </dgm:presLayoutVars>
      </dgm:prSet>
      <dgm:spPr/>
    </dgm:pt>
    <dgm:pt modelId="{E471CA08-C7F2-4988-B967-D7188C070B26}" type="pres">
      <dgm:prSet presAssocID="{19EECE04-5D89-462D-8BC1-63CA7CE0A99F}" presName="descendantText" presStyleLbl="alignAcc1" presStyleIdx="2" presStyleCnt="3" custLinFactNeighborX="0">
        <dgm:presLayoutVars>
          <dgm:bulletEnabled val="1"/>
        </dgm:presLayoutVars>
      </dgm:prSet>
      <dgm:spPr/>
    </dgm:pt>
  </dgm:ptLst>
  <dgm:cxnLst>
    <dgm:cxn modelId="{872E790B-D2F2-4921-8F59-9CD69FCA05F4}" type="presOf" srcId="{9FF8373A-6519-49BB-9B1C-267FE05AD0D1}" destId="{D2E498E5-5D32-477C-AD89-F3DFDEA2421E}" srcOrd="0" destOrd="0" presId="urn:microsoft.com/office/officeart/2005/8/layout/chevron2"/>
    <dgm:cxn modelId="{16C6EB11-7A37-490C-8AFB-610D2CC4E95E}" type="presOf" srcId="{7B0D3602-6BB7-4BD9-B917-1B742EB8B0C9}" destId="{E471CA08-C7F2-4988-B967-D7188C070B26}" srcOrd="0" destOrd="0" presId="urn:microsoft.com/office/officeart/2005/8/layout/chevron2"/>
    <dgm:cxn modelId="{FEE64A18-116A-4304-A60A-2896251D618E}" type="presOf" srcId="{6D78E838-C40B-4A2D-96AB-3C36A2D0DC16}" destId="{A7A3CE45-31EC-4F1E-B460-AE5C11441564}" srcOrd="0" destOrd="0" presId="urn:microsoft.com/office/officeart/2005/8/layout/chevron2"/>
    <dgm:cxn modelId="{94A8D32D-9245-4598-BFC4-41535380054B}" srcId="{06499D92-1B58-4ABB-B177-83C497903464}" destId="{9FF8373A-6519-49BB-9B1C-267FE05AD0D1}" srcOrd="1" destOrd="0" parTransId="{612F8D83-B44F-4931-95F9-3204CC9E1198}" sibTransId="{B3DA407D-0D72-4CE5-B3EF-8307CA7052B0}"/>
    <dgm:cxn modelId="{476F6635-5D4E-4634-A7DE-F6B9379C7099}" type="presOf" srcId="{DB205CA0-EC72-4625-BB66-BA0600B72F6B}" destId="{66EE8A80-F4D4-4B0E-81C4-C67A772FA914}" srcOrd="0" destOrd="0" presId="urn:microsoft.com/office/officeart/2005/8/layout/chevron2"/>
    <dgm:cxn modelId="{5BF6E44B-70B5-4642-A757-5925715A021E}" srcId="{19EECE04-5D89-462D-8BC1-63CA7CE0A99F}" destId="{7B0D3602-6BB7-4BD9-B917-1B742EB8B0C9}" srcOrd="0" destOrd="0" parTransId="{F0B50F18-8407-4628-A4CE-98B9AD79F9C0}" sibTransId="{82282487-6C85-49FE-8EC8-FFD487B02313}"/>
    <dgm:cxn modelId="{5F51F65B-83DC-412D-AF86-B0144D1B1CA8}" srcId="{9FF8373A-6519-49BB-9B1C-267FE05AD0D1}" destId="{DB205CA0-EC72-4625-BB66-BA0600B72F6B}" srcOrd="0" destOrd="0" parTransId="{2C7372E6-D6B8-4423-8C83-27572D2A2A7C}" sibTransId="{572BE895-B1C0-4D74-BEE8-9C75139D3695}"/>
    <dgm:cxn modelId="{F8ADA069-B353-4A33-A0E7-63137B9E3C6E}" type="presOf" srcId="{19EECE04-5D89-462D-8BC1-63CA7CE0A99F}" destId="{76754D02-5871-417C-ABC2-F81B611C7480}"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7E1075BC-802B-49E1-AC33-92A7D36B1A2E}" srcId="{06499D92-1B58-4ABB-B177-83C497903464}" destId="{19EECE04-5D89-462D-8BC1-63CA7CE0A99F}" srcOrd="2" destOrd="0" parTransId="{5FCF4CDD-E110-40CE-81B1-BBB9ECAB8C93}" sibTransId="{203F5D6E-F05F-4136-A407-7048918741DA}"/>
    <dgm:cxn modelId="{F9F5BEC0-2F53-4F1C-A019-1AB8565004F6}" type="presOf" srcId="{1D3F762B-C24B-4AED-81EC-C5404096EB3B}" destId="{0DAB1469-03E9-4D9F-BEEA-7BAD8D0AC49F}" srcOrd="0" destOrd="0" presId="urn:microsoft.com/office/officeart/2005/8/layout/chevron2"/>
    <dgm:cxn modelId="{EF6DC4E4-4F86-4FDE-AE97-09DF4F0789BA}" type="presOf" srcId="{06499D92-1B58-4ABB-B177-83C497903464}" destId="{A8385CC5-9E3D-4630-8A14-80529E56AA25}"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DBA4D3A4-053C-459C-A83A-6EBEC1743280}" type="presParOf" srcId="{A8385CC5-9E3D-4630-8A14-80529E56AA25}" destId="{983C9849-91B6-45B4-BBE3-096EDDB9258B}" srcOrd="0" destOrd="0" presId="urn:microsoft.com/office/officeart/2005/8/layout/chevron2"/>
    <dgm:cxn modelId="{004BE078-FAFE-4303-83BF-ED188FBEB87E}" type="presParOf" srcId="{983C9849-91B6-45B4-BBE3-096EDDB9258B}" destId="{A7A3CE45-31EC-4F1E-B460-AE5C11441564}" srcOrd="0" destOrd="0" presId="urn:microsoft.com/office/officeart/2005/8/layout/chevron2"/>
    <dgm:cxn modelId="{4CA84B41-EACE-47D8-8F23-510565410811}" type="presParOf" srcId="{983C9849-91B6-45B4-BBE3-096EDDB9258B}" destId="{0DAB1469-03E9-4D9F-BEEA-7BAD8D0AC49F}" srcOrd="1" destOrd="0" presId="urn:microsoft.com/office/officeart/2005/8/layout/chevron2"/>
    <dgm:cxn modelId="{863E918A-0B92-4C66-A19F-B5D4385D6469}" type="presParOf" srcId="{A8385CC5-9E3D-4630-8A14-80529E56AA25}" destId="{263644C0-3AEF-472C-BC5B-C2E99FB885CD}" srcOrd="1" destOrd="0" presId="urn:microsoft.com/office/officeart/2005/8/layout/chevron2"/>
    <dgm:cxn modelId="{B7F74183-7FBD-4BA8-B102-CD0BBB052A78}" type="presParOf" srcId="{A8385CC5-9E3D-4630-8A14-80529E56AA25}" destId="{0EC25FD6-90FD-4D80-8465-5C87A0822180}" srcOrd="2" destOrd="0" presId="urn:microsoft.com/office/officeart/2005/8/layout/chevron2"/>
    <dgm:cxn modelId="{8A7F4DEB-E1F6-4E4D-A191-BA26E172682D}" type="presParOf" srcId="{0EC25FD6-90FD-4D80-8465-5C87A0822180}" destId="{D2E498E5-5D32-477C-AD89-F3DFDEA2421E}" srcOrd="0" destOrd="0" presId="urn:microsoft.com/office/officeart/2005/8/layout/chevron2"/>
    <dgm:cxn modelId="{33F67325-6F63-4238-B98B-45FA1B534816}" type="presParOf" srcId="{0EC25FD6-90FD-4D80-8465-5C87A0822180}" destId="{66EE8A80-F4D4-4B0E-81C4-C67A772FA914}" srcOrd="1" destOrd="0" presId="urn:microsoft.com/office/officeart/2005/8/layout/chevron2"/>
    <dgm:cxn modelId="{03D735E2-1279-4835-BEA3-74983D1C94A5}" type="presParOf" srcId="{A8385CC5-9E3D-4630-8A14-80529E56AA25}" destId="{01FEAB44-AB11-410F-A39F-C5F2FE88799E}" srcOrd="3" destOrd="0" presId="urn:microsoft.com/office/officeart/2005/8/layout/chevron2"/>
    <dgm:cxn modelId="{81F06E1D-D524-42AC-88B7-39BC1AC0A8DB}" type="presParOf" srcId="{A8385CC5-9E3D-4630-8A14-80529E56AA25}" destId="{47445224-2DD1-44B5-B5E9-E0F6B21DA15D}" srcOrd="4" destOrd="0" presId="urn:microsoft.com/office/officeart/2005/8/layout/chevron2"/>
    <dgm:cxn modelId="{F7ECBA17-116C-4309-BE38-45D79978C668}" type="presParOf" srcId="{47445224-2DD1-44B5-B5E9-E0F6B21DA15D}" destId="{76754D02-5871-417C-ABC2-F81B611C7480}" srcOrd="0" destOrd="0" presId="urn:microsoft.com/office/officeart/2005/8/layout/chevron2"/>
    <dgm:cxn modelId="{03CFD192-D18B-4ECD-B1F0-ABE4E5F6FA8F}" type="presParOf" srcId="{47445224-2DD1-44B5-B5E9-E0F6B21DA15D}" destId="{E471CA08-C7F2-4988-B967-D7188C070B2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3200" b="1" dirty="0" err="1">
              <a:solidFill>
                <a:schemeClr val="tx2"/>
              </a:solidFill>
              <a:latin typeface="Times New Roman" pitchFamily="18" charset="0"/>
              <a:cs typeface="Times New Roman" pitchFamily="18" charset="0"/>
            </a:rPr>
            <a:t>Dân</a:t>
          </a:r>
          <a:r>
            <a:rPr lang="en-US" sz="3200" b="1" dirty="0">
              <a:solidFill>
                <a:schemeClr val="tx2"/>
              </a:solidFill>
              <a:latin typeface="Times New Roman" pitchFamily="18" charset="0"/>
              <a:cs typeface="Times New Roman" pitchFamily="18" charset="0"/>
            </a:rPr>
            <a:t> </a:t>
          </a:r>
          <a:r>
            <a:rPr lang="en-US" sz="3200" b="1" dirty="0" err="1">
              <a:solidFill>
                <a:schemeClr val="tx2"/>
              </a:solidFill>
              <a:latin typeface="Times New Roman" pitchFamily="18" charset="0"/>
              <a:cs typeface="Times New Roman" pitchFamily="18" charset="0"/>
            </a:rPr>
            <a:t>tộc</a:t>
          </a:r>
          <a:r>
            <a:rPr lang="en-US" sz="3200" b="1" dirty="0">
              <a:solidFill>
                <a:schemeClr val="tx2"/>
              </a:solidFill>
              <a:latin typeface="Times New Roman" pitchFamily="18" charset="0"/>
              <a:cs typeface="Times New Roman" pitchFamily="18" charset="0"/>
            </a:rPr>
            <a:t> </a:t>
          </a: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b.</a:t>
          </a: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DB205CA0-EC72-4625-BB66-BA0600B72F6B}">
      <dgm:prSet custT="1"/>
      <dgm:spPr/>
      <dgm:t>
        <a:bodyPr/>
        <a:lstStyle/>
        <a:p>
          <a:pPr algn="just"/>
          <a:r>
            <a:rPr lang="en-US" sz="3200" b="1" dirty="0" err="1">
              <a:solidFill>
                <a:schemeClr val="tx2"/>
              </a:solidFill>
              <a:latin typeface="Times New Roman" panose="02020603050405020304" pitchFamily="18" charset="0"/>
              <a:cs typeface="Times New Roman" panose="02020603050405020304" pitchFamily="18" charset="0"/>
            </a:rPr>
            <a:t>Mối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quan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hệ</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giai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cấp</a:t>
          </a:r>
          <a:r>
            <a:rPr lang="en-US" sz="3200" b="1" dirty="0">
              <a:solidFill>
                <a:schemeClr val="tx2"/>
              </a:solidFill>
              <a:latin typeface="Times New Roman" panose="02020603050405020304" pitchFamily="18" charset="0"/>
              <a:cs typeface="Times New Roman" panose="02020603050405020304" pitchFamily="18" charset="0"/>
            </a:rPr>
            <a:t> - </a:t>
          </a:r>
          <a:r>
            <a:rPr lang="en-US" sz="3200" b="1" dirty="0" err="1">
              <a:solidFill>
                <a:schemeClr val="tx2"/>
              </a:solidFill>
              <a:latin typeface="Times New Roman" panose="02020603050405020304" pitchFamily="18" charset="0"/>
              <a:cs typeface="Times New Roman" panose="02020603050405020304" pitchFamily="18" charset="0"/>
            </a:rPr>
            <a:t>dân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tộc</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với</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nhân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loại</a:t>
          </a:r>
          <a:r>
            <a:rPr lang="en-US" sz="3200" b="1" dirty="0">
              <a:solidFill>
                <a:schemeClr val="tx2"/>
              </a:solidFill>
              <a:latin typeface="Times New Roman" panose="02020603050405020304" pitchFamily="18" charset="0"/>
              <a:cs typeface="Times New Roman" panose="02020603050405020304" pitchFamily="18" charset="0"/>
            </a:rPr>
            <a:t> </a:t>
          </a:r>
        </a:p>
      </dgm:t>
    </dgm:pt>
    <dgm:pt modelId="{2C7372E6-D6B8-4423-8C83-27572D2A2A7C}" type="parTrans" cxnId="{5F51F65B-83DC-412D-AF86-B0144D1B1CA8}">
      <dgm:prSet/>
      <dgm:spPr/>
      <dgm:t>
        <a:bodyPr/>
        <a:lstStyle/>
        <a:p>
          <a:endParaRPr lang="en-US"/>
        </a:p>
      </dgm:t>
    </dgm:pt>
    <dgm:pt modelId="{572BE895-B1C0-4D74-BEE8-9C75139D3695}" type="sibTrans" cxnId="{5F51F65B-83DC-412D-AF86-B0144D1B1CA8}">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2">
        <dgm:presLayoutVars>
          <dgm:chMax val="1"/>
          <dgm:bulletEnabled val="1"/>
        </dgm:presLayoutVars>
      </dgm:prSet>
      <dgm:spPr/>
    </dgm:pt>
    <dgm:pt modelId="{0DAB1469-03E9-4D9F-BEEA-7BAD8D0AC49F}" type="pres">
      <dgm:prSet presAssocID="{6D78E838-C40B-4A2D-96AB-3C36A2D0DC16}" presName="descendantText" presStyleLbl="alignAcc1" presStyleIdx="0" presStyleCnt="2" custLinFactNeighborX="0">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2">
        <dgm:presLayoutVars>
          <dgm:chMax val="1"/>
          <dgm:bulletEnabled val="1"/>
        </dgm:presLayoutVars>
      </dgm:prSet>
      <dgm:spPr/>
    </dgm:pt>
    <dgm:pt modelId="{66EE8A80-F4D4-4B0E-81C4-C67A772FA914}" type="pres">
      <dgm:prSet presAssocID="{9FF8373A-6519-49BB-9B1C-267FE05AD0D1}" presName="descendantText" presStyleLbl="alignAcc1" presStyleIdx="1" presStyleCnt="2" custLinFactNeighborX="0">
        <dgm:presLayoutVars>
          <dgm:bulletEnabled val="1"/>
        </dgm:presLayoutVars>
      </dgm:prSet>
      <dgm:spPr/>
    </dgm:pt>
  </dgm:ptLst>
  <dgm:cxnLst>
    <dgm:cxn modelId="{94A8D32D-9245-4598-BFC4-41535380054B}" srcId="{06499D92-1B58-4ABB-B177-83C497903464}" destId="{9FF8373A-6519-49BB-9B1C-267FE05AD0D1}" srcOrd="1" destOrd="0" parTransId="{612F8D83-B44F-4931-95F9-3204CC9E1198}" sibTransId="{B3DA407D-0D72-4CE5-B3EF-8307CA7052B0}"/>
    <dgm:cxn modelId="{0DC92941-5DEB-4597-8657-C8E3791575EE}" type="presOf" srcId="{DB205CA0-EC72-4625-BB66-BA0600B72F6B}" destId="{66EE8A80-F4D4-4B0E-81C4-C67A772FA914}" srcOrd="0" destOrd="0" presId="urn:microsoft.com/office/officeart/2005/8/layout/chevron2"/>
    <dgm:cxn modelId="{5F51F65B-83DC-412D-AF86-B0144D1B1CA8}" srcId="{9FF8373A-6519-49BB-9B1C-267FE05AD0D1}" destId="{DB205CA0-EC72-4625-BB66-BA0600B72F6B}" srcOrd="0" destOrd="0" parTransId="{2C7372E6-D6B8-4423-8C83-27572D2A2A7C}" sibTransId="{572BE895-B1C0-4D74-BEE8-9C75139D3695}"/>
    <dgm:cxn modelId="{026D8DAC-3C5A-46C1-AEF6-C8508712520B}" type="presOf" srcId="{9FF8373A-6519-49BB-9B1C-267FE05AD0D1}" destId="{D2E498E5-5D32-477C-AD89-F3DFDEA2421E}"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A3668DBE-479E-4EF0-ACC6-A60CA3ACE577}" type="presOf" srcId="{6D78E838-C40B-4A2D-96AB-3C36A2D0DC16}" destId="{A7A3CE45-31EC-4F1E-B460-AE5C11441564}" srcOrd="0" destOrd="0" presId="urn:microsoft.com/office/officeart/2005/8/layout/chevron2"/>
    <dgm:cxn modelId="{E327B5D7-851A-4A1A-96A7-C97F3CB1D124}" type="presOf" srcId="{06499D92-1B58-4ABB-B177-83C497903464}" destId="{A8385CC5-9E3D-4630-8A14-80529E56AA25}"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7C0A32FE-9D6F-4571-A1D2-2AEDD135DB89}" type="presOf" srcId="{1D3F762B-C24B-4AED-81EC-C5404096EB3B}" destId="{0DAB1469-03E9-4D9F-BEEA-7BAD8D0AC49F}" srcOrd="0" destOrd="0" presId="urn:microsoft.com/office/officeart/2005/8/layout/chevron2"/>
    <dgm:cxn modelId="{5C46DC2E-50A9-4D29-B640-CF8918786FC0}" type="presParOf" srcId="{A8385CC5-9E3D-4630-8A14-80529E56AA25}" destId="{983C9849-91B6-45B4-BBE3-096EDDB9258B}" srcOrd="0" destOrd="0" presId="urn:microsoft.com/office/officeart/2005/8/layout/chevron2"/>
    <dgm:cxn modelId="{806FF5EC-F511-4E92-BDCE-3814EEBDDBAC}" type="presParOf" srcId="{983C9849-91B6-45B4-BBE3-096EDDB9258B}" destId="{A7A3CE45-31EC-4F1E-B460-AE5C11441564}" srcOrd="0" destOrd="0" presId="urn:microsoft.com/office/officeart/2005/8/layout/chevron2"/>
    <dgm:cxn modelId="{0B5C9FBB-F751-4CA7-8CAD-0A4B4396AB60}" type="presParOf" srcId="{983C9849-91B6-45B4-BBE3-096EDDB9258B}" destId="{0DAB1469-03E9-4D9F-BEEA-7BAD8D0AC49F}" srcOrd="1" destOrd="0" presId="urn:microsoft.com/office/officeart/2005/8/layout/chevron2"/>
    <dgm:cxn modelId="{647C2A48-B91B-4FF3-B960-B3DBF7A919CB}" type="presParOf" srcId="{A8385CC5-9E3D-4630-8A14-80529E56AA25}" destId="{263644C0-3AEF-472C-BC5B-C2E99FB885CD}" srcOrd="1" destOrd="0" presId="urn:microsoft.com/office/officeart/2005/8/layout/chevron2"/>
    <dgm:cxn modelId="{9BAD11F9-773D-4EE5-BC0A-6C182C3A335B}" type="presParOf" srcId="{A8385CC5-9E3D-4630-8A14-80529E56AA25}" destId="{0EC25FD6-90FD-4D80-8465-5C87A0822180}" srcOrd="2" destOrd="0" presId="urn:microsoft.com/office/officeart/2005/8/layout/chevron2"/>
    <dgm:cxn modelId="{53724F4F-ADB4-4FBE-9655-7F7163CB9FE4}" type="presParOf" srcId="{0EC25FD6-90FD-4D80-8465-5C87A0822180}" destId="{D2E498E5-5D32-477C-AD89-F3DFDEA2421E}" srcOrd="0" destOrd="0" presId="urn:microsoft.com/office/officeart/2005/8/layout/chevron2"/>
    <dgm:cxn modelId="{4CDF32FB-C1A3-4675-96AE-A9BFA58ABF08}"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3d3" qsCatId="3D" csTypeId="urn:microsoft.com/office/officeart/2005/8/colors/accent2_4" csCatId="accent2" phldr="1"/>
      <dgm:spPr/>
      <dgm:t>
        <a:bodyPr/>
        <a:lstStyle/>
        <a:p>
          <a:endParaRPr lang="en-US"/>
        </a:p>
      </dgm:t>
    </dgm:pt>
    <dgm:pt modelId="{3F2D494C-A96E-4B32-96A0-8FD7C936DC5B}">
      <dgm:prSet phldrT="[Text]" custT="1"/>
      <dgm:spPr>
        <a:blipFill rotWithShape="0">
          <a:blip xmlns:r="http://schemas.openxmlformats.org/officeDocument/2006/relationships" r:embed="rId1">
            <a:extLst/>
          </a:blip>
          <a:stretch>
            <a:fillRect/>
          </a:stretch>
        </a:blipFill>
        <a:effectLst>
          <a:outerShdw blurRad="25400" dist="50800" dir="600000" algn="ctr" rotWithShape="0">
            <a:srgbClr val="000000">
              <a:alpha val="43137"/>
            </a:srgbClr>
          </a:outerShdw>
        </a:effectLst>
        <a:scene3d>
          <a:camera prst="orthographicFront">
            <a:rot lat="0" lon="0" rev="0"/>
          </a:camera>
          <a:lightRig rig="contrasting" dir="t">
            <a:rot lat="0" lon="0" rev="1200000"/>
          </a:lightRig>
        </a:scene3d>
        <a:sp3d contourW="19050" prstMaterial="metal">
          <a:bevelT w="215900" h="241300" prst="riblet"/>
          <a:bevelB w="234950" h="311150"/>
        </a:sp3d>
      </dgm:spPr>
      <dgm:t>
        <a:bodyPr/>
        <a:lstStyle/>
        <a:p>
          <a:endParaRPr lang="en-US" sz="2800" b="1" dirty="0">
            <a:solidFill>
              <a:sysClr val="window" lastClr="FFFFFF"/>
            </a:solidFill>
            <a:latin typeface="Times New Roman" pitchFamily="18" charset="0"/>
            <a:ea typeface="+mn-ea"/>
            <a:cs typeface="Times New Roman" pitchFamily="18" charset="0"/>
          </a:endParaRP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xfrm>
          <a:off x="1719679" y="1491792"/>
          <a:ext cx="277569" cy="346252"/>
        </a:xfrm>
      </dgm:spPr>
      <dgm:t>
        <a:bodyPr/>
        <a:lstStyle/>
        <a:p>
          <a:endParaRPr lang="en-US">
            <a:solidFill>
              <a:sysClr val="window" lastClr="FFFFFF"/>
            </a:solidFill>
            <a:latin typeface="Gill Sans MT"/>
            <a:ea typeface="+mn-ea"/>
            <a:cs typeface="+mn-cs"/>
          </a:endParaRPr>
        </a:p>
      </dgm:t>
    </dgm:pt>
    <dgm:pt modelId="{DF8C821F-83C6-4F13-A667-5E38F1C835B5}">
      <dgm:prSet phldrT="[Text]" custT="1"/>
      <dgm:spPr>
        <a:blipFill rotWithShape="0">
          <a:blip xmlns:r="http://schemas.openxmlformats.org/officeDocument/2006/relationships" r:embed="rId2">
            <a:duotone>
              <a:prstClr val="black"/>
              <a:schemeClr val="accent6">
                <a:tint val="45000"/>
                <a:satMod val="400000"/>
              </a:schemeClr>
            </a:duotone>
            <a:extLst/>
          </a:blip>
          <a:stretch>
            <a:fillRect/>
          </a:stretch>
        </a:blipFill>
        <a:effectLst>
          <a:outerShdw blurRad="63500" dist="50800" dir="5400000" algn="ctr" rotWithShape="0">
            <a:schemeClr val="accent2">
              <a:lumMod val="40000"/>
              <a:lumOff val="60000"/>
              <a:alpha val="43000"/>
            </a:schemeClr>
          </a:outerShdw>
        </a:effectLst>
        <a:scene3d>
          <a:camera prst="orthographicFront">
            <a:rot lat="300000" lon="0" rev="0"/>
          </a:camera>
          <a:lightRig rig="contrasting" dir="t">
            <a:rot lat="0" lon="0" rev="1200000"/>
          </a:lightRig>
        </a:scene3d>
        <a:sp3d contourW="19050" prstMaterial="metal">
          <a:bevelT w="88900" h="203200"/>
          <a:bevelB w="165100" h="254000"/>
        </a:sp3d>
      </dgm:spPr>
      <dgm:t>
        <a:bodyPr/>
        <a:lstStyle/>
        <a:p>
          <a:endParaRPr lang="en-US" sz="2800" b="1" dirty="0">
            <a:solidFill>
              <a:sysClr val="windowText" lastClr="000000"/>
            </a:solidFill>
            <a:latin typeface="Times New Roman" pitchFamily="18" charset="0"/>
            <a:ea typeface="+mn-ea"/>
            <a:cs typeface="Times New Roman" pitchFamily="18" charset="0"/>
          </a:endParaRPr>
        </a:p>
      </dgm:t>
    </dgm:pt>
    <dgm:pt modelId="{8A42E2BB-AC2A-4EBD-81BB-EC121E360D64}" type="parTrans" cxnId="{7A0D5929-1536-4684-BF1D-3F1CD27BA4C9}">
      <dgm:prSet/>
      <dgm:spPr/>
      <dgm:t>
        <a:bodyPr/>
        <a:lstStyle/>
        <a:p>
          <a:endParaRPr lang="en-US"/>
        </a:p>
      </dgm:t>
    </dgm:pt>
    <dgm:pt modelId="{5E4CF9ED-3A3F-4709-8E9A-12A6A01147E4}" type="sibTrans" cxnId="{7A0D5929-1536-4684-BF1D-3F1CD27BA4C9}">
      <dgm:prSet/>
      <dgm:spPr>
        <a:xfrm>
          <a:off x="3953736" y="1491792"/>
          <a:ext cx="277569" cy="346252"/>
        </a:xfrm>
      </dgm:spPr>
      <dgm:t>
        <a:bodyPr/>
        <a:lstStyle/>
        <a:p>
          <a:endParaRPr lang="en-US">
            <a:solidFill>
              <a:sysClr val="window" lastClr="FFFFFF"/>
            </a:solidFill>
            <a:latin typeface="Gill Sans MT"/>
            <a:ea typeface="+mn-ea"/>
            <a:cs typeface="+mn-cs"/>
          </a:endParaRPr>
        </a:p>
      </dgm:t>
    </dgm:pt>
    <dgm:pt modelId="{CA48780A-9108-45DD-81CE-3EA5E0277A3E}">
      <dgm:prSet phldrT="[Text]" custT="1"/>
      <dgm:spPr>
        <a:xfrm>
          <a:off x="4703804" y="2146400"/>
          <a:ext cx="1441003" cy="1200759"/>
        </a:xfrm>
        <a:blipFill rotWithShape="0">
          <a:blip xmlns:r="http://schemas.openxmlformats.org/officeDocument/2006/relationships" r:embed="rId3">
            <a:extLst/>
          </a:blip>
          <a:stretch>
            <a:fillRect/>
          </a:stretch>
        </a:blipFill>
      </dgm:spPr>
      <dgm:t>
        <a:bodyPr/>
        <a:lstStyle/>
        <a:p>
          <a:endParaRPr lang="en-US" sz="2800" b="1" dirty="0">
            <a:solidFill>
              <a:sysClr val="window" lastClr="FFFFFF"/>
            </a:solidFill>
            <a:latin typeface="Times New Roman" pitchFamily="18" charset="0"/>
            <a:ea typeface="+mn-ea"/>
            <a:cs typeface="Times New Roman" pitchFamily="18" charset="0"/>
          </a:endParaRPr>
        </a:p>
      </dgm:t>
    </dgm:pt>
    <dgm:pt modelId="{7554669E-8264-4952-86E1-8371028B55D0}" type="parTrans" cxnId="{4A9059F1-3385-4A16-8C5B-8B6725DCD318}">
      <dgm:prSet/>
      <dgm:spPr/>
      <dgm:t>
        <a:bodyPr/>
        <a:lstStyle/>
        <a:p>
          <a:endParaRPr lang="en-US"/>
        </a:p>
      </dgm:t>
    </dgm:pt>
    <dgm:pt modelId="{62228134-BFB5-439F-9D3A-8BBA34E428C8}" type="sibTrans" cxnId="{4A9059F1-3385-4A16-8C5B-8B6725DCD318}">
      <dgm:prSet/>
      <dgm:spPr>
        <a:xfrm>
          <a:off x="6187794" y="1491792"/>
          <a:ext cx="277569" cy="346252"/>
        </a:xfrm>
      </dgm:spPr>
      <dgm:t>
        <a:bodyPr/>
        <a:lstStyle/>
        <a:p>
          <a:endParaRPr lang="en-US" dirty="0">
            <a:solidFill>
              <a:srgbClr val="575F6D"/>
            </a:solidFill>
            <a:latin typeface="Century Schoolbook"/>
            <a:ea typeface="+mn-ea"/>
            <a:cs typeface="+mn-cs"/>
          </a:endParaRPr>
        </a:p>
      </dgm:t>
    </dgm:pt>
    <dgm:pt modelId="{E78DFCC4-EF53-4B7F-A0CA-C451A8A80B0B}">
      <dgm:prSet phldrT="[Text]"/>
      <dgm:spPr>
        <a:xfrm>
          <a:off x="6937861" y="2146400"/>
          <a:ext cx="1441003" cy="1200759"/>
        </a:xfrm>
        <a:blipFill rotWithShape="0">
          <a:blip xmlns:r="http://schemas.openxmlformats.org/officeDocument/2006/relationships" r:embed="rId4">
            <a:duotone>
              <a:prstClr val="black"/>
              <a:schemeClr val="accent2">
                <a:tint val="45000"/>
                <a:satMod val="400000"/>
              </a:schemeClr>
            </a:duotone>
          </a:blip>
          <a:stretch>
            <a:fillRect/>
          </a:stretch>
        </a:blipFill>
      </dgm:spPr>
      <dgm:t>
        <a:bodyPr/>
        <a:lstStyle/>
        <a:p>
          <a:endParaRPr lang="en-US" b="1" dirty="0">
            <a:solidFill>
              <a:sysClr val="window" lastClr="FFFFFF"/>
            </a:solidFill>
            <a:latin typeface="Times New Roman" pitchFamily="18" charset="0"/>
            <a:ea typeface="+mn-ea"/>
            <a:cs typeface="Times New Roman" pitchFamily="18" charset="0"/>
          </a:endParaRPr>
        </a:p>
      </dgm:t>
    </dgm:pt>
    <dgm:pt modelId="{09CEE753-6F7A-4360-A29F-C51C5DF9C519}" type="parTrans" cxnId="{E6828FCC-70D6-441D-AC9E-244B94CA6EB7}">
      <dgm:prSet/>
      <dgm:spPr/>
      <dgm:t>
        <a:bodyPr/>
        <a:lstStyle/>
        <a:p>
          <a:endParaRPr lang="en-US"/>
        </a:p>
      </dgm:t>
    </dgm:pt>
    <dgm:pt modelId="{07B1C797-5119-45A9-8283-B03781033438}" type="sibTrans" cxnId="{E6828FCC-70D6-441D-AC9E-244B94CA6EB7}">
      <dgm:prSet/>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4"/>
      <dgm:spPr>
        <a:xfrm>
          <a:off x="1106" y="944416"/>
          <a:ext cx="1441003" cy="1441003"/>
        </a:xfrm>
        <a:prstGeom prst="roundRect">
          <a:avLst>
            <a:gd name="adj" fmla="val 10000"/>
          </a:avLst>
        </a:prstGeom>
      </dgm:spPr>
    </dgm:pt>
    <dgm:pt modelId="{9A817349-8CD9-49EA-B9EE-1008DDC96DC2}" type="pres">
      <dgm:prSet presAssocID="{3F2D494C-A96E-4B32-96A0-8FD7C936DC5B}" presName="txNode" presStyleLbl="node1" presStyleIdx="0" presStyleCnt="4" custScaleX="108435" custScaleY="80861" custLinFactNeighborX="234" custLinFactNeighborY="20545">
        <dgm:presLayoutVars>
          <dgm:bulletEnabled val="1"/>
        </dgm:presLayoutVars>
      </dgm:prSet>
      <dgm:spPr>
        <a:xfrm>
          <a:off x="236005" y="2146386"/>
          <a:ext cx="1441003" cy="1200759"/>
        </a:xfrm>
        <a:prstGeom prst="cube">
          <a:avLst/>
        </a:prstGeom>
      </dgm:spPr>
    </dgm:pt>
    <dgm:pt modelId="{BB132551-3DB4-47F1-B153-7D8FD37EF3C8}" type="pres">
      <dgm:prSet presAssocID="{D3E8175D-57D8-4A2B-BBFC-AEC856AAD88C}" presName="sibTrans" presStyleLbl="sibTrans2D1" presStyleIdx="0" presStyleCnt="3"/>
      <dgm:spPr>
        <a:prstGeom prst="rightArrow">
          <a:avLst>
            <a:gd name="adj1" fmla="val 60000"/>
            <a:gd name="adj2" fmla="val 50000"/>
          </a:avLst>
        </a:prstGeom>
      </dgm:spPr>
    </dgm:pt>
    <dgm:pt modelId="{FC2F4A34-4333-4D7E-857A-EE26C6E34BCC}" type="pres">
      <dgm:prSet presAssocID="{D3E8175D-57D8-4A2B-BBFC-AEC856AAD88C}" presName="connTx" presStyleLbl="sibTrans2D1" presStyleIdx="0" presStyleCnt="3"/>
      <dgm:spPr/>
    </dgm:pt>
    <dgm:pt modelId="{12B77CE9-FA91-457E-BA23-83C3D663261C}" type="pres">
      <dgm:prSet presAssocID="{DF8C821F-83C6-4F13-A667-5E38F1C835B5}" presName="composite" presStyleCnt="0"/>
      <dgm:spPr/>
    </dgm:pt>
    <dgm:pt modelId="{2E94ED5F-8B58-4B9B-A12E-8DF5B7883263}" type="pres">
      <dgm:prSet presAssocID="{DF8C821F-83C6-4F13-A667-5E38F1C835B5}" presName="imagSh" presStyleLbl="bgImgPlace1" presStyleIdx="1" presStyleCnt="4"/>
      <dgm:spPr>
        <a:xfrm>
          <a:off x="2235164" y="944416"/>
          <a:ext cx="1441003" cy="1441003"/>
        </a:xfrm>
        <a:prstGeom prst="roundRect">
          <a:avLst>
            <a:gd name="adj" fmla="val 10000"/>
          </a:avLst>
        </a:prstGeom>
      </dgm:spPr>
    </dgm:pt>
    <dgm:pt modelId="{50C55DD2-18F7-4FF5-B474-09BE75B3F2E4}" type="pres">
      <dgm:prSet presAssocID="{DF8C821F-83C6-4F13-A667-5E38F1C835B5}" presName="txNode" presStyleLbl="node1" presStyleIdx="1" presStyleCnt="4" custScaleY="83328" custLinFactNeighborX="-403" custLinFactNeighborY="15076">
        <dgm:presLayoutVars>
          <dgm:bulletEnabled val="1"/>
        </dgm:presLayoutVars>
      </dgm:prSet>
      <dgm:spPr>
        <a:xfrm>
          <a:off x="2612650" y="2146386"/>
          <a:ext cx="1441003" cy="1200759"/>
        </a:xfrm>
        <a:prstGeom prst="roundRect">
          <a:avLst>
            <a:gd name="adj" fmla="val 10000"/>
          </a:avLst>
        </a:prstGeom>
      </dgm:spPr>
    </dgm:pt>
    <dgm:pt modelId="{BFAFD934-0F56-4597-88A0-BC62B23591C2}" type="pres">
      <dgm:prSet presAssocID="{5E4CF9ED-3A3F-4709-8E9A-12A6A01147E4}" presName="sibTrans" presStyleLbl="sibTrans2D1" presStyleIdx="1" presStyleCnt="3"/>
      <dgm:spPr>
        <a:prstGeom prst="rightArrow">
          <a:avLst>
            <a:gd name="adj1" fmla="val 60000"/>
            <a:gd name="adj2" fmla="val 50000"/>
          </a:avLst>
        </a:prstGeom>
      </dgm:spPr>
    </dgm:pt>
    <dgm:pt modelId="{C30C7DAA-8D3D-43FF-A6AF-397888213DE1}" type="pres">
      <dgm:prSet presAssocID="{5E4CF9ED-3A3F-4709-8E9A-12A6A01147E4}" presName="connTx" presStyleLbl="sibTrans2D1" presStyleIdx="1" presStyleCnt="3"/>
      <dgm:spPr/>
    </dgm:pt>
    <dgm:pt modelId="{50E5875B-8599-4DA1-B148-C58A053C3D15}" type="pres">
      <dgm:prSet presAssocID="{CA48780A-9108-45DD-81CE-3EA5E0277A3E}" presName="composite" presStyleCnt="0"/>
      <dgm:spPr/>
    </dgm:pt>
    <dgm:pt modelId="{7565921E-17DE-4A6E-9B35-4E0594496BD4}" type="pres">
      <dgm:prSet presAssocID="{CA48780A-9108-45DD-81CE-3EA5E0277A3E}" presName="imagSh" presStyleLbl="bgImgPlace1" presStyleIdx="2" presStyleCnt="4"/>
      <dgm:spPr>
        <a:xfrm>
          <a:off x="4469222" y="944416"/>
          <a:ext cx="1441003" cy="1441003"/>
        </a:xfrm>
        <a:prstGeom prst="roundRect">
          <a:avLst>
            <a:gd name="adj" fmla="val 10000"/>
          </a:avLst>
        </a:prstGeom>
      </dgm:spPr>
    </dgm:pt>
    <dgm:pt modelId="{FB1636F5-B95F-4800-9BA0-26FD0F879EE0}" type="pres">
      <dgm:prSet presAssocID="{CA48780A-9108-45DD-81CE-3EA5E0277A3E}" presName="txNode" presStyleLbl="node1" presStyleIdx="2" presStyleCnt="4" custScaleY="83328" custLinFactNeighborY="15077">
        <dgm:presLayoutVars>
          <dgm:bulletEnabled val="1"/>
        </dgm:presLayoutVars>
      </dgm:prSet>
      <dgm:spPr>
        <a:prstGeom prst="roundRect">
          <a:avLst>
            <a:gd name="adj" fmla="val 10000"/>
          </a:avLst>
        </a:prstGeom>
      </dgm:spPr>
    </dgm:pt>
    <dgm:pt modelId="{897ACA5D-B8F0-4B99-8734-8AE63C8EF4B7}" type="pres">
      <dgm:prSet presAssocID="{62228134-BFB5-439F-9D3A-8BBA34E428C8}" presName="sibTrans" presStyleLbl="sibTrans2D1" presStyleIdx="2" presStyleCnt="3"/>
      <dgm:spPr>
        <a:prstGeom prst="rightArrow">
          <a:avLst>
            <a:gd name="adj1" fmla="val 60000"/>
            <a:gd name="adj2" fmla="val 50000"/>
          </a:avLst>
        </a:prstGeom>
      </dgm:spPr>
    </dgm:pt>
    <dgm:pt modelId="{770C4B38-FC5A-4B7E-AD75-CDFE1E51BE6B}" type="pres">
      <dgm:prSet presAssocID="{62228134-BFB5-439F-9D3A-8BBA34E428C8}" presName="connTx" presStyleLbl="sibTrans2D1" presStyleIdx="2" presStyleCnt="3"/>
      <dgm:spPr/>
    </dgm:pt>
    <dgm:pt modelId="{54203AE6-8667-4A4D-AAA5-6E3418AB3F68}" type="pres">
      <dgm:prSet presAssocID="{E78DFCC4-EF53-4B7F-A0CA-C451A8A80B0B}" presName="composite" presStyleCnt="0"/>
      <dgm:spPr/>
    </dgm:pt>
    <dgm:pt modelId="{CE0D5DB2-1A2D-4824-9444-4C16235E39E5}" type="pres">
      <dgm:prSet presAssocID="{E78DFCC4-EF53-4B7F-A0CA-C451A8A80B0B}" presName="imagSh" presStyleLbl="bgImgPlace1" presStyleIdx="3" presStyleCnt="4"/>
      <dgm:spPr>
        <a:xfrm>
          <a:off x="6703280" y="944416"/>
          <a:ext cx="1441003" cy="1441003"/>
        </a:xfrm>
        <a:prstGeom prst="roundRect">
          <a:avLst>
            <a:gd name="adj" fmla="val 10000"/>
          </a:avLst>
        </a:prstGeom>
      </dgm:spPr>
    </dgm:pt>
    <dgm:pt modelId="{3396F473-584D-4FC0-995F-55B9DC6916A3}" type="pres">
      <dgm:prSet presAssocID="{E78DFCC4-EF53-4B7F-A0CA-C451A8A80B0B}" presName="txNode" presStyleLbl="node1" presStyleIdx="3" presStyleCnt="4" custScaleY="83328" custLinFactNeighborY="15077">
        <dgm:presLayoutVars>
          <dgm:bulletEnabled val="1"/>
        </dgm:presLayoutVars>
      </dgm:prSet>
      <dgm:spPr>
        <a:prstGeom prst="roundRect">
          <a:avLst>
            <a:gd name="adj" fmla="val 10000"/>
          </a:avLst>
        </a:prstGeom>
      </dgm:spPr>
    </dgm:pt>
  </dgm:ptLst>
  <dgm:cxnLst>
    <dgm:cxn modelId="{F965010A-499D-4B5A-B4F3-1BD8777DAF8E}" type="presOf" srcId="{62228134-BFB5-439F-9D3A-8BBA34E428C8}" destId="{897ACA5D-B8F0-4B99-8734-8AE63C8EF4B7}" srcOrd="0" destOrd="0" presId="urn:microsoft.com/office/officeart/2005/8/layout/hProcess10"/>
    <dgm:cxn modelId="{7A0D5929-1536-4684-BF1D-3F1CD27BA4C9}" srcId="{CDEBCDAC-D3E2-4DD5-9B48-7491CD734C90}" destId="{DF8C821F-83C6-4F13-A667-5E38F1C835B5}" srcOrd="1" destOrd="0" parTransId="{8A42E2BB-AC2A-4EBD-81BB-EC121E360D64}" sibTransId="{5E4CF9ED-3A3F-4709-8E9A-12A6A01147E4}"/>
    <dgm:cxn modelId="{BDEAFA39-89E3-4969-AA3C-FED0C1343AAA}" srcId="{CDEBCDAC-D3E2-4DD5-9B48-7491CD734C90}" destId="{3F2D494C-A96E-4B32-96A0-8FD7C936DC5B}" srcOrd="0" destOrd="0" parTransId="{0B5B6CC5-686C-4EE5-98B6-D745A0C7E97D}" sibTransId="{D3E8175D-57D8-4A2B-BBFC-AEC856AAD88C}"/>
    <dgm:cxn modelId="{E450CF46-3F07-45E0-B4E9-8F27D3B1EBC3}" type="presOf" srcId="{DF8C821F-83C6-4F13-A667-5E38F1C835B5}" destId="{50C55DD2-18F7-4FF5-B474-09BE75B3F2E4}" srcOrd="0" destOrd="0" presId="urn:microsoft.com/office/officeart/2005/8/layout/hProcess10"/>
    <dgm:cxn modelId="{25585E5F-6766-443B-8A3F-D64AED982473}" type="presOf" srcId="{5E4CF9ED-3A3F-4709-8E9A-12A6A01147E4}" destId="{BFAFD934-0F56-4597-88A0-BC62B23591C2}" srcOrd="0" destOrd="0" presId="urn:microsoft.com/office/officeart/2005/8/layout/hProcess10"/>
    <dgm:cxn modelId="{567C5B60-380F-437E-A597-FD2EABA2E2AE}" type="presOf" srcId="{62228134-BFB5-439F-9D3A-8BBA34E428C8}" destId="{770C4B38-FC5A-4B7E-AD75-CDFE1E51BE6B}" srcOrd="1" destOrd="0" presId="urn:microsoft.com/office/officeart/2005/8/layout/hProcess10"/>
    <dgm:cxn modelId="{3BAC9767-C888-4D9B-8E28-7E0498683C07}" type="presOf" srcId="{E78DFCC4-EF53-4B7F-A0CA-C451A8A80B0B}" destId="{3396F473-584D-4FC0-995F-55B9DC6916A3}" srcOrd="0" destOrd="0" presId="urn:microsoft.com/office/officeart/2005/8/layout/hProcess10"/>
    <dgm:cxn modelId="{AD0F0771-346B-4320-8EF4-6AA421C2929E}" type="presOf" srcId="{D3E8175D-57D8-4A2B-BBFC-AEC856AAD88C}" destId="{BB132551-3DB4-47F1-B153-7D8FD37EF3C8}" srcOrd="0" destOrd="0" presId="urn:microsoft.com/office/officeart/2005/8/layout/hProcess10"/>
    <dgm:cxn modelId="{71CAAB82-54B4-4D00-8D9B-1E701290B8A7}" type="presOf" srcId="{3F2D494C-A96E-4B32-96A0-8FD7C936DC5B}" destId="{9A817349-8CD9-49EA-B9EE-1008DDC96DC2}" srcOrd="0" destOrd="0" presId="urn:microsoft.com/office/officeart/2005/8/layout/hProcess10"/>
    <dgm:cxn modelId="{ACA4358E-1C50-49E2-A9C4-C35F9D8CE1F5}" type="presOf" srcId="{CDEBCDAC-D3E2-4DD5-9B48-7491CD734C90}" destId="{CB4C74E4-3FF2-4F19-9C3D-B45758C2D7E9}" srcOrd="0" destOrd="0" presId="urn:microsoft.com/office/officeart/2005/8/layout/hProcess10"/>
    <dgm:cxn modelId="{B96E21BB-2412-4D11-9770-E4DE6446218E}" type="presOf" srcId="{CA48780A-9108-45DD-81CE-3EA5E0277A3E}" destId="{FB1636F5-B95F-4800-9BA0-26FD0F879EE0}" srcOrd="0" destOrd="0" presId="urn:microsoft.com/office/officeart/2005/8/layout/hProcess10"/>
    <dgm:cxn modelId="{E6828FCC-70D6-441D-AC9E-244B94CA6EB7}" srcId="{CDEBCDAC-D3E2-4DD5-9B48-7491CD734C90}" destId="{E78DFCC4-EF53-4B7F-A0CA-C451A8A80B0B}" srcOrd="3" destOrd="0" parTransId="{09CEE753-6F7A-4360-A29F-C51C5DF9C519}" sibTransId="{07B1C797-5119-45A9-8283-B03781033438}"/>
    <dgm:cxn modelId="{39294DDE-1292-4A2A-9387-86D83F953164}" type="presOf" srcId="{D3E8175D-57D8-4A2B-BBFC-AEC856AAD88C}" destId="{FC2F4A34-4333-4D7E-857A-EE26C6E34BCC}" srcOrd="1" destOrd="0" presId="urn:microsoft.com/office/officeart/2005/8/layout/hProcess10"/>
    <dgm:cxn modelId="{4A9059F1-3385-4A16-8C5B-8B6725DCD318}" srcId="{CDEBCDAC-D3E2-4DD5-9B48-7491CD734C90}" destId="{CA48780A-9108-45DD-81CE-3EA5E0277A3E}" srcOrd="2" destOrd="0" parTransId="{7554669E-8264-4952-86E1-8371028B55D0}" sibTransId="{62228134-BFB5-439F-9D3A-8BBA34E428C8}"/>
    <dgm:cxn modelId="{152444F9-650F-42D4-9B50-3203F3DD7184}" type="presOf" srcId="{5E4CF9ED-3A3F-4709-8E9A-12A6A01147E4}" destId="{C30C7DAA-8D3D-43FF-A6AF-397888213DE1}" srcOrd="1" destOrd="0" presId="urn:microsoft.com/office/officeart/2005/8/layout/hProcess10"/>
    <dgm:cxn modelId="{7C0CF809-F188-4CCC-AF74-79FD61E5ACB6}" type="presParOf" srcId="{CB4C74E4-3FF2-4F19-9C3D-B45758C2D7E9}" destId="{1224B474-0B3F-4FE0-9D20-954DB1C854C9}" srcOrd="0" destOrd="0" presId="urn:microsoft.com/office/officeart/2005/8/layout/hProcess10"/>
    <dgm:cxn modelId="{28A9BF8B-C8F1-4149-B80E-23A3C571FA2B}" type="presParOf" srcId="{1224B474-0B3F-4FE0-9D20-954DB1C854C9}" destId="{E8DFED71-C662-4AF5-A46C-16F9EDF39FD8}" srcOrd="0" destOrd="0" presId="urn:microsoft.com/office/officeart/2005/8/layout/hProcess10"/>
    <dgm:cxn modelId="{D3EB249E-893C-4EF5-9627-D6B39CBCB559}" type="presParOf" srcId="{1224B474-0B3F-4FE0-9D20-954DB1C854C9}" destId="{9A817349-8CD9-49EA-B9EE-1008DDC96DC2}" srcOrd="1" destOrd="0" presId="urn:microsoft.com/office/officeart/2005/8/layout/hProcess10"/>
    <dgm:cxn modelId="{2AA247CB-21E5-4266-B2A8-62E95C06F1BB}" type="presParOf" srcId="{CB4C74E4-3FF2-4F19-9C3D-B45758C2D7E9}" destId="{BB132551-3DB4-47F1-B153-7D8FD37EF3C8}" srcOrd="1" destOrd="0" presId="urn:microsoft.com/office/officeart/2005/8/layout/hProcess10"/>
    <dgm:cxn modelId="{7A2C9154-3F52-4FA0-89FA-083AC079242E}" type="presParOf" srcId="{BB132551-3DB4-47F1-B153-7D8FD37EF3C8}" destId="{FC2F4A34-4333-4D7E-857A-EE26C6E34BCC}" srcOrd="0" destOrd="0" presId="urn:microsoft.com/office/officeart/2005/8/layout/hProcess10"/>
    <dgm:cxn modelId="{14968427-27C6-4087-9E49-BE2ABF29C47B}" type="presParOf" srcId="{CB4C74E4-3FF2-4F19-9C3D-B45758C2D7E9}" destId="{12B77CE9-FA91-457E-BA23-83C3D663261C}" srcOrd="2" destOrd="0" presId="urn:microsoft.com/office/officeart/2005/8/layout/hProcess10"/>
    <dgm:cxn modelId="{B42D507C-9164-4293-B1AC-E76C4C7030A1}" type="presParOf" srcId="{12B77CE9-FA91-457E-BA23-83C3D663261C}" destId="{2E94ED5F-8B58-4B9B-A12E-8DF5B7883263}" srcOrd="0" destOrd="0" presId="urn:microsoft.com/office/officeart/2005/8/layout/hProcess10"/>
    <dgm:cxn modelId="{6A56B1A7-EDF5-4D99-85D4-99B3D4BDCB4D}" type="presParOf" srcId="{12B77CE9-FA91-457E-BA23-83C3D663261C}" destId="{50C55DD2-18F7-4FF5-B474-09BE75B3F2E4}" srcOrd="1" destOrd="0" presId="urn:microsoft.com/office/officeart/2005/8/layout/hProcess10"/>
    <dgm:cxn modelId="{8A2F4A0B-0543-4C26-B14E-165A445D7834}" type="presParOf" srcId="{CB4C74E4-3FF2-4F19-9C3D-B45758C2D7E9}" destId="{BFAFD934-0F56-4597-88A0-BC62B23591C2}" srcOrd="3" destOrd="0" presId="urn:microsoft.com/office/officeart/2005/8/layout/hProcess10"/>
    <dgm:cxn modelId="{1F0058D9-D07E-417E-AD4F-1B4F35F0A5F6}" type="presParOf" srcId="{BFAFD934-0F56-4597-88A0-BC62B23591C2}" destId="{C30C7DAA-8D3D-43FF-A6AF-397888213DE1}" srcOrd="0" destOrd="0" presId="urn:microsoft.com/office/officeart/2005/8/layout/hProcess10"/>
    <dgm:cxn modelId="{39663119-65FA-405C-A0EE-349F800BDB69}" type="presParOf" srcId="{CB4C74E4-3FF2-4F19-9C3D-B45758C2D7E9}" destId="{50E5875B-8599-4DA1-B148-C58A053C3D15}" srcOrd="4" destOrd="0" presId="urn:microsoft.com/office/officeart/2005/8/layout/hProcess10"/>
    <dgm:cxn modelId="{8C6A5550-8E47-4630-A3C5-743709E5BD7D}" type="presParOf" srcId="{50E5875B-8599-4DA1-B148-C58A053C3D15}" destId="{7565921E-17DE-4A6E-9B35-4E0594496BD4}" srcOrd="0" destOrd="0" presId="urn:microsoft.com/office/officeart/2005/8/layout/hProcess10"/>
    <dgm:cxn modelId="{AC826A28-B481-4870-B43E-25AEFF530844}" type="presParOf" srcId="{50E5875B-8599-4DA1-B148-C58A053C3D15}" destId="{FB1636F5-B95F-4800-9BA0-26FD0F879EE0}" srcOrd="1" destOrd="0" presId="urn:microsoft.com/office/officeart/2005/8/layout/hProcess10"/>
    <dgm:cxn modelId="{A94BA981-4D5C-4215-A5C9-12CD9E0AE6E5}" type="presParOf" srcId="{CB4C74E4-3FF2-4F19-9C3D-B45758C2D7E9}" destId="{897ACA5D-B8F0-4B99-8734-8AE63C8EF4B7}" srcOrd="5" destOrd="0" presId="urn:microsoft.com/office/officeart/2005/8/layout/hProcess10"/>
    <dgm:cxn modelId="{0C5B73B7-9D5B-4126-88AC-3754A3D84999}" type="presParOf" srcId="{897ACA5D-B8F0-4B99-8734-8AE63C8EF4B7}" destId="{770C4B38-FC5A-4B7E-AD75-CDFE1E51BE6B}" srcOrd="0" destOrd="0" presId="urn:microsoft.com/office/officeart/2005/8/layout/hProcess10"/>
    <dgm:cxn modelId="{277D45D8-0A4A-4ABC-BE6C-38576ECA7134}" type="presParOf" srcId="{CB4C74E4-3FF2-4F19-9C3D-B45758C2D7E9}" destId="{54203AE6-8667-4A4D-AAA5-6E3418AB3F68}" srcOrd="6" destOrd="0" presId="urn:microsoft.com/office/officeart/2005/8/layout/hProcess10"/>
    <dgm:cxn modelId="{F56783BE-A05D-4397-A435-03D9047FC5AF}" type="presParOf" srcId="{54203AE6-8667-4A4D-AAA5-6E3418AB3F68}" destId="{CE0D5DB2-1A2D-4824-9444-4C16235E39E5}" srcOrd="0" destOrd="0" presId="urn:microsoft.com/office/officeart/2005/8/layout/hProcess10"/>
    <dgm:cxn modelId="{E5E3C6A3-4E9F-4960-A6F8-71F5954C57EE}" type="presParOf" srcId="{54203AE6-8667-4A4D-AAA5-6E3418AB3F68}" destId="{3396F473-584D-4FC0-995F-55B9DC6916A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22E37C5-9BDB-40C3-8F7C-B1DA1AEFE54E}" type="doc">
      <dgm:prSet loTypeId="urn:microsoft.com/office/officeart/2008/layout/TitlePictureLineup" loCatId="picture" qsTypeId="urn:microsoft.com/office/officeart/2005/8/quickstyle/simple2" qsCatId="simple" csTypeId="urn:microsoft.com/office/officeart/2005/8/colors/accent1_2" csCatId="accent1" phldr="1"/>
      <dgm:spPr/>
      <dgm:t>
        <a:bodyPr/>
        <a:lstStyle/>
        <a:p>
          <a:endParaRPr lang="en-US"/>
        </a:p>
      </dgm:t>
    </dgm:pt>
    <dgm:pt modelId="{745103E3-31BE-468E-B437-105B8FDFBB6A}">
      <dgm:prSet phldrT="[Text]" custT="1"/>
      <dgm:spPr/>
      <dgm:t>
        <a:bodyPr/>
        <a:lstStyle/>
        <a:p>
          <a:r>
            <a:rPr lang="en-US" sz="2800" dirty="0" err="1">
              <a:latin typeface="Times New Roman" panose="02020603050405020304" pitchFamily="18" charset="0"/>
              <a:cs typeface="Times New Roman" panose="02020603050405020304" pitchFamily="18" charset="0"/>
            </a:rPr>
            <a:t>Dân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tộc</a:t>
          </a:r>
          <a:endParaRPr lang="en-US" sz="2800" dirty="0">
            <a:latin typeface="Times New Roman" panose="02020603050405020304" pitchFamily="18" charset="0"/>
            <a:cs typeface="Times New Roman" panose="02020603050405020304" pitchFamily="18" charset="0"/>
          </a:endParaRPr>
        </a:p>
      </dgm:t>
    </dgm:pt>
    <dgm:pt modelId="{CED51A3F-C8C2-4E5C-9888-38F4037EE798}" type="parTrans" cxnId="{18BC6795-9E3E-40DA-9C54-B18E2D6B058C}">
      <dgm:prSet/>
      <dgm:spPr/>
      <dgm:t>
        <a:bodyPr/>
        <a:lstStyle/>
        <a:p>
          <a:endParaRPr lang="en-US"/>
        </a:p>
      </dgm:t>
    </dgm:pt>
    <dgm:pt modelId="{7B311A63-9033-49A5-9D19-63AA2AEBE6CE}" type="sibTrans" cxnId="{18BC6795-9E3E-40DA-9C54-B18E2D6B058C}">
      <dgm:prSet/>
      <dgm:spPr/>
      <dgm:t>
        <a:bodyPr/>
        <a:lstStyle/>
        <a:p>
          <a:endParaRPr lang="en-US"/>
        </a:p>
      </dgm:t>
    </dgm:pt>
    <dgm:pt modelId="{AD75A06C-4839-4FCC-A6CB-7026167FD53D}">
      <dgm:prSet phldrT="[Text]" custT="1"/>
      <dgm:spPr/>
      <dgm:t>
        <a:bodyPr/>
        <a:lstStyle/>
        <a:p>
          <a:r>
            <a:rPr lang="en-US" sz="2800">
              <a:latin typeface="Times New Roman" panose="02020603050405020304" pitchFamily="18" charset="0"/>
              <a:cs typeface="Times New Roman" panose="02020603050405020304" pitchFamily="18" charset="0"/>
            </a:rPr>
            <a:t>Ổn định trên một lãnh thổ thống nhất</a:t>
          </a:r>
          <a:endParaRPr lang="en-US" sz="2800" dirty="0">
            <a:latin typeface="Times New Roman" panose="02020603050405020304" pitchFamily="18" charset="0"/>
            <a:cs typeface="Times New Roman" panose="02020603050405020304" pitchFamily="18" charset="0"/>
          </a:endParaRPr>
        </a:p>
      </dgm:t>
    </dgm:pt>
    <dgm:pt modelId="{B3B2C4ED-BE43-467F-9BD0-E7DB493F1813}" type="parTrans" cxnId="{2C08A8F0-D445-4166-8718-53D22D96A08F}">
      <dgm:prSet/>
      <dgm:spPr/>
      <dgm:t>
        <a:bodyPr/>
        <a:lstStyle/>
        <a:p>
          <a:endParaRPr lang="en-US"/>
        </a:p>
      </dgm:t>
    </dgm:pt>
    <dgm:pt modelId="{A3EE151B-7D5D-43B6-83BA-EEBDF1F1B671}" type="sibTrans" cxnId="{2C08A8F0-D445-4166-8718-53D22D96A08F}">
      <dgm:prSet/>
      <dgm:spPr/>
      <dgm:t>
        <a:bodyPr/>
        <a:lstStyle/>
        <a:p>
          <a:endParaRPr lang="en-US"/>
        </a:p>
      </dgm:t>
    </dgm:pt>
    <dgm:pt modelId="{A986B24B-461A-4270-BDF6-3E9E54A2F226}">
      <dgm:prSet phldrT="[Text]" custT="1"/>
      <dgm:spPr/>
      <dgm:t>
        <a:bodyPr/>
        <a:lstStyle/>
        <a:p>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endParaRPr lang="en-US" sz="2800" dirty="0">
            <a:latin typeface="Times New Roman" panose="02020603050405020304" pitchFamily="18" charset="0"/>
            <a:cs typeface="Times New Roman" panose="02020603050405020304" pitchFamily="18" charset="0"/>
          </a:endParaRPr>
        </a:p>
      </dgm:t>
    </dgm:pt>
    <dgm:pt modelId="{3279525E-FB24-4CEE-A3B8-C2AB10949853}" type="parTrans" cxnId="{D86BD38E-19D7-4E78-AD82-19E954BA8238}">
      <dgm:prSet/>
      <dgm:spPr/>
      <dgm:t>
        <a:bodyPr/>
        <a:lstStyle/>
        <a:p>
          <a:endParaRPr lang="en-US"/>
        </a:p>
      </dgm:t>
    </dgm:pt>
    <dgm:pt modelId="{0323EAEA-3986-4CA1-BC37-A42ABFEE4C0D}" type="sibTrans" cxnId="{D86BD38E-19D7-4E78-AD82-19E954BA8238}">
      <dgm:prSet/>
      <dgm:spPr/>
      <dgm:t>
        <a:bodyPr/>
        <a:lstStyle/>
        <a:p>
          <a:endParaRPr lang="en-US"/>
        </a:p>
      </dgm:t>
    </dgm:pt>
    <dgm:pt modelId="{CDF22BB6-7AFF-464D-955F-B498694E13E3}">
      <dgm:prSet phldrT="[Text]" custT="1"/>
      <dgm:spPr/>
      <dgm:t>
        <a:bodyPr/>
        <a:lstStyle/>
        <a:p>
          <a:r>
            <a:rPr lang="en-US" sz="2800">
              <a:latin typeface="Times New Roman" panose="02020603050405020304" pitchFamily="18" charset="0"/>
              <a:cs typeface="Times New Roman" panose="02020603050405020304" pitchFamily="18" charset="0"/>
            </a:rPr>
            <a:t>Thống nhất về ngôn ngữ</a:t>
          </a:r>
          <a:endParaRPr lang="en-US" sz="2800" dirty="0">
            <a:latin typeface="Times New Roman" panose="02020603050405020304" pitchFamily="18" charset="0"/>
            <a:cs typeface="Times New Roman" panose="02020603050405020304" pitchFamily="18" charset="0"/>
          </a:endParaRPr>
        </a:p>
      </dgm:t>
    </dgm:pt>
    <dgm:pt modelId="{D06614F6-A597-4DB0-B500-869E96D90098}" type="parTrans" cxnId="{E97C360D-52C1-46C2-B074-597606BC4BF1}">
      <dgm:prSet/>
      <dgm:spPr/>
      <dgm:t>
        <a:bodyPr/>
        <a:lstStyle/>
        <a:p>
          <a:endParaRPr lang="en-US"/>
        </a:p>
      </dgm:t>
    </dgm:pt>
    <dgm:pt modelId="{EF51A68C-E07D-413E-81AE-FC43B725E235}" type="sibTrans" cxnId="{E97C360D-52C1-46C2-B074-597606BC4BF1}">
      <dgm:prSet/>
      <dgm:spPr/>
      <dgm:t>
        <a:bodyPr/>
        <a:lstStyle/>
        <a:p>
          <a:endParaRPr lang="en-US"/>
        </a:p>
      </dgm:t>
    </dgm:pt>
    <dgm:pt modelId="{2C8252E8-946E-429A-BE5C-114B2FB129A6}">
      <dgm:prSet phldrT="[Text]" custT="1"/>
      <dgm:spPr/>
      <dgm:t>
        <a:bodyPr/>
        <a:lstStyle/>
        <a:p>
          <a:r>
            <a:rPr lang="en-US" sz="2800" dirty="0" err="1">
              <a:latin typeface="Times New Roman" panose="02020603050405020304" pitchFamily="18" charset="0"/>
              <a:cs typeface="Times New Roman" panose="02020603050405020304" pitchFamily="18" charset="0"/>
            </a:rPr>
            <a:t>cộng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đồng</a:t>
          </a:r>
          <a:endParaRPr lang="en-US" sz="2800" dirty="0">
            <a:latin typeface="Times New Roman" panose="02020603050405020304" pitchFamily="18" charset="0"/>
            <a:cs typeface="Times New Roman" panose="02020603050405020304" pitchFamily="18" charset="0"/>
          </a:endParaRPr>
        </a:p>
      </dgm:t>
    </dgm:pt>
    <dgm:pt modelId="{A783C055-8FD5-4DAB-B591-39B7304730FB}" type="parTrans" cxnId="{F3E69685-1B43-4415-AB0F-BAFD2981A2E9}">
      <dgm:prSet/>
      <dgm:spPr/>
      <dgm:t>
        <a:bodyPr/>
        <a:lstStyle/>
        <a:p>
          <a:endParaRPr lang="en-US"/>
        </a:p>
      </dgm:t>
    </dgm:pt>
    <dgm:pt modelId="{557493FC-40AB-4D2A-8AE9-F96D5F936E86}" type="sibTrans" cxnId="{F3E69685-1B43-4415-AB0F-BAFD2981A2E9}">
      <dgm:prSet/>
      <dgm:spPr/>
      <dgm:t>
        <a:bodyPr/>
        <a:lstStyle/>
        <a:p>
          <a:endParaRPr lang="en-US"/>
        </a:p>
      </dgm:t>
    </dgm:pt>
    <dgm:pt modelId="{666B8AC6-EC1C-405B-B076-0F4E78831F7C}">
      <dgm:prSet phldrT="[Text]" custT="1"/>
      <dgm:spPr/>
      <dgm:t>
        <a:bodyPr/>
        <a:lstStyle/>
        <a:p>
          <a:r>
            <a:rPr lang="en-US" sz="2800">
              <a:latin typeface="Times New Roman" panose="02020603050405020304" pitchFamily="18" charset="0"/>
              <a:cs typeface="Times New Roman" panose="02020603050405020304" pitchFamily="18" charset="0"/>
            </a:rPr>
            <a:t>Thống nhất về kinh tế</a:t>
          </a:r>
          <a:endParaRPr lang="en-US" sz="2800" dirty="0">
            <a:latin typeface="Times New Roman" panose="02020603050405020304" pitchFamily="18" charset="0"/>
            <a:cs typeface="Times New Roman" panose="02020603050405020304" pitchFamily="18" charset="0"/>
          </a:endParaRPr>
        </a:p>
      </dgm:t>
    </dgm:pt>
    <dgm:pt modelId="{C4050FDE-9BDE-4A19-A267-166EE90AEEC0}" type="parTrans" cxnId="{F23EBAB6-2A5C-488F-B81C-0FD4E3B99A96}">
      <dgm:prSet/>
      <dgm:spPr/>
      <dgm:t>
        <a:bodyPr/>
        <a:lstStyle/>
        <a:p>
          <a:endParaRPr lang="en-US"/>
        </a:p>
      </dgm:t>
    </dgm:pt>
    <dgm:pt modelId="{A9B994D5-ECD0-4D60-9C0C-5C3E213F7678}" type="sibTrans" cxnId="{F23EBAB6-2A5C-488F-B81C-0FD4E3B99A96}">
      <dgm:prSet/>
      <dgm:spPr/>
      <dgm:t>
        <a:bodyPr/>
        <a:lstStyle/>
        <a:p>
          <a:endParaRPr lang="en-US"/>
        </a:p>
      </dgm:t>
    </dgm:pt>
    <dgm:pt modelId="{A4FACA50-CA6D-4C15-B6B4-177C0B6C311C}">
      <dgm:prSet phldrT="[Text]" custT="1"/>
      <dgm:spPr/>
      <dgm:t>
        <a:bodyPr/>
        <a:lstStyle/>
        <a:p>
          <a:r>
            <a:rPr lang="en-US" sz="2800" dirty="0" err="1">
              <a:latin typeface="Times New Roman" panose="02020603050405020304" pitchFamily="18" charset="0"/>
              <a:cs typeface="Times New Roman" panose="02020603050405020304" pitchFamily="18" charset="0"/>
            </a:rPr>
            <a:t>người</a:t>
          </a:r>
          <a:r>
            <a:rPr lang="en-US" sz="2800" dirty="0">
              <a:latin typeface="Times New Roman" panose="02020603050405020304" pitchFamily="18" charset="0"/>
              <a:cs typeface="Times New Roman" panose="02020603050405020304" pitchFamily="18" charset="0"/>
            </a:rPr>
            <a:t> </a:t>
          </a:r>
        </a:p>
      </dgm:t>
    </dgm:pt>
    <dgm:pt modelId="{70A86838-2B94-4A19-9D83-EE54862AD710}" type="parTrans" cxnId="{1BDF44B5-E535-4E18-AD10-E4E172917F35}">
      <dgm:prSet/>
      <dgm:spPr/>
      <dgm:t>
        <a:bodyPr/>
        <a:lstStyle/>
        <a:p>
          <a:endParaRPr lang="en-US"/>
        </a:p>
      </dgm:t>
    </dgm:pt>
    <dgm:pt modelId="{53A1D04A-A7F2-4BF0-9F66-3A384CE7DA8D}" type="sibTrans" cxnId="{1BDF44B5-E535-4E18-AD10-E4E172917F35}">
      <dgm:prSet/>
      <dgm:spPr/>
      <dgm:t>
        <a:bodyPr/>
        <a:lstStyle/>
        <a:p>
          <a:endParaRPr lang="en-US"/>
        </a:p>
      </dgm:t>
    </dgm:pt>
    <dgm:pt modelId="{2B912D47-C0AB-41D3-A348-0DCAAFE8EC16}">
      <dgm:prSet phldrT="[Text]" custT="1"/>
      <dgm:spPr/>
      <dgm:t>
        <a:bodyPr/>
        <a:lstStyle/>
        <a:p>
          <a:r>
            <a:rPr lang="en-US" sz="2800">
              <a:latin typeface="Times New Roman" panose="02020603050405020304" pitchFamily="18" charset="0"/>
              <a:cs typeface="Times New Roman" panose="02020603050405020304" pitchFamily="18" charset="0"/>
            </a:rPr>
            <a:t>Bền vững về văn hóa và tâm lý, tính cách</a:t>
          </a:r>
          <a:endParaRPr lang="en-US" sz="2800" dirty="0">
            <a:latin typeface="Times New Roman" panose="02020603050405020304" pitchFamily="18" charset="0"/>
            <a:cs typeface="Times New Roman" panose="02020603050405020304" pitchFamily="18" charset="0"/>
          </a:endParaRPr>
        </a:p>
      </dgm:t>
    </dgm:pt>
    <dgm:pt modelId="{B60759DD-930A-4D83-A972-612C722E53BD}" type="parTrans" cxnId="{52029182-F374-44AA-9303-83B0B0165AC2}">
      <dgm:prSet/>
      <dgm:spPr/>
      <dgm:t>
        <a:bodyPr/>
        <a:lstStyle/>
        <a:p>
          <a:endParaRPr lang="en-US"/>
        </a:p>
      </dgm:t>
    </dgm:pt>
    <dgm:pt modelId="{5E20DDF1-3FDE-4A12-B10E-22147F6ABC45}" type="sibTrans" cxnId="{52029182-F374-44AA-9303-83B0B0165AC2}">
      <dgm:prSet/>
      <dgm:spPr/>
      <dgm:t>
        <a:bodyPr/>
        <a:lstStyle/>
        <a:p>
          <a:endParaRPr lang="en-US"/>
        </a:p>
      </dgm:t>
    </dgm:pt>
    <dgm:pt modelId="{E7F82155-DB2A-489E-AB06-9FBF2CC126D2}">
      <dgm:prSet phldrT="[Text]" custT="1"/>
      <dgm:spPr/>
      <dgm:t>
        <a:bodyPr/>
        <a:lstStyle/>
        <a:p>
          <a:r>
            <a:rPr lang="en-US" sz="2800" dirty="0" err="1">
              <a:latin typeface="Times New Roman" panose="02020603050405020304" pitchFamily="18" charset="0"/>
              <a:cs typeface="Times New Roman" panose="02020603050405020304" pitchFamily="18" charset="0"/>
            </a:rPr>
            <a:t>Ổn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định</a:t>
          </a:r>
          <a:endParaRPr lang="en-US" sz="2800" dirty="0">
            <a:latin typeface="Times New Roman" panose="02020603050405020304" pitchFamily="18" charset="0"/>
            <a:cs typeface="Times New Roman" panose="02020603050405020304" pitchFamily="18" charset="0"/>
          </a:endParaRPr>
        </a:p>
      </dgm:t>
    </dgm:pt>
    <dgm:pt modelId="{34C81695-964F-4783-89EA-CFC310EC68DA}" type="parTrans" cxnId="{C5D4005E-C979-4075-9024-9F64CB6960D4}">
      <dgm:prSet/>
      <dgm:spPr/>
      <dgm:t>
        <a:bodyPr/>
        <a:lstStyle/>
        <a:p>
          <a:endParaRPr lang="en-US"/>
        </a:p>
      </dgm:t>
    </dgm:pt>
    <dgm:pt modelId="{7F1F748F-DE14-42A2-AB43-B2900EEF41DB}" type="sibTrans" cxnId="{C5D4005E-C979-4075-9024-9F64CB6960D4}">
      <dgm:prSet/>
      <dgm:spPr/>
      <dgm:t>
        <a:bodyPr/>
        <a:lstStyle/>
        <a:p>
          <a:endParaRPr lang="en-US"/>
        </a:p>
      </dgm:t>
    </dgm:pt>
    <dgm:pt modelId="{3ACA1519-6502-4398-B506-8784541EB8B6}">
      <dgm:prSet phldrT="[Text]" custT="1"/>
      <dgm:spPr/>
      <dgm:t>
        <a:bodyPr/>
        <a:lstStyle/>
        <a:p>
          <a:r>
            <a:rPr lang="en-US" sz="2800">
              <a:latin typeface="Times New Roman" panose="02020603050405020304" pitchFamily="18" charset="0"/>
              <a:cs typeface="Times New Roman" panose="02020603050405020304" pitchFamily="18" charset="0"/>
            </a:rPr>
            <a:t>Có nhà nước và pháp luật thống nhất</a:t>
          </a:r>
          <a:endParaRPr lang="en-US" sz="2800" dirty="0">
            <a:latin typeface="Times New Roman" panose="02020603050405020304" pitchFamily="18" charset="0"/>
            <a:cs typeface="Times New Roman" panose="02020603050405020304" pitchFamily="18" charset="0"/>
          </a:endParaRPr>
        </a:p>
      </dgm:t>
    </dgm:pt>
    <dgm:pt modelId="{9402DAD9-BFC3-4CC7-B218-B8DA1C993F68}" type="parTrans" cxnId="{4B8C897B-00BB-4C12-949A-287A915DEEB9}">
      <dgm:prSet/>
      <dgm:spPr/>
      <dgm:t>
        <a:bodyPr/>
        <a:lstStyle/>
        <a:p>
          <a:endParaRPr lang="en-US"/>
        </a:p>
      </dgm:t>
    </dgm:pt>
    <dgm:pt modelId="{C55047DD-B3AC-43F0-B9F7-F9CAED2F3668}" type="sibTrans" cxnId="{4B8C897B-00BB-4C12-949A-287A915DEEB9}">
      <dgm:prSet/>
      <dgm:spPr/>
      <dgm:t>
        <a:bodyPr/>
        <a:lstStyle/>
        <a:p>
          <a:endParaRPr lang="en-US"/>
        </a:p>
      </dgm:t>
    </dgm:pt>
    <dgm:pt modelId="{04CA8BC5-CB4B-4CD9-95DD-910F3B13773A}" type="pres">
      <dgm:prSet presAssocID="{122E37C5-9BDB-40C3-8F7C-B1DA1AEFE54E}" presName="Name0" presStyleCnt="0">
        <dgm:presLayoutVars>
          <dgm:dir/>
        </dgm:presLayoutVars>
      </dgm:prSet>
      <dgm:spPr/>
    </dgm:pt>
    <dgm:pt modelId="{4F58970F-DEBE-4415-B3EE-86013A0883E0}" type="pres">
      <dgm:prSet presAssocID="{745103E3-31BE-468E-B437-105B8FDFBB6A}" presName="composite" presStyleCnt="0"/>
      <dgm:spPr/>
    </dgm:pt>
    <dgm:pt modelId="{10762B43-4529-4BAB-BE6C-D22F64DED360}" type="pres">
      <dgm:prSet presAssocID="{745103E3-31BE-468E-B437-105B8FDFBB6A}" presName="Accent" presStyleLbl="alignAcc1" presStyleIdx="0" presStyleCnt="5"/>
      <dgm:spPr/>
    </dgm:pt>
    <dgm:pt modelId="{228FAD8F-DA82-4196-9F41-58E0498D4E43}" type="pres">
      <dgm:prSet presAssocID="{745103E3-31BE-468E-B437-105B8FDFBB6A}" presName="Image" presStyleLbl="node1" presStyleIdx="0" presStyleCnt="5"/>
      <dgm:spPr>
        <a:prstGeom prst="flowChartMagneticDisk">
          <a:avLst/>
        </a:prstGeom>
        <a:blipFill rotWithShape="1">
          <a:blip xmlns:r="http://schemas.openxmlformats.org/officeDocument/2006/relationships" r:embed="rId1"/>
          <a:stretch>
            <a:fillRect/>
          </a:stretch>
        </a:blipFill>
      </dgm:spPr>
    </dgm:pt>
    <dgm:pt modelId="{4F6D186D-7D51-4CE8-B348-CEB1BEBA5EB7}" type="pres">
      <dgm:prSet presAssocID="{745103E3-31BE-468E-B437-105B8FDFBB6A}" presName="Child" presStyleLbl="revTx" presStyleIdx="0" presStyleCnt="5">
        <dgm:presLayoutVars>
          <dgm:bulletEnabled val="1"/>
        </dgm:presLayoutVars>
      </dgm:prSet>
      <dgm:spPr/>
    </dgm:pt>
    <dgm:pt modelId="{4A0B302D-6C73-46EC-8217-552CB92CC68F}" type="pres">
      <dgm:prSet presAssocID="{745103E3-31BE-468E-B437-105B8FDFBB6A}" presName="Parent" presStyleLbl="alignNode1" presStyleIdx="0" presStyleCnt="5" custScaleY="184662" custLinFactNeighborY="-27573">
        <dgm:presLayoutVars>
          <dgm:bulletEnabled val="1"/>
        </dgm:presLayoutVars>
      </dgm:prSet>
      <dgm:spPr/>
    </dgm:pt>
    <dgm:pt modelId="{30A957DC-84D0-455A-85EC-653434B65DFB}" type="pres">
      <dgm:prSet presAssocID="{7B311A63-9033-49A5-9D19-63AA2AEBE6CE}" presName="sibTrans" presStyleCnt="0"/>
      <dgm:spPr/>
    </dgm:pt>
    <dgm:pt modelId="{973E7E4A-9DC5-4311-84AC-C9886EDC4328}" type="pres">
      <dgm:prSet presAssocID="{A986B24B-461A-4270-BDF6-3E9E54A2F226}" presName="composite" presStyleCnt="0"/>
      <dgm:spPr/>
    </dgm:pt>
    <dgm:pt modelId="{B4C212E5-5243-473E-961D-5D665DC31879}" type="pres">
      <dgm:prSet presAssocID="{A986B24B-461A-4270-BDF6-3E9E54A2F226}" presName="Accent" presStyleLbl="alignAcc1" presStyleIdx="1" presStyleCnt="5"/>
      <dgm:spPr/>
    </dgm:pt>
    <dgm:pt modelId="{206B11DD-B02C-4872-96DB-5467620BC268}" type="pres">
      <dgm:prSet presAssocID="{A986B24B-461A-4270-BDF6-3E9E54A2F226}" presName="Image" presStyleLbl="node1" presStyleIdx="1" presStyleCnt="5"/>
      <dgm:spPr>
        <a:prstGeom prst="cube">
          <a:avLst/>
        </a:prstGeom>
        <a:blipFill rotWithShape="1">
          <a:blip xmlns:r="http://schemas.openxmlformats.org/officeDocument/2006/relationships" r:embed="rId2"/>
          <a:stretch>
            <a:fillRect/>
          </a:stretch>
        </a:blipFill>
      </dgm:spPr>
    </dgm:pt>
    <dgm:pt modelId="{6DC661D3-9B22-4DE2-B9B3-27211E3DBE76}" type="pres">
      <dgm:prSet presAssocID="{A986B24B-461A-4270-BDF6-3E9E54A2F226}" presName="Child" presStyleLbl="revTx" presStyleIdx="1" presStyleCnt="5">
        <dgm:presLayoutVars>
          <dgm:bulletEnabled val="1"/>
        </dgm:presLayoutVars>
      </dgm:prSet>
      <dgm:spPr/>
    </dgm:pt>
    <dgm:pt modelId="{3EB25475-38F5-4371-B24C-D02B2DC792DD}" type="pres">
      <dgm:prSet presAssocID="{A986B24B-461A-4270-BDF6-3E9E54A2F226}" presName="Parent" presStyleLbl="alignNode1" presStyleIdx="1" presStyleCnt="5" custScaleY="184662" custLinFactNeighborY="-27573">
        <dgm:presLayoutVars>
          <dgm:bulletEnabled val="1"/>
        </dgm:presLayoutVars>
      </dgm:prSet>
      <dgm:spPr/>
    </dgm:pt>
    <dgm:pt modelId="{8AB0BB7C-12FB-4DAA-B027-D9E9CD9F66D7}" type="pres">
      <dgm:prSet presAssocID="{0323EAEA-3986-4CA1-BC37-A42ABFEE4C0D}" presName="sibTrans" presStyleCnt="0"/>
      <dgm:spPr/>
    </dgm:pt>
    <dgm:pt modelId="{7A7290D0-2369-4948-97FA-D44A1001124C}" type="pres">
      <dgm:prSet presAssocID="{2C8252E8-946E-429A-BE5C-114B2FB129A6}" presName="composite" presStyleCnt="0"/>
      <dgm:spPr/>
    </dgm:pt>
    <dgm:pt modelId="{0713E5CF-79EF-4E80-86D6-A8AD02B83B48}" type="pres">
      <dgm:prSet presAssocID="{2C8252E8-946E-429A-BE5C-114B2FB129A6}" presName="Accent" presStyleLbl="alignAcc1" presStyleIdx="2" presStyleCnt="5"/>
      <dgm:spPr/>
    </dgm:pt>
    <dgm:pt modelId="{6F57E362-75E5-4CEB-BBF3-F6168238BC6F}" type="pres">
      <dgm:prSet presAssocID="{2C8252E8-946E-429A-BE5C-114B2FB129A6}" presName="Image" presStyleLbl="node1" presStyleIdx="2" presStyleCnt="5"/>
      <dgm:spPr>
        <a:prstGeom prst="bevel">
          <a:avLst/>
        </a:prstGeom>
        <a:blipFill rotWithShape="1">
          <a:blip xmlns:r="http://schemas.openxmlformats.org/officeDocument/2006/relationships" r:embed="rId3"/>
          <a:stretch>
            <a:fillRect/>
          </a:stretch>
        </a:blipFill>
      </dgm:spPr>
    </dgm:pt>
    <dgm:pt modelId="{CA0609FE-CE2D-4618-92AD-408E5248D9AF}" type="pres">
      <dgm:prSet presAssocID="{2C8252E8-946E-429A-BE5C-114B2FB129A6}" presName="Child" presStyleLbl="revTx" presStyleIdx="2" presStyleCnt="5">
        <dgm:presLayoutVars>
          <dgm:bulletEnabled val="1"/>
        </dgm:presLayoutVars>
      </dgm:prSet>
      <dgm:spPr/>
    </dgm:pt>
    <dgm:pt modelId="{3344B4DB-BCF8-4A45-91AC-9465228D6F69}" type="pres">
      <dgm:prSet presAssocID="{2C8252E8-946E-429A-BE5C-114B2FB129A6}" presName="Parent" presStyleLbl="alignNode1" presStyleIdx="2" presStyleCnt="5" custScaleY="184662" custLinFactNeighborY="-27573">
        <dgm:presLayoutVars>
          <dgm:bulletEnabled val="1"/>
        </dgm:presLayoutVars>
      </dgm:prSet>
      <dgm:spPr/>
    </dgm:pt>
    <dgm:pt modelId="{660EF25D-4297-4AE4-8339-57805FB338A0}" type="pres">
      <dgm:prSet presAssocID="{557493FC-40AB-4D2A-8AE9-F96D5F936E86}" presName="sibTrans" presStyleCnt="0"/>
      <dgm:spPr/>
    </dgm:pt>
    <dgm:pt modelId="{8885FFFD-17FA-4F27-8E62-A7500A4F1039}" type="pres">
      <dgm:prSet presAssocID="{A4FACA50-CA6D-4C15-B6B4-177C0B6C311C}" presName="composite" presStyleCnt="0"/>
      <dgm:spPr/>
    </dgm:pt>
    <dgm:pt modelId="{B57D2B97-7DC3-4A7E-BBA3-C7089F9A3592}" type="pres">
      <dgm:prSet presAssocID="{A4FACA50-CA6D-4C15-B6B4-177C0B6C311C}" presName="Accent" presStyleLbl="alignAcc1" presStyleIdx="3" presStyleCnt="5"/>
      <dgm:spPr/>
    </dgm:pt>
    <dgm:pt modelId="{06117AD3-B000-4A8D-8000-BFA0F2FF037F}" type="pres">
      <dgm:prSet presAssocID="{A4FACA50-CA6D-4C15-B6B4-177C0B6C311C}" presName="Image" presStyleLbl="node1" presStyleIdx="3" presStyleCnt="5"/>
      <dgm:spPr>
        <a:prstGeom prst="cube">
          <a:avLst/>
        </a:prstGeom>
        <a:blipFill rotWithShape="1">
          <a:blip xmlns:r="http://schemas.openxmlformats.org/officeDocument/2006/relationships" r:embed="rId4"/>
          <a:stretch>
            <a:fillRect/>
          </a:stretch>
        </a:blipFill>
      </dgm:spPr>
    </dgm:pt>
    <dgm:pt modelId="{25914CEC-595F-46C0-AB17-707C007AB094}" type="pres">
      <dgm:prSet presAssocID="{A4FACA50-CA6D-4C15-B6B4-177C0B6C311C}" presName="Child" presStyleLbl="revTx" presStyleIdx="3" presStyleCnt="5">
        <dgm:presLayoutVars>
          <dgm:bulletEnabled val="1"/>
        </dgm:presLayoutVars>
      </dgm:prSet>
      <dgm:spPr/>
    </dgm:pt>
    <dgm:pt modelId="{549AFF34-3E4A-4DBD-8DE7-FE05BE45A340}" type="pres">
      <dgm:prSet presAssocID="{A4FACA50-CA6D-4C15-B6B4-177C0B6C311C}" presName="Parent" presStyleLbl="alignNode1" presStyleIdx="3" presStyleCnt="5" custScaleY="184662" custLinFactNeighborY="-27573">
        <dgm:presLayoutVars>
          <dgm:bulletEnabled val="1"/>
        </dgm:presLayoutVars>
      </dgm:prSet>
      <dgm:spPr/>
    </dgm:pt>
    <dgm:pt modelId="{D234EADC-DF04-4667-BCD1-AFED269412D8}" type="pres">
      <dgm:prSet presAssocID="{53A1D04A-A7F2-4BF0-9F66-3A384CE7DA8D}" presName="sibTrans" presStyleCnt="0"/>
      <dgm:spPr/>
    </dgm:pt>
    <dgm:pt modelId="{7BAA941E-FEAF-4ABD-A4F9-0E8BEC0D77AF}" type="pres">
      <dgm:prSet presAssocID="{E7F82155-DB2A-489E-AB06-9FBF2CC126D2}" presName="composite" presStyleCnt="0"/>
      <dgm:spPr/>
    </dgm:pt>
    <dgm:pt modelId="{B0D5CBE6-7F64-450D-AC19-4C8AC90CA7BF}" type="pres">
      <dgm:prSet presAssocID="{E7F82155-DB2A-489E-AB06-9FBF2CC126D2}" presName="Accent" presStyleLbl="alignAcc1" presStyleIdx="4" presStyleCnt="5"/>
      <dgm:spPr/>
    </dgm:pt>
    <dgm:pt modelId="{7B2508E9-E41A-4210-A0A4-4BAF560193F3}" type="pres">
      <dgm:prSet presAssocID="{E7F82155-DB2A-489E-AB06-9FBF2CC126D2}" presName="Image" presStyleLbl="node1" presStyleIdx="4" presStyleCnt="5"/>
      <dgm:spPr>
        <a:prstGeom prst="cube">
          <a:avLst/>
        </a:prstGeom>
        <a:blipFill rotWithShape="1">
          <a:blip xmlns:r="http://schemas.openxmlformats.org/officeDocument/2006/relationships" r:embed="rId5"/>
          <a:stretch>
            <a:fillRect/>
          </a:stretch>
        </a:blipFill>
      </dgm:spPr>
    </dgm:pt>
    <dgm:pt modelId="{8662AEFE-C790-4DD5-8BA2-A2092958097A}" type="pres">
      <dgm:prSet presAssocID="{E7F82155-DB2A-489E-AB06-9FBF2CC126D2}" presName="Child" presStyleLbl="revTx" presStyleIdx="4" presStyleCnt="5">
        <dgm:presLayoutVars>
          <dgm:bulletEnabled val="1"/>
        </dgm:presLayoutVars>
      </dgm:prSet>
      <dgm:spPr/>
    </dgm:pt>
    <dgm:pt modelId="{67DBE8F3-274E-4941-9A26-23C3A3E2F898}" type="pres">
      <dgm:prSet presAssocID="{E7F82155-DB2A-489E-AB06-9FBF2CC126D2}" presName="Parent" presStyleLbl="alignNode1" presStyleIdx="4" presStyleCnt="5" custScaleY="184662" custLinFactNeighborY="-27573">
        <dgm:presLayoutVars>
          <dgm:bulletEnabled val="1"/>
        </dgm:presLayoutVars>
      </dgm:prSet>
      <dgm:spPr/>
    </dgm:pt>
  </dgm:ptLst>
  <dgm:cxnLst>
    <dgm:cxn modelId="{E97C360D-52C1-46C2-B074-597606BC4BF1}" srcId="{A986B24B-461A-4270-BDF6-3E9E54A2F226}" destId="{CDF22BB6-7AFF-464D-955F-B498694E13E3}" srcOrd="0" destOrd="0" parTransId="{D06614F6-A597-4DB0-B500-869E96D90098}" sibTransId="{EF51A68C-E07D-413E-81AE-FC43B725E235}"/>
    <dgm:cxn modelId="{97FCAA13-0744-4B57-8478-3A1CDB49545D}" type="presOf" srcId="{666B8AC6-EC1C-405B-B076-0F4E78831F7C}" destId="{CA0609FE-CE2D-4618-92AD-408E5248D9AF}" srcOrd="0" destOrd="0" presId="urn:microsoft.com/office/officeart/2008/layout/TitlePictureLineup"/>
    <dgm:cxn modelId="{482CF624-0EC1-4838-A8E6-1223D3841B15}" type="presOf" srcId="{2C8252E8-946E-429A-BE5C-114B2FB129A6}" destId="{3344B4DB-BCF8-4A45-91AC-9465228D6F69}" srcOrd="0" destOrd="0" presId="urn:microsoft.com/office/officeart/2008/layout/TitlePictureLineup"/>
    <dgm:cxn modelId="{F499F049-836B-4157-A44B-56A17BE24559}" type="presOf" srcId="{A4FACA50-CA6D-4C15-B6B4-177C0B6C311C}" destId="{549AFF34-3E4A-4DBD-8DE7-FE05BE45A340}" srcOrd="0" destOrd="0" presId="urn:microsoft.com/office/officeart/2008/layout/TitlePictureLineup"/>
    <dgm:cxn modelId="{C5D4005E-C979-4075-9024-9F64CB6960D4}" srcId="{122E37C5-9BDB-40C3-8F7C-B1DA1AEFE54E}" destId="{E7F82155-DB2A-489E-AB06-9FBF2CC126D2}" srcOrd="4" destOrd="0" parTransId="{34C81695-964F-4783-89EA-CFC310EC68DA}" sibTransId="{7F1F748F-DE14-42A2-AB43-B2900EEF41DB}"/>
    <dgm:cxn modelId="{CC975661-CF26-4299-B447-AF1AE6316F29}" type="presOf" srcId="{AD75A06C-4839-4FCC-A6CB-7026167FD53D}" destId="{4F6D186D-7D51-4CE8-B348-CEB1BEBA5EB7}" srcOrd="0" destOrd="0" presId="urn:microsoft.com/office/officeart/2008/layout/TitlePictureLineup"/>
    <dgm:cxn modelId="{4CF3C373-4620-4F00-B071-3028A08C7BEF}" type="presOf" srcId="{745103E3-31BE-468E-B437-105B8FDFBB6A}" destId="{4A0B302D-6C73-46EC-8217-552CB92CC68F}" srcOrd="0" destOrd="0" presId="urn:microsoft.com/office/officeart/2008/layout/TitlePictureLineup"/>
    <dgm:cxn modelId="{4B8C897B-00BB-4C12-949A-287A915DEEB9}" srcId="{E7F82155-DB2A-489E-AB06-9FBF2CC126D2}" destId="{3ACA1519-6502-4398-B506-8784541EB8B6}" srcOrd="0" destOrd="0" parTransId="{9402DAD9-BFC3-4CC7-B218-B8DA1C993F68}" sibTransId="{C55047DD-B3AC-43F0-B9F7-F9CAED2F3668}"/>
    <dgm:cxn modelId="{836AE37F-C417-4537-8B15-351463F9658F}" type="presOf" srcId="{122E37C5-9BDB-40C3-8F7C-B1DA1AEFE54E}" destId="{04CA8BC5-CB4B-4CD9-95DD-910F3B13773A}" srcOrd="0" destOrd="0" presId="urn:microsoft.com/office/officeart/2008/layout/TitlePictureLineup"/>
    <dgm:cxn modelId="{52029182-F374-44AA-9303-83B0B0165AC2}" srcId="{A4FACA50-CA6D-4C15-B6B4-177C0B6C311C}" destId="{2B912D47-C0AB-41D3-A348-0DCAAFE8EC16}" srcOrd="0" destOrd="0" parTransId="{B60759DD-930A-4D83-A972-612C722E53BD}" sibTransId="{5E20DDF1-3FDE-4A12-B10E-22147F6ABC45}"/>
    <dgm:cxn modelId="{F3E69685-1B43-4415-AB0F-BAFD2981A2E9}" srcId="{122E37C5-9BDB-40C3-8F7C-B1DA1AEFE54E}" destId="{2C8252E8-946E-429A-BE5C-114B2FB129A6}" srcOrd="2" destOrd="0" parTransId="{A783C055-8FD5-4DAB-B591-39B7304730FB}" sibTransId="{557493FC-40AB-4D2A-8AE9-F96D5F936E86}"/>
    <dgm:cxn modelId="{2B68B68C-EEEB-4F4B-A631-025C0CC4B500}" type="presOf" srcId="{E7F82155-DB2A-489E-AB06-9FBF2CC126D2}" destId="{67DBE8F3-274E-4941-9A26-23C3A3E2F898}" srcOrd="0" destOrd="0" presId="urn:microsoft.com/office/officeart/2008/layout/TitlePictureLineup"/>
    <dgm:cxn modelId="{D86BD38E-19D7-4E78-AD82-19E954BA8238}" srcId="{122E37C5-9BDB-40C3-8F7C-B1DA1AEFE54E}" destId="{A986B24B-461A-4270-BDF6-3E9E54A2F226}" srcOrd="1" destOrd="0" parTransId="{3279525E-FB24-4CEE-A3B8-C2AB10949853}" sibTransId="{0323EAEA-3986-4CA1-BC37-A42ABFEE4C0D}"/>
    <dgm:cxn modelId="{18BC6795-9E3E-40DA-9C54-B18E2D6B058C}" srcId="{122E37C5-9BDB-40C3-8F7C-B1DA1AEFE54E}" destId="{745103E3-31BE-468E-B437-105B8FDFBB6A}" srcOrd="0" destOrd="0" parTransId="{CED51A3F-C8C2-4E5C-9888-38F4037EE798}" sibTransId="{7B311A63-9033-49A5-9D19-63AA2AEBE6CE}"/>
    <dgm:cxn modelId="{9E32779A-C8D8-4381-B14E-DDEF3F645122}" type="presOf" srcId="{CDF22BB6-7AFF-464D-955F-B498694E13E3}" destId="{6DC661D3-9B22-4DE2-B9B3-27211E3DBE76}" srcOrd="0" destOrd="0" presId="urn:microsoft.com/office/officeart/2008/layout/TitlePictureLineup"/>
    <dgm:cxn modelId="{9E6A5AB1-FE59-45CF-9B59-F948E2A7B1B2}" type="presOf" srcId="{2B912D47-C0AB-41D3-A348-0DCAAFE8EC16}" destId="{25914CEC-595F-46C0-AB17-707C007AB094}" srcOrd="0" destOrd="0" presId="urn:microsoft.com/office/officeart/2008/layout/TitlePictureLineup"/>
    <dgm:cxn modelId="{4A923CB4-F7A9-40FB-B70D-5A1FE4C60A4A}" type="presOf" srcId="{3ACA1519-6502-4398-B506-8784541EB8B6}" destId="{8662AEFE-C790-4DD5-8BA2-A2092958097A}" srcOrd="0" destOrd="0" presId="urn:microsoft.com/office/officeart/2008/layout/TitlePictureLineup"/>
    <dgm:cxn modelId="{1BDF44B5-E535-4E18-AD10-E4E172917F35}" srcId="{122E37C5-9BDB-40C3-8F7C-B1DA1AEFE54E}" destId="{A4FACA50-CA6D-4C15-B6B4-177C0B6C311C}" srcOrd="3" destOrd="0" parTransId="{70A86838-2B94-4A19-9D83-EE54862AD710}" sibTransId="{53A1D04A-A7F2-4BF0-9F66-3A384CE7DA8D}"/>
    <dgm:cxn modelId="{F23EBAB6-2A5C-488F-B81C-0FD4E3B99A96}" srcId="{2C8252E8-946E-429A-BE5C-114B2FB129A6}" destId="{666B8AC6-EC1C-405B-B076-0F4E78831F7C}" srcOrd="0" destOrd="0" parTransId="{C4050FDE-9BDE-4A19-A267-166EE90AEEC0}" sibTransId="{A9B994D5-ECD0-4D60-9C0C-5C3E213F7678}"/>
    <dgm:cxn modelId="{ED4FD0C1-8F27-4228-93CF-08FEB922D00A}" type="presOf" srcId="{A986B24B-461A-4270-BDF6-3E9E54A2F226}" destId="{3EB25475-38F5-4371-B24C-D02B2DC792DD}" srcOrd="0" destOrd="0" presId="urn:microsoft.com/office/officeart/2008/layout/TitlePictureLineup"/>
    <dgm:cxn modelId="{2C08A8F0-D445-4166-8718-53D22D96A08F}" srcId="{745103E3-31BE-468E-B437-105B8FDFBB6A}" destId="{AD75A06C-4839-4FCC-A6CB-7026167FD53D}" srcOrd="0" destOrd="0" parTransId="{B3B2C4ED-BE43-467F-9BD0-E7DB493F1813}" sibTransId="{A3EE151B-7D5D-43B6-83BA-EEBDF1F1B671}"/>
    <dgm:cxn modelId="{F257A84C-BCC2-430F-A1A6-8720DC101576}" type="presParOf" srcId="{04CA8BC5-CB4B-4CD9-95DD-910F3B13773A}" destId="{4F58970F-DEBE-4415-B3EE-86013A0883E0}" srcOrd="0" destOrd="0" presId="urn:microsoft.com/office/officeart/2008/layout/TitlePictureLineup"/>
    <dgm:cxn modelId="{F5ADC948-2775-4237-9862-2D87FDBCE630}" type="presParOf" srcId="{4F58970F-DEBE-4415-B3EE-86013A0883E0}" destId="{10762B43-4529-4BAB-BE6C-D22F64DED360}" srcOrd="0" destOrd="0" presId="urn:microsoft.com/office/officeart/2008/layout/TitlePictureLineup"/>
    <dgm:cxn modelId="{2B89A1A2-7A8E-4877-8741-0A1EB8D2977C}" type="presParOf" srcId="{4F58970F-DEBE-4415-B3EE-86013A0883E0}" destId="{228FAD8F-DA82-4196-9F41-58E0498D4E43}" srcOrd="1" destOrd="0" presId="urn:microsoft.com/office/officeart/2008/layout/TitlePictureLineup"/>
    <dgm:cxn modelId="{4AFD2A1B-6240-4ADD-8497-90A2EE81F50E}" type="presParOf" srcId="{4F58970F-DEBE-4415-B3EE-86013A0883E0}" destId="{4F6D186D-7D51-4CE8-B348-CEB1BEBA5EB7}" srcOrd="2" destOrd="0" presId="urn:microsoft.com/office/officeart/2008/layout/TitlePictureLineup"/>
    <dgm:cxn modelId="{FC91A21C-8A56-44D0-9F6A-10198A2C1AB5}" type="presParOf" srcId="{4F58970F-DEBE-4415-B3EE-86013A0883E0}" destId="{4A0B302D-6C73-46EC-8217-552CB92CC68F}" srcOrd="3" destOrd="0" presId="urn:microsoft.com/office/officeart/2008/layout/TitlePictureLineup"/>
    <dgm:cxn modelId="{EEC48E4B-EA30-4393-82E2-6EB4E2A9F17C}" type="presParOf" srcId="{04CA8BC5-CB4B-4CD9-95DD-910F3B13773A}" destId="{30A957DC-84D0-455A-85EC-653434B65DFB}" srcOrd="1" destOrd="0" presId="urn:microsoft.com/office/officeart/2008/layout/TitlePictureLineup"/>
    <dgm:cxn modelId="{C6CEC542-A40E-425B-AF8F-64ED28258DEA}" type="presParOf" srcId="{04CA8BC5-CB4B-4CD9-95DD-910F3B13773A}" destId="{973E7E4A-9DC5-4311-84AC-C9886EDC4328}" srcOrd="2" destOrd="0" presId="urn:microsoft.com/office/officeart/2008/layout/TitlePictureLineup"/>
    <dgm:cxn modelId="{803711B5-90AB-463C-9426-59ED7BB62ACD}" type="presParOf" srcId="{973E7E4A-9DC5-4311-84AC-C9886EDC4328}" destId="{B4C212E5-5243-473E-961D-5D665DC31879}" srcOrd="0" destOrd="0" presId="urn:microsoft.com/office/officeart/2008/layout/TitlePictureLineup"/>
    <dgm:cxn modelId="{FB9AE48D-617F-459E-9F7E-C59D266A639C}" type="presParOf" srcId="{973E7E4A-9DC5-4311-84AC-C9886EDC4328}" destId="{206B11DD-B02C-4872-96DB-5467620BC268}" srcOrd="1" destOrd="0" presId="urn:microsoft.com/office/officeart/2008/layout/TitlePictureLineup"/>
    <dgm:cxn modelId="{E1A8C1AD-5D8D-44A0-ABC7-D219D6C190BC}" type="presParOf" srcId="{973E7E4A-9DC5-4311-84AC-C9886EDC4328}" destId="{6DC661D3-9B22-4DE2-B9B3-27211E3DBE76}" srcOrd="2" destOrd="0" presId="urn:microsoft.com/office/officeart/2008/layout/TitlePictureLineup"/>
    <dgm:cxn modelId="{DF913DDA-76BC-4F00-B0A6-4B1DF5FFCFE1}" type="presParOf" srcId="{973E7E4A-9DC5-4311-84AC-C9886EDC4328}" destId="{3EB25475-38F5-4371-B24C-D02B2DC792DD}" srcOrd="3" destOrd="0" presId="urn:microsoft.com/office/officeart/2008/layout/TitlePictureLineup"/>
    <dgm:cxn modelId="{926877FF-AAE5-413E-BACE-E63ADBFE9255}" type="presParOf" srcId="{04CA8BC5-CB4B-4CD9-95DD-910F3B13773A}" destId="{8AB0BB7C-12FB-4DAA-B027-D9E9CD9F66D7}" srcOrd="3" destOrd="0" presId="urn:microsoft.com/office/officeart/2008/layout/TitlePictureLineup"/>
    <dgm:cxn modelId="{A440EF71-5F7B-4393-8475-28409C24D3A4}" type="presParOf" srcId="{04CA8BC5-CB4B-4CD9-95DD-910F3B13773A}" destId="{7A7290D0-2369-4948-97FA-D44A1001124C}" srcOrd="4" destOrd="0" presId="urn:microsoft.com/office/officeart/2008/layout/TitlePictureLineup"/>
    <dgm:cxn modelId="{C15DB460-A038-4B02-A6CB-706D14774CED}" type="presParOf" srcId="{7A7290D0-2369-4948-97FA-D44A1001124C}" destId="{0713E5CF-79EF-4E80-86D6-A8AD02B83B48}" srcOrd="0" destOrd="0" presId="urn:microsoft.com/office/officeart/2008/layout/TitlePictureLineup"/>
    <dgm:cxn modelId="{94ED0654-B2A4-4EC5-B023-FB9785631951}" type="presParOf" srcId="{7A7290D0-2369-4948-97FA-D44A1001124C}" destId="{6F57E362-75E5-4CEB-BBF3-F6168238BC6F}" srcOrd="1" destOrd="0" presId="urn:microsoft.com/office/officeart/2008/layout/TitlePictureLineup"/>
    <dgm:cxn modelId="{E9B309E1-43B8-4A1F-9EA8-80CAB993E51F}" type="presParOf" srcId="{7A7290D0-2369-4948-97FA-D44A1001124C}" destId="{CA0609FE-CE2D-4618-92AD-408E5248D9AF}" srcOrd="2" destOrd="0" presId="urn:microsoft.com/office/officeart/2008/layout/TitlePictureLineup"/>
    <dgm:cxn modelId="{21441352-8B52-429F-AFAA-93CD0EF4E6F7}" type="presParOf" srcId="{7A7290D0-2369-4948-97FA-D44A1001124C}" destId="{3344B4DB-BCF8-4A45-91AC-9465228D6F69}" srcOrd="3" destOrd="0" presId="urn:microsoft.com/office/officeart/2008/layout/TitlePictureLineup"/>
    <dgm:cxn modelId="{AE1DA8E8-105D-4CAC-9CA2-035CE12EDBC6}" type="presParOf" srcId="{04CA8BC5-CB4B-4CD9-95DD-910F3B13773A}" destId="{660EF25D-4297-4AE4-8339-57805FB338A0}" srcOrd="5" destOrd="0" presId="urn:microsoft.com/office/officeart/2008/layout/TitlePictureLineup"/>
    <dgm:cxn modelId="{723AE207-16B8-48AF-B852-6FFAFAD72491}" type="presParOf" srcId="{04CA8BC5-CB4B-4CD9-95DD-910F3B13773A}" destId="{8885FFFD-17FA-4F27-8E62-A7500A4F1039}" srcOrd="6" destOrd="0" presId="urn:microsoft.com/office/officeart/2008/layout/TitlePictureLineup"/>
    <dgm:cxn modelId="{0DD8DEFF-06BD-4097-BB93-6BB3DE56ECA3}" type="presParOf" srcId="{8885FFFD-17FA-4F27-8E62-A7500A4F1039}" destId="{B57D2B97-7DC3-4A7E-BBA3-C7089F9A3592}" srcOrd="0" destOrd="0" presId="urn:microsoft.com/office/officeart/2008/layout/TitlePictureLineup"/>
    <dgm:cxn modelId="{4280DCBA-6C4A-41A6-8B62-2BE1E85699DB}" type="presParOf" srcId="{8885FFFD-17FA-4F27-8E62-A7500A4F1039}" destId="{06117AD3-B000-4A8D-8000-BFA0F2FF037F}" srcOrd="1" destOrd="0" presId="urn:microsoft.com/office/officeart/2008/layout/TitlePictureLineup"/>
    <dgm:cxn modelId="{6CE6D53D-AF52-4446-8355-D90E569974CB}" type="presParOf" srcId="{8885FFFD-17FA-4F27-8E62-A7500A4F1039}" destId="{25914CEC-595F-46C0-AB17-707C007AB094}" srcOrd="2" destOrd="0" presId="urn:microsoft.com/office/officeart/2008/layout/TitlePictureLineup"/>
    <dgm:cxn modelId="{6169910E-A425-47CC-BD4F-41F9F221699A}" type="presParOf" srcId="{8885FFFD-17FA-4F27-8E62-A7500A4F1039}" destId="{549AFF34-3E4A-4DBD-8DE7-FE05BE45A340}" srcOrd="3" destOrd="0" presId="urn:microsoft.com/office/officeart/2008/layout/TitlePictureLineup"/>
    <dgm:cxn modelId="{453C2093-EDC6-485C-B2C1-8E0474C7766F}" type="presParOf" srcId="{04CA8BC5-CB4B-4CD9-95DD-910F3B13773A}" destId="{D234EADC-DF04-4667-BCD1-AFED269412D8}" srcOrd="7" destOrd="0" presId="urn:microsoft.com/office/officeart/2008/layout/TitlePictureLineup"/>
    <dgm:cxn modelId="{2A871134-C739-42A1-AF66-0B3334BA4AAD}" type="presParOf" srcId="{04CA8BC5-CB4B-4CD9-95DD-910F3B13773A}" destId="{7BAA941E-FEAF-4ABD-A4F9-0E8BEC0D77AF}" srcOrd="8" destOrd="0" presId="urn:microsoft.com/office/officeart/2008/layout/TitlePictureLineup"/>
    <dgm:cxn modelId="{EDFF15F1-D9F4-4867-9857-5EE639A9F388}" type="presParOf" srcId="{7BAA941E-FEAF-4ABD-A4F9-0E8BEC0D77AF}" destId="{B0D5CBE6-7F64-450D-AC19-4C8AC90CA7BF}" srcOrd="0" destOrd="0" presId="urn:microsoft.com/office/officeart/2008/layout/TitlePictureLineup"/>
    <dgm:cxn modelId="{566132A2-B1BD-46BB-99E6-6EC96395D3A8}" type="presParOf" srcId="{7BAA941E-FEAF-4ABD-A4F9-0E8BEC0D77AF}" destId="{7B2508E9-E41A-4210-A0A4-4BAF560193F3}" srcOrd="1" destOrd="0" presId="urn:microsoft.com/office/officeart/2008/layout/TitlePictureLineup"/>
    <dgm:cxn modelId="{398DB546-3F66-4407-9E18-952773BA4290}" type="presParOf" srcId="{7BAA941E-FEAF-4ABD-A4F9-0E8BEC0D77AF}" destId="{8662AEFE-C790-4DD5-8BA2-A2092958097A}" srcOrd="2" destOrd="0" presId="urn:microsoft.com/office/officeart/2008/layout/TitlePictureLineup"/>
    <dgm:cxn modelId="{C58BB2DC-0B93-4FC4-987F-F534DDBA02E3}" type="presParOf" srcId="{7BAA941E-FEAF-4ABD-A4F9-0E8BEC0D77AF}" destId="{67DBE8F3-274E-4941-9A26-23C3A3E2F898}"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BCE851-3B0A-4D97-9DD5-675D89EC7346}" type="doc">
      <dgm:prSet loTypeId="urn:microsoft.com/office/officeart/2009/3/layout/PhasedProcess" loCatId="process" qsTypeId="urn:microsoft.com/office/officeart/2005/8/quickstyle/simple1" qsCatId="simple" csTypeId="urn:microsoft.com/office/officeart/2005/8/colors/accent1_2" csCatId="accent1" phldr="0"/>
      <dgm:spPr/>
      <dgm:t>
        <a:bodyPr/>
        <a:lstStyle/>
        <a:p>
          <a:endParaRPr lang="en-US"/>
        </a:p>
      </dgm:t>
    </dgm:pt>
    <dgm:pt modelId="{59B3C2DB-7E11-4BA6-8E82-3EEAEC5C255F}">
      <dgm:prSet phldrT="[Text]" phldr="1"/>
      <dgm:spPr/>
      <dgm:t>
        <a:bodyPr/>
        <a:lstStyle/>
        <a:p>
          <a:endParaRPr lang="en-US"/>
        </a:p>
      </dgm:t>
    </dgm:pt>
    <dgm:pt modelId="{35D6CF4B-6D39-4279-A667-93B8133065CC}" type="parTrans" cxnId="{0684EF13-C545-4722-B442-0863A622B90A}">
      <dgm:prSet/>
      <dgm:spPr/>
      <dgm:t>
        <a:bodyPr/>
        <a:lstStyle/>
        <a:p>
          <a:endParaRPr lang="en-US"/>
        </a:p>
      </dgm:t>
    </dgm:pt>
    <dgm:pt modelId="{24341F5A-088D-4E9E-8554-20C28CEC31B3}" type="sibTrans" cxnId="{0684EF13-C545-4722-B442-0863A622B90A}">
      <dgm:prSet/>
      <dgm:spPr/>
      <dgm:t>
        <a:bodyPr/>
        <a:lstStyle/>
        <a:p>
          <a:endParaRPr lang="en-US"/>
        </a:p>
      </dgm:t>
    </dgm:pt>
    <dgm:pt modelId="{C48F78A3-832C-4FF0-A4F0-6DB2BF224005}">
      <dgm:prSet phldrT="[Text]" phldr="1"/>
      <dgm:spPr/>
      <dgm:t>
        <a:bodyPr/>
        <a:lstStyle/>
        <a:p>
          <a:endParaRPr lang="en-US"/>
        </a:p>
      </dgm:t>
    </dgm:pt>
    <dgm:pt modelId="{B3C04DB2-1CD7-47C1-AC9A-5EE52791A382}" type="parTrans" cxnId="{16BE44F3-6194-49C2-A2CB-021181CAB861}">
      <dgm:prSet/>
      <dgm:spPr/>
      <dgm:t>
        <a:bodyPr/>
        <a:lstStyle/>
        <a:p>
          <a:endParaRPr lang="en-US"/>
        </a:p>
      </dgm:t>
    </dgm:pt>
    <dgm:pt modelId="{E988E3F6-360D-4405-85DA-A4D386C82375}" type="sibTrans" cxnId="{16BE44F3-6194-49C2-A2CB-021181CAB861}">
      <dgm:prSet/>
      <dgm:spPr/>
      <dgm:t>
        <a:bodyPr/>
        <a:lstStyle/>
        <a:p>
          <a:endParaRPr lang="en-US"/>
        </a:p>
      </dgm:t>
    </dgm:pt>
    <dgm:pt modelId="{58A43BAE-B926-4065-A000-0DD66886830F}">
      <dgm:prSet phldrT="[Text]" phldr="1"/>
      <dgm:spPr/>
      <dgm:t>
        <a:bodyPr/>
        <a:lstStyle/>
        <a:p>
          <a:endParaRPr lang="en-US"/>
        </a:p>
      </dgm:t>
    </dgm:pt>
    <dgm:pt modelId="{97BBB49C-53C6-4591-AC61-B71A502A87E6}" type="parTrans" cxnId="{A5D0CE4B-087E-4194-8F5D-045E7E3B8DDE}">
      <dgm:prSet/>
      <dgm:spPr/>
      <dgm:t>
        <a:bodyPr/>
        <a:lstStyle/>
        <a:p>
          <a:endParaRPr lang="en-US"/>
        </a:p>
      </dgm:t>
    </dgm:pt>
    <dgm:pt modelId="{C10D04FD-45B5-4BF2-AEC3-565C954BD305}" type="sibTrans" cxnId="{A5D0CE4B-087E-4194-8F5D-045E7E3B8DDE}">
      <dgm:prSet/>
      <dgm:spPr/>
      <dgm:t>
        <a:bodyPr/>
        <a:lstStyle/>
        <a:p>
          <a:endParaRPr lang="en-US"/>
        </a:p>
      </dgm:t>
    </dgm:pt>
    <dgm:pt modelId="{28B49947-F221-4DA5-8B13-B2345A2534F2}">
      <dgm:prSet phldrT="[Text]" phldr="1"/>
      <dgm:spPr/>
      <dgm:t>
        <a:bodyPr/>
        <a:lstStyle/>
        <a:p>
          <a:endParaRPr lang="en-US" dirty="0"/>
        </a:p>
      </dgm:t>
    </dgm:pt>
    <dgm:pt modelId="{D2DF59DB-6952-4787-B430-0B60C73FDCC7}" type="parTrans" cxnId="{70A91BD9-CAC7-483F-85F4-77C5EE8AD5BA}">
      <dgm:prSet/>
      <dgm:spPr/>
      <dgm:t>
        <a:bodyPr/>
        <a:lstStyle/>
        <a:p>
          <a:endParaRPr lang="en-US"/>
        </a:p>
      </dgm:t>
    </dgm:pt>
    <dgm:pt modelId="{A8D1FF80-8F70-4A49-9C6E-AA43ECC249F8}" type="sibTrans" cxnId="{70A91BD9-CAC7-483F-85F4-77C5EE8AD5BA}">
      <dgm:prSet/>
      <dgm:spPr/>
      <dgm:t>
        <a:bodyPr/>
        <a:lstStyle/>
        <a:p>
          <a:endParaRPr lang="en-US"/>
        </a:p>
      </dgm:t>
    </dgm:pt>
    <dgm:pt modelId="{55AB68EA-5976-4AAA-8E62-EA03CF4C0D14}">
      <dgm:prSet phldrT="[Text]" phldr="1"/>
      <dgm:spPr/>
      <dgm:t>
        <a:bodyPr/>
        <a:lstStyle/>
        <a:p>
          <a:endParaRPr lang="en-US"/>
        </a:p>
      </dgm:t>
    </dgm:pt>
    <dgm:pt modelId="{29A5A5B2-AD9A-4A25-8EA6-5E78C379AEA2}" type="parTrans" cxnId="{474AE0D9-FE5B-40D1-A409-322BE0A67191}">
      <dgm:prSet/>
      <dgm:spPr/>
      <dgm:t>
        <a:bodyPr/>
        <a:lstStyle/>
        <a:p>
          <a:endParaRPr lang="en-US"/>
        </a:p>
      </dgm:t>
    </dgm:pt>
    <dgm:pt modelId="{22091E4A-FFC8-4391-9253-8904FB0857DA}" type="sibTrans" cxnId="{474AE0D9-FE5B-40D1-A409-322BE0A67191}">
      <dgm:prSet/>
      <dgm:spPr/>
      <dgm:t>
        <a:bodyPr/>
        <a:lstStyle/>
        <a:p>
          <a:endParaRPr lang="en-US"/>
        </a:p>
      </dgm:t>
    </dgm:pt>
    <dgm:pt modelId="{1B0937BB-0CDE-4BB6-9CC9-2B0174FBF5F4}">
      <dgm:prSet phldrT="[Text]" phldr="1"/>
      <dgm:spPr/>
      <dgm:t>
        <a:bodyPr/>
        <a:lstStyle/>
        <a:p>
          <a:endParaRPr lang="en-US" dirty="0"/>
        </a:p>
      </dgm:t>
    </dgm:pt>
    <dgm:pt modelId="{A6B2F45B-3074-4753-8A1C-599985F0737F}" type="parTrans" cxnId="{5492A221-59DE-47A3-B0D3-6ADFD7AD8340}">
      <dgm:prSet/>
      <dgm:spPr/>
      <dgm:t>
        <a:bodyPr/>
        <a:lstStyle/>
        <a:p>
          <a:endParaRPr lang="en-US"/>
        </a:p>
      </dgm:t>
    </dgm:pt>
    <dgm:pt modelId="{FE13C7B1-A181-4BE3-901B-3FB8B3E191B1}" type="sibTrans" cxnId="{5492A221-59DE-47A3-B0D3-6ADFD7AD8340}">
      <dgm:prSet/>
      <dgm:spPr/>
      <dgm:t>
        <a:bodyPr/>
        <a:lstStyle/>
        <a:p>
          <a:endParaRPr lang="en-US"/>
        </a:p>
      </dgm:t>
    </dgm:pt>
    <dgm:pt modelId="{D5ADBC30-77CD-4B2D-B516-BCD626A7526E}">
      <dgm:prSet phldrT="[Text]" phldr="1"/>
      <dgm:spPr/>
      <dgm:t>
        <a:bodyPr/>
        <a:lstStyle/>
        <a:p>
          <a:endParaRPr lang="en-US"/>
        </a:p>
      </dgm:t>
    </dgm:pt>
    <dgm:pt modelId="{217EDFB1-8E79-49A8-9A08-B6A4E0C2905A}" type="parTrans" cxnId="{6F6DC29A-8868-4A7D-9F55-44B63CAC5223}">
      <dgm:prSet/>
      <dgm:spPr/>
      <dgm:t>
        <a:bodyPr/>
        <a:lstStyle/>
        <a:p>
          <a:endParaRPr lang="en-US"/>
        </a:p>
      </dgm:t>
    </dgm:pt>
    <dgm:pt modelId="{C045FB0D-CBFE-4B79-B3BB-B3C6BD5B2516}" type="sibTrans" cxnId="{6F6DC29A-8868-4A7D-9F55-44B63CAC5223}">
      <dgm:prSet/>
      <dgm:spPr/>
      <dgm:t>
        <a:bodyPr/>
        <a:lstStyle/>
        <a:p>
          <a:endParaRPr lang="en-US"/>
        </a:p>
      </dgm:t>
    </dgm:pt>
    <dgm:pt modelId="{0AAB0D0E-4DF9-433C-8DE3-193908E89957}">
      <dgm:prSet phldrT="[Text]" phldr="1"/>
      <dgm:spPr/>
      <dgm:t>
        <a:bodyPr/>
        <a:lstStyle/>
        <a:p>
          <a:endParaRPr lang="en-US"/>
        </a:p>
      </dgm:t>
    </dgm:pt>
    <dgm:pt modelId="{4ADE1752-FFC4-4B5B-B84C-91F5EAD0147C}" type="parTrans" cxnId="{23546539-B4F6-4C2E-92BB-585B0FD59A83}">
      <dgm:prSet/>
      <dgm:spPr/>
      <dgm:t>
        <a:bodyPr/>
        <a:lstStyle/>
        <a:p>
          <a:endParaRPr lang="en-US"/>
        </a:p>
      </dgm:t>
    </dgm:pt>
    <dgm:pt modelId="{58493DAA-1D38-4ADA-8058-3410D38340D5}" type="sibTrans" cxnId="{23546539-B4F6-4C2E-92BB-585B0FD59A83}">
      <dgm:prSet/>
      <dgm:spPr/>
      <dgm:t>
        <a:bodyPr/>
        <a:lstStyle/>
        <a:p>
          <a:endParaRPr lang="en-US"/>
        </a:p>
      </dgm:t>
    </dgm:pt>
    <dgm:pt modelId="{8123CCCB-999F-4C81-8B2F-385236D28162}">
      <dgm:prSet phldrT="[Text]" phldr="1"/>
      <dgm:spPr/>
      <dgm:t>
        <a:bodyPr/>
        <a:lstStyle/>
        <a:p>
          <a:endParaRPr lang="en-US"/>
        </a:p>
      </dgm:t>
    </dgm:pt>
    <dgm:pt modelId="{8170FC5C-1685-4BFD-A7B5-4A4DCDD91738}" type="parTrans" cxnId="{2F5DC7A1-A463-4E75-85C7-5672E3B49E18}">
      <dgm:prSet/>
      <dgm:spPr/>
      <dgm:t>
        <a:bodyPr/>
        <a:lstStyle/>
        <a:p>
          <a:endParaRPr lang="en-US"/>
        </a:p>
      </dgm:t>
    </dgm:pt>
    <dgm:pt modelId="{D56B2F45-B82B-4880-8982-B3B18441173E}" type="sibTrans" cxnId="{2F5DC7A1-A463-4E75-85C7-5672E3B49E18}">
      <dgm:prSet/>
      <dgm:spPr/>
      <dgm:t>
        <a:bodyPr/>
        <a:lstStyle/>
        <a:p>
          <a:endParaRPr lang="en-US"/>
        </a:p>
      </dgm:t>
    </dgm:pt>
    <dgm:pt modelId="{8FC5AEC9-7E9E-4437-B071-91BF950CA18E}" type="pres">
      <dgm:prSet presAssocID="{FABCE851-3B0A-4D97-9DD5-675D89EC7346}" presName="Name0" presStyleCnt="0">
        <dgm:presLayoutVars>
          <dgm:chMax val="3"/>
          <dgm:chPref val="3"/>
          <dgm:bulletEnabled val="1"/>
          <dgm:dir/>
          <dgm:animLvl val="lvl"/>
        </dgm:presLayoutVars>
      </dgm:prSet>
      <dgm:spPr/>
    </dgm:pt>
    <dgm:pt modelId="{DA7320CD-CCDF-4D29-BC0E-6B3C085093F1}" type="pres">
      <dgm:prSet presAssocID="{FABCE851-3B0A-4D97-9DD5-675D89EC7346}" presName="arc1" presStyleLbl="node1" presStyleIdx="0" presStyleCnt="4"/>
      <dgm:spPr/>
    </dgm:pt>
    <dgm:pt modelId="{C021B6CF-0036-4D17-AF92-E514F2956D38}" type="pres">
      <dgm:prSet presAssocID="{FABCE851-3B0A-4D97-9DD5-675D89EC7346}" presName="arc3" presStyleLbl="node1" presStyleIdx="1" presStyleCnt="4"/>
      <dgm:spPr/>
    </dgm:pt>
    <dgm:pt modelId="{774FD34E-1888-41D5-8842-E5CCEE96A884}" type="pres">
      <dgm:prSet presAssocID="{FABCE851-3B0A-4D97-9DD5-675D89EC7346}" presName="parentText2" presStyleLbl="revTx" presStyleIdx="0" presStyleCnt="3">
        <dgm:presLayoutVars>
          <dgm:chMax val="4"/>
          <dgm:chPref val="3"/>
          <dgm:bulletEnabled val="1"/>
        </dgm:presLayoutVars>
      </dgm:prSet>
      <dgm:spPr/>
    </dgm:pt>
    <dgm:pt modelId="{9C83A3AD-A702-4C27-81F7-7E583D91932E}" type="pres">
      <dgm:prSet presAssocID="{FABCE851-3B0A-4D97-9DD5-675D89EC7346}" presName="arc2" presStyleLbl="node1" presStyleIdx="2" presStyleCnt="4"/>
      <dgm:spPr/>
    </dgm:pt>
    <dgm:pt modelId="{B364847F-2864-4F17-9721-0A10A093243C}" type="pres">
      <dgm:prSet presAssocID="{FABCE851-3B0A-4D97-9DD5-675D89EC7346}" presName="arc4" presStyleLbl="node1" presStyleIdx="3" presStyleCnt="4"/>
      <dgm:spPr/>
    </dgm:pt>
    <dgm:pt modelId="{7772F1BF-E816-464E-80FF-9CFE9909DDF9}" type="pres">
      <dgm:prSet presAssocID="{FABCE851-3B0A-4D97-9DD5-675D89EC7346}" presName="parentText3" presStyleLbl="revTx" presStyleIdx="1" presStyleCnt="3">
        <dgm:presLayoutVars>
          <dgm:chMax val="1"/>
          <dgm:chPref val="1"/>
          <dgm:bulletEnabled val="1"/>
        </dgm:presLayoutVars>
      </dgm:prSet>
      <dgm:spPr/>
    </dgm:pt>
    <dgm:pt modelId="{118DD78D-3634-46AA-A50C-49874F3EE221}" type="pres">
      <dgm:prSet presAssocID="{FABCE851-3B0A-4D97-9DD5-675D89EC7346}" presName="middleComposite" presStyleCnt="0"/>
      <dgm:spPr/>
    </dgm:pt>
    <dgm:pt modelId="{B918B4C2-D002-4487-A2A1-234F1423FF29}" type="pres">
      <dgm:prSet presAssocID="{1B0937BB-0CDE-4BB6-9CC9-2B0174FBF5F4}" presName="circ1" presStyleLbl="vennNode1" presStyleIdx="0" presStyleCnt="8"/>
      <dgm:spPr/>
    </dgm:pt>
    <dgm:pt modelId="{F45C253A-BE28-41D6-963C-F728512AF5EB}" type="pres">
      <dgm:prSet presAssocID="{1B0937BB-0CDE-4BB6-9CC9-2B0174FBF5F4}" presName="circ1Tx" presStyleLbl="revTx" presStyleIdx="1" presStyleCnt="3">
        <dgm:presLayoutVars>
          <dgm:chMax val="0"/>
          <dgm:chPref val="0"/>
        </dgm:presLayoutVars>
      </dgm:prSet>
      <dgm:spPr/>
    </dgm:pt>
    <dgm:pt modelId="{4EF82B6D-B797-42D2-AB19-EC2814FD846C}" type="pres">
      <dgm:prSet presAssocID="{D5ADBC30-77CD-4B2D-B516-BCD626A7526E}" presName="circ2" presStyleLbl="vennNode1" presStyleIdx="1" presStyleCnt="8"/>
      <dgm:spPr/>
    </dgm:pt>
    <dgm:pt modelId="{E01C25D0-6F29-44DC-825F-0273E63066BD}" type="pres">
      <dgm:prSet presAssocID="{D5ADBC30-77CD-4B2D-B516-BCD626A7526E}" presName="circ2Tx" presStyleLbl="revTx" presStyleIdx="1" presStyleCnt="3">
        <dgm:presLayoutVars>
          <dgm:chMax val="0"/>
          <dgm:chPref val="0"/>
        </dgm:presLayoutVars>
      </dgm:prSet>
      <dgm:spPr/>
    </dgm:pt>
    <dgm:pt modelId="{D0188D2B-76C9-42AC-8AD5-ACD4C773F148}" type="pres">
      <dgm:prSet presAssocID="{FABCE851-3B0A-4D97-9DD5-675D89EC7346}" presName="leftComposite" presStyleCnt="0"/>
      <dgm:spPr/>
    </dgm:pt>
    <dgm:pt modelId="{4990850A-5EFF-45F3-89C7-31FB0BF59A6B}" type="pres">
      <dgm:prSet presAssocID="{C48F78A3-832C-4FF0-A4F0-6DB2BF224005}" presName="childText1_1" presStyleLbl="vennNode1" presStyleIdx="2" presStyleCnt="8">
        <dgm:presLayoutVars>
          <dgm:chMax val="0"/>
          <dgm:chPref val="0"/>
        </dgm:presLayoutVars>
      </dgm:prSet>
      <dgm:spPr/>
    </dgm:pt>
    <dgm:pt modelId="{93655191-C347-4DCA-B1D7-C421400F9D94}" type="pres">
      <dgm:prSet presAssocID="{C48F78A3-832C-4FF0-A4F0-6DB2BF224005}" presName="ellipse1" presStyleLbl="vennNode1" presStyleIdx="3" presStyleCnt="8"/>
      <dgm:spPr/>
    </dgm:pt>
    <dgm:pt modelId="{39AE432F-FF7F-4BFD-B3AD-69B10A89EB61}" type="pres">
      <dgm:prSet presAssocID="{C48F78A3-832C-4FF0-A4F0-6DB2BF224005}" presName="ellipse2" presStyleLbl="vennNode1" presStyleIdx="4" presStyleCnt="8"/>
      <dgm:spPr/>
    </dgm:pt>
    <dgm:pt modelId="{7E06E497-8B15-46BA-9D94-761ABE188941}" type="pres">
      <dgm:prSet presAssocID="{58A43BAE-B926-4065-A000-0DD66886830F}" presName="childText1_2" presStyleLbl="vennNode1" presStyleIdx="5" presStyleCnt="8">
        <dgm:presLayoutVars>
          <dgm:chMax val="0"/>
          <dgm:chPref val="0"/>
        </dgm:presLayoutVars>
      </dgm:prSet>
      <dgm:spPr/>
    </dgm:pt>
    <dgm:pt modelId="{0C07D147-4B45-4BAC-8F09-5AF2D7D48A3E}" type="pres">
      <dgm:prSet presAssocID="{58A43BAE-B926-4065-A000-0DD66886830F}" presName="ellipse3" presStyleLbl="vennNode1" presStyleIdx="6" presStyleCnt="8"/>
      <dgm:spPr/>
    </dgm:pt>
    <dgm:pt modelId="{7D6206BA-3545-45A9-830B-5D6AF4C718C3}" type="pres">
      <dgm:prSet presAssocID="{28B49947-F221-4DA5-8B13-B2345A2534F2}" presName="childText1_3" presStyleLbl="vennNode1" presStyleIdx="7" presStyleCnt="8">
        <dgm:presLayoutVars>
          <dgm:chMax val="0"/>
          <dgm:chPref val="0"/>
        </dgm:presLayoutVars>
      </dgm:prSet>
      <dgm:spPr/>
    </dgm:pt>
    <dgm:pt modelId="{1400F297-FCB6-4F79-BB18-4F3596D367F1}" type="pres">
      <dgm:prSet presAssocID="{FABCE851-3B0A-4D97-9DD5-675D89EC7346}" presName="rightChild" presStyleLbl="node2" presStyleIdx="0" presStyleCnt="1">
        <dgm:presLayoutVars>
          <dgm:chMax val="0"/>
          <dgm:chPref val="0"/>
        </dgm:presLayoutVars>
      </dgm:prSet>
      <dgm:spPr/>
    </dgm:pt>
    <dgm:pt modelId="{F336F64F-37D6-42EF-97A1-2D09A8A44DFF}" type="pres">
      <dgm:prSet presAssocID="{FABCE851-3B0A-4D97-9DD5-675D89EC7346}" presName="parentText1" presStyleLbl="revTx" presStyleIdx="2" presStyleCnt="3">
        <dgm:presLayoutVars>
          <dgm:chMax val="4"/>
          <dgm:chPref val="3"/>
          <dgm:bulletEnabled val="1"/>
        </dgm:presLayoutVars>
      </dgm:prSet>
      <dgm:spPr/>
    </dgm:pt>
  </dgm:ptLst>
  <dgm:cxnLst>
    <dgm:cxn modelId="{D5F3E607-3F65-47DA-A269-EBAE005B639E}" type="presOf" srcId="{D5ADBC30-77CD-4B2D-B516-BCD626A7526E}" destId="{4EF82B6D-B797-42D2-AB19-EC2814FD846C}" srcOrd="0" destOrd="0" presId="urn:microsoft.com/office/officeart/2009/3/layout/PhasedProcess"/>
    <dgm:cxn modelId="{0684EF13-C545-4722-B442-0863A622B90A}" srcId="{FABCE851-3B0A-4D97-9DD5-675D89EC7346}" destId="{59B3C2DB-7E11-4BA6-8E82-3EEAEC5C255F}" srcOrd="0" destOrd="0" parTransId="{35D6CF4B-6D39-4279-A667-93B8133065CC}" sibTransId="{24341F5A-088D-4E9E-8554-20C28CEC31B3}"/>
    <dgm:cxn modelId="{3A1F7116-AB3C-4814-8119-6D9DEFD0E790}" type="presOf" srcId="{58A43BAE-B926-4065-A000-0DD66886830F}" destId="{7E06E497-8B15-46BA-9D94-761ABE188941}" srcOrd="0" destOrd="0" presId="urn:microsoft.com/office/officeart/2009/3/layout/PhasedProcess"/>
    <dgm:cxn modelId="{6601271C-E04C-4D8C-95F7-3C4697A10988}" type="presOf" srcId="{55AB68EA-5976-4AAA-8E62-EA03CF4C0D14}" destId="{774FD34E-1888-41D5-8842-E5CCEE96A884}" srcOrd="0" destOrd="0" presId="urn:microsoft.com/office/officeart/2009/3/layout/PhasedProcess"/>
    <dgm:cxn modelId="{5492A221-59DE-47A3-B0D3-6ADFD7AD8340}" srcId="{55AB68EA-5976-4AAA-8E62-EA03CF4C0D14}" destId="{1B0937BB-0CDE-4BB6-9CC9-2B0174FBF5F4}" srcOrd="0" destOrd="0" parTransId="{A6B2F45B-3074-4753-8A1C-599985F0737F}" sibTransId="{FE13C7B1-A181-4BE3-901B-3FB8B3E191B1}"/>
    <dgm:cxn modelId="{A16ED935-2F3F-477E-85DF-69D40D9952DD}" type="presOf" srcId="{C48F78A3-832C-4FF0-A4F0-6DB2BF224005}" destId="{4990850A-5EFF-45F3-89C7-31FB0BF59A6B}" srcOrd="0" destOrd="0" presId="urn:microsoft.com/office/officeart/2009/3/layout/PhasedProcess"/>
    <dgm:cxn modelId="{23546539-B4F6-4C2E-92BB-585B0FD59A83}" srcId="{FABCE851-3B0A-4D97-9DD5-675D89EC7346}" destId="{0AAB0D0E-4DF9-433C-8DE3-193908E89957}" srcOrd="2" destOrd="0" parTransId="{4ADE1752-FFC4-4B5B-B84C-91F5EAD0147C}" sibTransId="{58493DAA-1D38-4ADA-8058-3410D38340D5}"/>
    <dgm:cxn modelId="{1BC5E241-8B97-4041-816D-59F305256D8D}" type="presOf" srcId="{1B0937BB-0CDE-4BB6-9CC9-2B0174FBF5F4}" destId="{F45C253A-BE28-41D6-963C-F728512AF5EB}" srcOrd="1" destOrd="0" presId="urn:microsoft.com/office/officeart/2009/3/layout/PhasedProcess"/>
    <dgm:cxn modelId="{A5D0CE4B-087E-4194-8F5D-045E7E3B8DDE}" srcId="{59B3C2DB-7E11-4BA6-8E82-3EEAEC5C255F}" destId="{58A43BAE-B926-4065-A000-0DD66886830F}" srcOrd="1" destOrd="0" parTransId="{97BBB49C-53C6-4591-AC61-B71A502A87E6}" sibTransId="{C10D04FD-45B5-4BF2-AEC3-565C954BD305}"/>
    <dgm:cxn modelId="{29980950-D06A-4092-BF93-12489EF5BC9E}" type="presOf" srcId="{28B49947-F221-4DA5-8B13-B2345A2534F2}" destId="{7D6206BA-3545-45A9-830B-5D6AF4C718C3}" srcOrd="0" destOrd="0" presId="urn:microsoft.com/office/officeart/2009/3/layout/PhasedProcess"/>
    <dgm:cxn modelId="{22239483-8114-47EE-9876-0491332456FA}" type="presOf" srcId="{FABCE851-3B0A-4D97-9DD5-675D89EC7346}" destId="{8FC5AEC9-7E9E-4437-B071-91BF950CA18E}" srcOrd="0" destOrd="0" presId="urn:microsoft.com/office/officeart/2009/3/layout/PhasedProcess"/>
    <dgm:cxn modelId="{C5C66398-A6EE-4A3A-9CC3-3512D3E34308}" type="presOf" srcId="{D5ADBC30-77CD-4B2D-B516-BCD626A7526E}" destId="{E01C25D0-6F29-44DC-825F-0273E63066BD}" srcOrd="1" destOrd="0" presId="urn:microsoft.com/office/officeart/2009/3/layout/PhasedProcess"/>
    <dgm:cxn modelId="{6F6DC29A-8868-4A7D-9F55-44B63CAC5223}" srcId="{55AB68EA-5976-4AAA-8E62-EA03CF4C0D14}" destId="{D5ADBC30-77CD-4B2D-B516-BCD626A7526E}" srcOrd="1" destOrd="0" parTransId="{217EDFB1-8E79-49A8-9A08-B6A4E0C2905A}" sibTransId="{C045FB0D-CBFE-4B79-B3BB-B3C6BD5B2516}"/>
    <dgm:cxn modelId="{2F5DC7A1-A463-4E75-85C7-5672E3B49E18}" srcId="{0AAB0D0E-4DF9-433C-8DE3-193908E89957}" destId="{8123CCCB-999F-4C81-8B2F-385236D28162}" srcOrd="0" destOrd="0" parTransId="{8170FC5C-1685-4BFD-A7B5-4A4DCDD91738}" sibTransId="{D56B2F45-B82B-4880-8982-B3B18441173E}"/>
    <dgm:cxn modelId="{49FA17A6-3E4D-4816-A2C8-8722EA6F0F46}" type="presOf" srcId="{0AAB0D0E-4DF9-433C-8DE3-193908E89957}" destId="{7772F1BF-E816-464E-80FF-9CFE9909DDF9}" srcOrd="0" destOrd="0" presId="urn:microsoft.com/office/officeart/2009/3/layout/PhasedProcess"/>
    <dgm:cxn modelId="{0B333EA7-850D-4F6D-AE27-44896EAD8812}" type="presOf" srcId="{59B3C2DB-7E11-4BA6-8E82-3EEAEC5C255F}" destId="{F336F64F-37D6-42EF-97A1-2D09A8A44DFF}" srcOrd="0" destOrd="0" presId="urn:microsoft.com/office/officeart/2009/3/layout/PhasedProcess"/>
    <dgm:cxn modelId="{AC9973D4-FF9F-4AC9-92E1-6A178911E9DE}" type="presOf" srcId="{8123CCCB-999F-4C81-8B2F-385236D28162}" destId="{1400F297-FCB6-4F79-BB18-4F3596D367F1}" srcOrd="0" destOrd="0" presId="urn:microsoft.com/office/officeart/2009/3/layout/PhasedProcess"/>
    <dgm:cxn modelId="{70A91BD9-CAC7-483F-85F4-77C5EE8AD5BA}" srcId="{59B3C2DB-7E11-4BA6-8E82-3EEAEC5C255F}" destId="{28B49947-F221-4DA5-8B13-B2345A2534F2}" srcOrd="2" destOrd="0" parTransId="{D2DF59DB-6952-4787-B430-0B60C73FDCC7}" sibTransId="{A8D1FF80-8F70-4A49-9C6E-AA43ECC249F8}"/>
    <dgm:cxn modelId="{474AE0D9-FE5B-40D1-A409-322BE0A67191}" srcId="{FABCE851-3B0A-4D97-9DD5-675D89EC7346}" destId="{55AB68EA-5976-4AAA-8E62-EA03CF4C0D14}" srcOrd="1" destOrd="0" parTransId="{29A5A5B2-AD9A-4A25-8EA6-5E78C379AEA2}" sibTransId="{22091E4A-FFC8-4391-9253-8904FB0857DA}"/>
    <dgm:cxn modelId="{D3829DEF-6F42-496C-9870-A03D87B1B8CB}" type="presOf" srcId="{1B0937BB-0CDE-4BB6-9CC9-2B0174FBF5F4}" destId="{B918B4C2-D002-4487-A2A1-234F1423FF29}" srcOrd="0" destOrd="0" presId="urn:microsoft.com/office/officeart/2009/3/layout/PhasedProcess"/>
    <dgm:cxn modelId="{16BE44F3-6194-49C2-A2CB-021181CAB861}" srcId="{59B3C2DB-7E11-4BA6-8E82-3EEAEC5C255F}" destId="{C48F78A3-832C-4FF0-A4F0-6DB2BF224005}" srcOrd="0" destOrd="0" parTransId="{B3C04DB2-1CD7-47C1-AC9A-5EE52791A382}" sibTransId="{E988E3F6-360D-4405-85DA-A4D386C82375}"/>
    <dgm:cxn modelId="{26D73845-A1FD-47B5-947B-FB54480E8F5A}" type="presParOf" srcId="{8FC5AEC9-7E9E-4437-B071-91BF950CA18E}" destId="{DA7320CD-CCDF-4D29-BC0E-6B3C085093F1}" srcOrd="0" destOrd="0" presId="urn:microsoft.com/office/officeart/2009/3/layout/PhasedProcess"/>
    <dgm:cxn modelId="{C5BB3DC2-5020-47A1-99BB-1B230A0A1332}" type="presParOf" srcId="{8FC5AEC9-7E9E-4437-B071-91BF950CA18E}" destId="{C021B6CF-0036-4D17-AF92-E514F2956D38}" srcOrd="1" destOrd="0" presId="urn:microsoft.com/office/officeart/2009/3/layout/PhasedProcess"/>
    <dgm:cxn modelId="{F8C14293-61ED-4C3E-BDD2-9896CBCEC78A}" type="presParOf" srcId="{8FC5AEC9-7E9E-4437-B071-91BF950CA18E}" destId="{774FD34E-1888-41D5-8842-E5CCEE96A884}" srcOrd="2" destOrd="0" presId="urn:microsoft.com/office/officeart/2009/3/layout/PhasedProcess"/>
    <dgm:cxn modelId="{61AE6886-9011-4EF8-A676-71BA3F21A2D1}" type="presParOf" srcId="{8FC5AEC9-7E9E-4437-B071-91BF950CA18E}" destId="{9C83A3AD-A702-4C27-81F7-7E583D91932E}" srcOrd="3" destOrd="0" presId="urn:microsoft.com/office/officeart/2009/3/layout/PhasedProcess"/>
    <dgm:cxn modelId="{7E405C46-7B5D-4261-980E-594D9E15C09D}" type="presParOf" srcId="{8FC5AEC9-7E9E-4437-B071-91BF950CA18E}" destId="{B364847F-2864-4F17-9721-0A10A093243C}" srcOrd="4" destOrd="0" presId="urn:microsoft.com/office/officeart/2009/3/layout/PhasedProcess"/>
    <dgm:cxn modelId="{CF900038-DDBF-4C46-84F8-C022C5A7A306}" type="presParOf" srcId="{8FC5AEC9-7E9E-4437-B071-91BF950CA18E}" destId="{7772F1BF-E816-464E-80FF-9CFE9909DDF9}" srcOrd="5" destOrd="0" presId="urn:microsoft.com/office/officeart/2009/3/layout/PhasedProcess"/>
    <dgm:cxn modelId="{E4C5AF8A-7766-4A9C-8EA1-F2011380FE7D}" type="presParOf" srcId="{8FC5AEC9-7E9E-4437-B071-91BF950CA18E}" destId="{118DD78D-3634-46AA-A50C-49874F3EE221}" srcOrd="6" destOrd="0" presId="urn:microsoft.com/office/officeart/2009/3/layout/PhasedProcess"/>
    <dgm:cxn modelId="{D71D5435-22E6-4AF1-B5F4-DCB44F8E0FBE}" type="presParOf" srcId="{118DD78D-3634-46AA-A50C-49874F3EE221}" destId="{B918B4C2-D002-4487-A2A1-234F1423FF29}" srcOrd="0" destOrd="0" presId="urn:microsoft.com/office/officeart/2009/3/layout/PhasedProcess"/>
    <dgm:cxn modelId="{4C8A34AC-CE90-4494-AC00-7258CE991360}" type="presParOf" srcId="{118DD78D-3634-46AA-A50C-49874F3EE221}" destId="{F45C253A-BE28-41D6-963C-F728512AF5EB}" srcOrd="1" destOrd="0" presId="urn:microsoft.com/office/officeart/2009/3/layout/PhasedProcess"/>
    <dgm:cxn modelId="{911AFB62-06E8-4182-84CE-8EF166979841}" type="presParOf" srcId="{118DD78D-3634-46AA-A50C-49874F3EE221}" destId="{4EF82B6D-B797-42D2-AB19-EC2814FD846C}" srcOrd="2" destOrd="0" presId="urn:microsoft.com/office/officeart/2009/3/layout/PhasedProcess"/>
    <dgm:cxn modelId="{3138AAEA-1FA5-4217-9FFF-5C1C6014050B}" type="presParOf" srcId="{118DD78D-3634-46AA-A50C-49874F3EE221}" destId="{E01C25D0-6F29-44DC-825F-0273E63066BD}" srcOrd="3" destOrd="0" presId="urn:microsoft.com/office/officeart/2009/3/layout/PhasedProcess"/>
    <dgm:cxn modelId="{B9A0F6E1-175E-4B6F-9F9F-C0A4E25F8642}" type="presParOf" srcId="{8FC5AEC9-7E9E-4437-B071-91BF950CA18E}" destId="{D0188D2B-76C9-42AC-8AD5-ACD4C773F148}" srcOrd="7" destOrd="0" presId="urn:microsoft.com/office/officeart/2009/3/layout/PhasedProcess"/>
    <dgm:cxn modelId="{82148B23-8D48-4F2B-B153-EC4D1D456EA6}" type="presParOf" srcId="{D0188D2B-76C9-42AC-8AD5-ACD4C773F148}" destId="{4990850A-5EFF-45F3-89C7-31FB0BF59A6B}" srcOrd="0" destOrd="0" presId="urn:microsoft.com/office/officeart/2009/3/layout/PhasedProcess"/>
    <dgm:cxn modelId="{3CAF0080-BA8C-499A-B48D-E3B0FEF9C147}" type="presParOf" srcId="{D0188D2B-76C9-42AC-8AD5-ACD4C773F148}" destId="{93655191-C347-4DCA-B1D7-C421400F9D94}" srcOrd="1" destOrd="0" presId="urn:microsoft.com/office/officeart/2009/3/layout/PhasedProcess"/>
    <dgm:cxn modelId="{5B1B2123-07BE-44EF-BC53-E6FD8463459C}" type="presParOf" srcId="{D0188D2B-76C9-42AC-8AD5-ACD4C773F148}" destId="{39AE432F-FF7F-4BFD-B3AD-69B10A89EB61}" srcOrd="2" destOrd="0" presId="urn:microsoft.com/office/officeart/2009/3/layout/PhasedProcess"/>
    <dgm:cxn modelId="{1EA52DDF-EF17-41CA-A057-6E737E7011ED}" type="presParOf" srcId="{D0188D2B-76C9-42AC-8AD5-ACD4C773F148}" destId="{7E06E497-8B15-46BA-9D94-761ABE188941}" srcOrd="3" destOrd="0" presId="urn:microsoft.com/office/officeart/2009/3/layout/PhasedProcess"/>
    <dgm:cxn modelId="{F94C35A6-DDEE-4530-B031-89EF3DE13DB9}" type="presParOf" srcId="{D0188D2B-76C9-42AC-8AD5-ACD4C773F148}" destId="{0C07D147-4B45-4BAC-8F09-5AF2D7D48A3E}" srcOrd="4" destOrd="0" presId="urn:microsoft.com/office/officeart/2009/3/layout/PhasedProcess"/>
    <dgm:cxn modelId="{46C3C8A8-2FB1-4F81-93D1-4E3B5B7F01C7}" type="presParOf" srcId="{D0188D2B-76C9-42AC-8AD5-ACD4C773F148}" destId="{7D6206BA-3545-45A9-830B-5D6AF4C718C3}" srcOrd="5" destOrd="0" presId="urn:microsoft.com/office/officeart/2009/3/layout/PhasedProcess"/>
    <dgm:cxn modelId="{7E3F1D97-E511-4969-8F8A-2A55116FC9F0}" type="presParOf" srcId="{8FC5AEC9-7E9E-4437-B071-91BF950CA18E}" destId="{1400F297-FCB6-4F79-BB18-4F3596D367F1}" srcOrd="8" destOrd="0" presId="urn:microsoft.com/office/officeart/2009/3/layout/PhasedProcess"/>
    <dgm:cxn modelId="{99629531-C301-4F29-9922-FEB237F7E7AC}" type="presParOf" srcId="{8FC5AEC9-7E9E-4437-B071-91BF950CA18E}" destId="{F336F64F-37D6-42EF-97A1-2D09A8A44DFF}" srcOrd="9" destOrd="0" presId="urn:microsoft.com/office/officeart/2009/3/layout/Phased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ABCE851-3B0A-4D97-9DD5-675D89EC7346}" type="doc">
      <dgm:prSet loTypeId="urn:microsoft.com/office/officeart/2009/3/layout/PhasedProcess" loCatId="process" qsTypeId="urn:microsoft.com/office/officeart/2005/8/quickstyle/simple1" qsCatId="simple" csTypeId="urn:microsoft.com/office/officeart/2005/8/colors/accent1_2" csCatId="accent1" phldr="0"/>
      <dgm:spPr/>
      <dgm:t>
        <a:bodyPr/>
        <a:lstStyle/>
        <a:p>
          <a:endParaRPr lang="en-US"/>
        </a:p>
      </dgm:t>
    </dgm:pt>
    <dgm:pt modelId="{59B3C2DB-7E11-4BA6-8E82-3EEAEC5C255F}">
      <dgm:prSet phldrT="[Text]" phldr="1"/>
      <dgm:spPr/>
      <dgm:t>
        <a:bodyPr/>
        <a:lstStyle/>
        <a:p>
          <a:endParaRPr lang="en-US"/>
        </a:p>
      </dgm:t>
    </dgm:pt>
    <dgm:pt modelId="{35D6CF4B-6D39-4279-A667-93B8133065CC}" type="parTrans" cxnId="{0684EF13-C545-4722-B442-0863A622B90A}">
      <dgm:prSet/>
      <dgm:spPr/>
      <dgm:t>
        <a:bodyPr/>
        <a:lstStyle/>
        <a:p>
          <a:endParaRPr lang="en-US"/>
        </a:p>
      </dgm:t>
    </dgm:pt>
    <dgm:pt modelId="{24341F5A-088D-4E9E-8554-20C28CEC31B3}" type="sibTrans" cxnId="{0684EF13-C545-4722-B442-0863A622B90A}">
      <dgm:prSet/>
      <dgm:spPr/>
      <dgm:t>
        <a:bodyPr/>
        <a:lstStyle/>
        <a:p>
          <a:endParaRPr lang="en-US"/>
        </a:p>
      </dgm:t>
    </dgm:pt>
    <dgm:pt modelId="{C48F78A3-832C-4FF0-A4F0-6DB2BF224005}">
      <dgm:prSet phldrT="[Text]" phldr="1"/>
      <dgm:spPr/>
      <dgm:t>
        <a:bodyPr/>
        <a:lstStyle/>
        <a:p>
          <a:endParaRPr lang="en-US"/>
        </a:p>
      </dgm:t>
    </dgm:pt>
    <dgm:pt modelId="{B3C04DB2-1CD7-47C1-AC9A-5EE52791A382}" type="parTrans" cxnId="{16BE44F3-6194-49C2-A2CB-021181CAB861}">
      <dgm:prSet/>
      <dgm:spPr/>
      <dgm:t>
        <a:bodyPr/>
        <a:lstStyle/>
        <a:p>
          <a:endParaRPr lang="en-US"/>
        </a:p>
      </dgm:t>
    </dgm:pt>
    <dgm:pt modelId="{E988E3F6-360D-4405-85DA-A4D386C82375}" type="sibTrans" cxnId="{16BE44F3-6194-49C2-A2CB-021181CAB861}">
      <dgm:prSet/>
      <dgm:spPr/>
      <dgm:t>
        <a:bodyPr/>
        <a:lstStyle/>
        <a:p>
          <a:endParaRPr lang="en-US"/>
        </a:p>
      </dgm:t>
    </dgm:pt>
    <dgm:pt modelId="{58A43BAE-B926-4065-A000-0DD66886830F}">
      <dgm:prSet phldrT="[Text]" phldr="1"/>
      <dgm:spPr/>
      <dgm:t>
        <a:bodyPr/>
        <a:lstStyle/>
        <a:p>
          <a:endParaRPr lang="en-US"/>
        </a:p>
      </dgm:t>
    </dgm:pt>
    <dgm:pt modelId="{97BBB49C-53C6-4591-AC61-B71A502A87E6}" type="parTrans" cxnId="{A5D0CE4B-087E-4194-8F5D-045E7E3B8DDE}">
      <dgm:prSet/>
      <dgm:spPr/>
      <dgm:t>
        <a:bodyPr/>
        <a:lstStyle/>
        <a:p>
          <a:endParaRPr lang="en-US"/>
        </a:p>
      </dgm:t>
    </dgm:pt>
    <dgm:pt modelId="{C10D04FD-45B5-4BF2-AEC3-565C954BD305}" type="sibTrans" cxnId="{A5D0CE4B-087E-4194-8F5D-045E7E3B8DDE}">
      <dgm:prSet/>
      <dgm:spPr/>
      <dgm:t>
        <a:bodyPr/>
        <a:lstStyle/>
        <a:p>
          <a:endParaRPr lang="en-US"/>
        </a:p>
      </dgm:t>
    </dgm:pt>
    <dgm:pt modelId="{28B49947-F221-4DA5-8B13-B2345A2534F2}">
      <dgm:prSet phldrT="[Text]" phldr="1"/>
      <dgm:spPr/>
      <dgm:t>
        <a:bodyPr/>
        <a:lstStyle/>
        <a:p>
          <a:endParaRPr lang="en-US" dirty="0"/>
        </a:p>
      </dgm:t>
    </dgm:pt>
    <dgm:pt modelId="{D2DF59DB-6952-4787-B430-0B60C73FDCC7}" type="parTrans" cxnId="{70A91BD9-CAC7-483F-85F4-77C5EE8AD5BA}">
      <dgm:prSet/>
      <dgm:spPr/>
      <dgm:t>
        <a:bodyPr/>
        <a:lstStyle/>
        <a:p>
          <a:endParaRPr lang="en-US"/>
        </a:p>
      </dgm:t>
    </dgm:pt>
    <dgm:pt modelId="{A8D1FF80-8F70-4A49-9C6E-AA43ECC249F8}" type="sibTrans" cxnId="{70A91BD9-CAC7-483F-85F4-77C5EE8AD5BA}">
      <dgm:prSet/>
      <dgm:spPr/>
      <dgm:t>
        <a:bodyPr/>
        <a:lstStyle/>
        <a:p>
          <a:endParaRPr lang="en-US"/>
        </a:p>
      </dgm:t>
    </dgm:pt>
    <dgm:pt modelId="{55AB68EA-5976-4AAA-8E62-EA03CF4C0D14}">
      <dgm:prSet phldrT="[Text]" phldr="1"/>
      <dgm:spPr/>
      <dgm:t>
        <a:bodyPr/>
        <a:lstStyle/>
        <a:p>
          <a:endParaRPr lang="en-US"/>
        </a:p>
      </dgm:t>
    </dgm:pt>
    <dgm:pt modelId="{29A5A5B2-AD9A-4A25-8EA6-5E78C379AEA2}" type="parTrans" cxnId="{474AE0D9-FE5B-40D1-A409-322BE0A67191}">
      <dgm:prSet/>
      <dgm:spPr/>
      <dgm:t>
        <a:bodyPr/>
        <a:lstStyle/>
        <a:p>
          <a:endParaRPr lang="en-US"/>
        </a:p>
      </dgm:t>
    </dgm:pt>
    <dgm:pt modelId="{22091E4A-FFC8-4391-9253-8904FB0857DA}" type="sibTrans" cxnId="{474AE0D9-FE5B-40D1-A409-322BE0A67191}">
      <dgm:prSet/>
      <dgm:spPr/>
      <dgm:t>
        <a:bodyPr/>
        <a:lstStyle/>
        <a:p>
          <a:endParaRPr lang="en-US"/>
        </a:p>
      </dgm:t>
    </dgm:pt>
    <dgm:pt modelId="{1B0937BB-0CDE-4BB6-9CC9-2B0174FBF5F4}">
      <dgm:prSet phldrT="[Text]" phldr="1"/>
      <dgm:spPr/>
      <dgm:t>
        <a:bodyPr/>
        <a:lstStyle/>
        <a:p>
          <a:endParaRPr lang="en-US"/>
        </a:p>
      </dgm:t>
    </dgm:pt>
    <dgm:pt modelId="{A6B2F45B-3074-4753-8A1C-599985F0737F}" type="parTrans" cxnId="{5492A221-59DE-47A3-B0D3-6ADFD7AD8340}">
      <dgm:prSet/>
      <dgm:spPr/>
      <dgm:t>
        <a:bodyPr/>
        <a:lstStyle/>
        <a:p>
          <a:endParaRPr lang="en-US"/>
        </a:p>
      </dgm:t>
    </dgm:pt>
    <dgm:pt modelId="{FE13C7B1-A181-4BE3-901B-3FB8B3E191B1}" type="sibTrans" cxnId="{5492A221-59DE-47A3-B0D3-6ADFD7AD8340}">
      <dgm:prSet/>
      <dgm:spPr/>
      <dgm:t>
        <a:bodyPr/>
        <a:lstStyle/>
        <a:p>
          <a:endParaRPr lang="en-US"/>
        </a:p>
      </dgm:t>
    </dgm:pt>
    <dgm:pt modelId="{D5ADBC30-77CD-4B2D-B516-BCD626A7526E}">
      <dgm:prSet phldrT="[Text]" phldr="1"/>
      <dgm:spPr/>
      <dgm:t>
        <a:bodyPr/>
        <a:lstStyle/>
        <a:p>
          <a:endParaRPr lang="en-US"/>
        </a:p>
      </dgm:t>
    </dgm:pt>
    <dgm:pt modelId="{217EDFB1-8E79-49A8-9A08-B6A4E0C2905A}" type="parTrans" cxnId="{6F6DC29A-8868-4A7D-9F55-44B63CAC5223}">
      <dgm:prSet/>
      <dgm:spPr/>
      <dgm:t>
        <a:bodyPr/>
        <a:lstStyle/>
        <a:p>
          <a:endParaRPr lang="en-US"/>
        </a:p>
      </dgm:t>
    </dgm:pt>
    <dgm:pt modelId="{C045FB0D-CBFE-4B79-B3BB-B3C6BD5B2516}" type="sibTrans" cxnId="{6F6DC29A-8868-4A7D-9F55-44B63CAC5223}">
      <dgm:prSet/>
      <dgm:spPr/>
      <dgm:t>
        <a:bodyPr/>
        <a:lstStyle/>
        <a:p>
          <a:endParaRPr lang="en-US"/>
        </a:p>
      </dgm:t>
    </dgm:pt>
    <dgm:pt modelId="{0AAB0D0E-4DF9-433C-8DE3-193908E89957}">
      <dgm:prSet phldrT="[Text]" phldr="1"/>
      <dgm:spPr/>
      <dgm:t>
        <a:bodyPr/>
        <a:lstStyle/>
        <a:p>
          <a:endParaRPr lang="en-US"/>
        </a:p>
      </dgm:t>
    </dgm:pt>
    <dgm:pt modelId="{4ADE1752-FFC4-4B5B-B84C-91F5EAD0147C}" type="parTrans" cxnId="{23546539-B4F6-4C2E-92BB-585B0FD59A83}">
      <dgm:prSet/>
      <dgm:spPr/>
      <dgm:t>
        <a:bodyPr/>
        <a:lstStyle/>
        <a:p>
          <a:endParaRPr lang="en-US"/>
        </a:p>
      </dgm:t>
    </dgm:pt>
    <dgm:pt modelId="{58493DAA-1D38-4ADA-8058-3410D38340D5}" type="sibTrans" cxnId="{23546539-B4F6-4C2E-92BB-585B0FD59A83}">
      <dgm:prSet/>
      <dgm:spPr/>
      <dgm:t>
        <a:bodyPr/>
        <a:lstStyle/>
        <a:p>
          <a:endParaRPr lang="en-US"/>
        </a:p>
      </dgm:t>
    </dgm:pt>
    <dgm:pt modelId="{8123CCCB-999F-4C81-8B2F-385236D28162}">
      <dgm:prSet phldrT="[Text]" phldr="1"/>
      <dgm:spPr/>
      <dgm:t>
        <a:bodyPr/>
        <a:lstStyle/>
        <a:p>
          <a:endParaRPr lang="en-US"/>
        </a:p>
      </dgm:t>
    </dgm:pt>
    <dgm:pt modelId="{8170FC5C-1685-4BFD-A7B5-4A4DCDD91738}" type="parTrans" cxnId="{2F5DC7A1-A463-4E75-85C7-5672E3B49E18}">
      <dgm:prSet/>
      <dgm:spPr/>
      <dgm:t>
        <a:bodyPr/>
        <a:lstStyle/>
        <a:p>
          <a:endParaRPr lang="en-US"/>
        </a:p>
      </dgm:t>
    </dgm:pt>
    <dgm:pt modelId="{D56B2F45-B82B-4880-8982-B3B18441173E}" type="sibTrans" cxnId="{2F5DC7A1-A463-4E75-85C7-5672E3B49E18}">
      <dgm:prSet/>
      <dgm:spPr/>
      <dgm:t>
        <a:bodyPr/>
        <a:lstStyle/>
        <a:p>
          <a:endParaRPr lang="en-US"/>
        </a:p>
      </dgm:t>
    </dgm:pt>
    <dgm:pt modelId="{8FC5AEC9-7E9E-4437-B071-91BF950CA18E}" type="pres">
      <dgm:prSet presAssocID="{FABCE851-3B0A-4D97-9DD5-675D89EC7346}" presName="Name0" presStyleCnt="0">
        <dgm:presLayoutVars>
          <dgm:chMax val="3"/>
          <dgm:chPref val="3"/>
          <dgm:bulletEnabled val="1"/>
          <dgm:dir/>
          <dgm:animLvl val="lvl"/>
        </dgm:presLayoutVars>
      </dgm:prSet>
      <dgm:spPr/>
    </dgm:pt>
    <dgm:pt modelId="{DA7320CD-CCDF-4D29-BC0E-6B3C085093F1}" type="pres">
      <dgm:prSet presAssocID="{FABCE851-3B0A-4D97-9DD5-675D89EC7346}" presName="arc1" presStyleLbl="node1" presStyleIdx="0" presStyleCnt="4"/>
      <dgm:spPr/>
    </dgm:pt>
    <dgm:pt modelId="{C021B6CF-0036-4D17-AF92-E514F2956D38}" type="pres">
      <dgm:prSet presAssocID="{FABCE851-3B0A-4D97-9DD5-675D89EC7346}" presName="arc3" presStyleLbl="node1" presStyleIdx="1" presStyleCnt="4"/>
      <dgm:spPr/>
    </dgm:pt>
    <dgm:pt modelId="{774FD34E-1888-41D5-8842-E5CCEE96A884}" type="pres">
      <dgm:prSet presAssocID="{FABCE851-3B0A-4D97-9DD5-675D89EC7346}" presName="parentText2" presStyleLbl="revTx" presStyleIdx="0" presStyleCnt="3">
        <dgm:presLayoutVars>
          <dgm:chMax val="4"/>
          <dgm:chPref val="3"/>
          <dgm:bulletEnabled val="1"/>
        </dgm:presLayoutVars>
      </dgm:prSet>
      <dgm:spPr/>
    </dgm:pt>
    <dgm:pt modelId="{9C83A3AD-A702-4C27-81F7-7E583D91932E}" type="pres">
      <dgm:prSet presAssocID="{FABCE851-3B0A-4D97-9DD5-675D89EC7346}" presName="arc2" presStyleLbl="node1" presStyleIdx="2" presStyleCnt="4"/>
      <dgm:spPr/>
    </dgm:pt>
    <dgm:pt modelId="{B364847F-2864-4F17-9721-0A10A093243C}" type="pres">
      <dgm:prSet presAssocID="{FABCE851-3B0A-4D97-9DD5-675D89EC7346}" presName="arc4" presStyleLbl="node1" presStyleIdx="3" presStyleCnt="4"/>
      <dgm:spPr/>
    </dgm:pt>
    <dgm:pt modelId="{7772F1BF-E816-464E-80FF-9CFE9909DDF9}" type="pres">
      <dgm:prSet presAssocID="{FABCE851-3B0A-4D97-9DD5-675D89EC7346}" presName="parentText3" presStyleLbl="revTx" presStyleIdx="1" presStyleCnt="3">
        <dgm:presLayoutVars>
          <dgm:chMax val="1"/>
          <dgm:chPref val="1"/>
          <dgm:bulletEnabled val="1"/>
        </dgm:presLayoutVars>
      </dgm:prSet>
      <dgm:spPr/>
    </dgm:pt>
    <dgm:pt modelId="{118DD78D-3634-46AA-A50C-49874F3EE221}" type="pres">
      <dgm:prSet presAssocID="{FABCE851-3B0A-4D97-9DD5-675D89EC7346}" presName="middleComposite" presStyleCnt="0"/>
      <dgm:spPr/>
    </dgm:pt>
    <dgm:pt modelId="{B918B4C2-D002-4487-A2A1-234F1423FF29}" type="pres">
      <dgm:prSet presAssocID="{1B0937BB-0CDE-4BB6-9CC9-2B0174FBF5F4}" presName="circ1" presStyleLbl="vennNode1" presStyleIdx="0" presStyleCnt="8"/>
      <dgm:spPr/>
    </dgm:pt>
    <dgm:pt modelId="{F45C253A-BE28-41D6-963C-F728512AF5EB}" type="pres">
      <dgm:prSet presAssocID="{1B0937BB-0CDE-4BB6-9CC9-2B0174FBF5F4}" presName="circ1Tx" presStyleLbl="revTx" presStyleIdx="1" presStyleCnt="3">
        <dgm:presLayoutVars>
          <dgm:chMax val="0"/>
          <dgm:chPref val="0"/>
        </dgm:presLayoutVars>
      </dgm:prSet>
      <dgm:spPr/>
    </dgm:pt>
    <dgm:pt modelId="{4EF82B6D-B797-42D2-AB19-EC2814FD846C}" type="pres">
      <dgm:prSet presAssocID="{D5ADBC30-77CD-4B2D-B516-BCD626A7526E}" presName="circ2" presStyleLbl="vennNode1" presStyleIdx="1" presStyleCnt="8"/>
      <dgm:spPr/>
    </dgm:pt>
    <dgm:pt modelId="{E01C25D0-6F29-44DC-825F-0273E63066BD}" type="pres">
      <dgm:prSet presAssocID="{D5ADBC30-77CD-4B2D-B516-BCD626A7526E}" presName="circ2Tx" presStyleLbl="revTx" presStyleIdx="1" presStyleCnt="3">
        <dgm:presLayoutVars>
          <dgm:chMax val="0"/>
          <dgm:chPref val="0"/>
        </dgm:presLayoutVars>
      </dgm:prSet>
      <dgm:spPr/>
    </dgm:pt>
    <dgm:pt modelId="{D0188D2B-76C9-42AC-8AD5-ACD4C773F148}" type="pres">
      <dgm:prSet presAssocID="{FABCE851-3B0A-4D97-9DD5-675D89EC7346}" presName="leftComposite" presStyleCnt="0"/>
      <dgm:spPr/>
    </dgm:pt>
    <dgm:pt modelId="{4990850A-5EFF-45F3-89C7-31FB0BF59A6B}" type="pres">
      <dgm:prSet presAssocID="{C48F78A3-832C-4FF0-A4F0-6DB2BF224005}" presName="childText1_1" presStyleLbl="vennNode1" presStyleIdx="2" presStyleCnt="8">
        <dgm:presLayoutVars>
          <dgm:chMax val="0"/>
          <dgm:chPref val="0"/>
        </dgm:presLayoutVars>
      </dgm:prSet>
      <dgm:spPr/>
    </dgm:pt>
    <dgm:pt modelId="{93655191-C347-4DCA-B1D7-C421400F9D94}" type="pres">
      <dgm:prSet presAssocID="{C48F78A3-832C-4FF0-A4F0-6DB2BF224005}" presName="ellipse1" presStyleLbl="vennNode1" presStyleIdx="3" presStyleCnt="8"/>
      <dgm:spPr/>
    </dgm:pt>
    <dgm:pt modelId="{39AE432F-FF7F-4BFD-B3AD-69B10A89EB61}" type="pres">
      <dgm:prSet presAssocID="{C48F78A3-832C-4FF0-A4F0-6DB2BF224005}" presName="ellipse2" presStyleLbl="vennNode1" presStyleIdx="4" presStyleCnt="8"/>
      <dgm:spPr/>
    </dgm:pt>
    <dgm:pt modelId="{7E06E497-8B15-46BA-9D94-761ABE188941}" type="pres">
      <dgm:prSet presAssocID="{58A43BAE-B926-4065-A000-0DD66886830F}" presName="childText1_2" presStyleLbl="vennNode1" presStyleIdx="5" presStyleCnt="8">
        <dgm:presLayoutVars>
          <dgm:chMax val="0"/>
          <dgm:chPref val="0"/>
        </dgm:presLayoutVars>
      </dgm:prSet>
      <dgm:spPr/>
    </dgm:pt>
    <dgm:pt modelId="{0C07D147-4B45-4BAC-8F09-5AF2D7D48A3E}" type="pres">
      <dgm:prSet presAssocID="{58A43BAE-B926-4065-A000-0DD66886830F}" presName="ellipse3" presStyleLbl="vennNode1" presStyleIdx="6" presStyleCnt="8"/>
      <dgm:spPr/>
    </dgm:pt>
    <dgm:pt modelId="{7D6206BA-3545-45A9-830B-5D6AF4C718C3}" type="pres">
      <dgm:prSet presAssocID="{28B49947-F221-4DA5-8B13-B2345A2534F2}" presName="childText1_3" presStyleLbl="vennNode1" presStyleIdx="7" presStyleCnt="8">
        <dgm:presLayoutVars>
          <dgm:chMax val="0"/>
          <dgm:chPref val="0"/>
        </dgm:presLayoutVars>
      </dgm:prSet>
      <dgm:spPr/>
    </dgm:pt>
    <dgm:pt modelId="{1400F297-FCB6-4F79-BB18-4F3596D367F1}" type="pres">
      <dgm:prSet presAssocID="{FABCE851-3B0A-4D97-9DD5-675D89EC7346}" presName="rightChild" presStyleLbl="node2" presStyleIdx="0" presStyleCnt="1">
        <dgm:presLayoutVars>
          <dgm:chMax val="0"/>
          <dgm:chPref val="0"/>
        </dgm:presLayoutVars>
      </dgm:prSet>
      <dgm:spPr/>
    </dgm:pt>
    <dgm:pt modelId="{F336F64F-37D6-42EF-97A1-2D09A8A44DFF}" type="pres">
      <dgm:prSet presAssocID="{FABCE851-3B0A-4D97-9DD5-675D89EC7346}" presName="parentText1" presStyleLbl="revTx" presStyleIdx="2" presStyleCnt="3">
        <dgm:presLayoutVars>
          <dgm:chMax val="4"/>
          <dgm:chPref val="3"/>
          <dgm:bulletEnabled val="1"/>
        </dgm:presLayoutVars>
      </dgm:prSet>
      <dgm:spPr/>
    </dgm:pt>
  </dgm:ptLst>
  <dgm:cxnLst>
    <dgm:cxn modelId="{62439E10-A90B-48D7-A011-BB6FCDE8F6FB}" type="presOf" srcId="{1B0937BB-0CDE-4BB6-9CC9-2B0174FBF5F4}" destId="{B918B4C2-D002-4487-A2A1-234F1423FF29}" srcOrd="0" destOrd="0" presId="urn:microsoft.com/office/officeart/2009/3/layout/PhasedProcess"/>
    <dgm:cxn modelId="{0684EF13-C545-4722-B442-0863A622B90A}" srcId="{FABCE851-3B0A-4D97-9DD5-675D89EC7346}" destId="{59B3C2DB-7E11-4BA6-8E82-3EEAEC5C255F}" srcOrd="0" destOrd="0" parTransId="{35D6CF4B-6D39-4279-A667-93B8133065CC}" sibTransId="{24341F5A-088D-4E9E-8554-20C28CEC31B3}"/>
    <dgm:cxn modelId="{315DA715-64A4-471A-918E-7D2EE6AEBBC5}" type="presOf" srcId="{59B3C2DB-7E11-4BA6-8E82-3EEAEC5C255F}" destId="{F336F64F-37D6-42EF-97A1-2D09A8A44DFF}" srcOrd="0" destOrd="0" presId="urn:microsoft.com/office/officeart/2009/3/layout/PhasedProcess"/>
    <dgm:cxn modelId="{5492A221-59DE-47A3-B0D3-6ADFD7AD8340}" srcId="{55AB68EA-5976-4AAA-8E62-EA03CF4C0D14}" destId="{1B0937BB-0CDE-4BB6-9CC9-2B0174FBF5F4}" srcOrd="0" destOrd="0" parTransId="{A6B2F45B-3074-4753-8A1C-599985F0737F}" sibTransId="{FE13C7B1-A181-4BE3-901B-3FB8B3E191B1}"/>
    <dgm:cxn modelId="{02D60F28-2588-497F-A7D2-0C02B33097EB}" type="presOf" srcId="{C48F78A3-832C-4FF0-A4F0-6DB2BF224005}" destId="{4990850A-5EFF-45F3-89C7-31FB0BF59A6B}" srcOrd="0" destOrd="0" presId="urn:microsoft.com/office/officeart/2009/3/layout/PhasedProcess"/>
    <dgm:cxn modelId="{A8D8152D-B1D5-48AC-B68C-3B6C06E7A2F9}" type="presOf" srcId="{8123CCCB-999F-4C81-8B2F-385236D28162}" destId="{1400F297-FCB6-4F79-BB18-4F3596D367F1}" srcOrd="0" destOrd="0" presId="urn:microsoft.com/office/officeart/2009/3/layout/PhasedProcess"/>
    <dgm:cxn modelId="{23546539-B4F6-4C2E-92BB-585B0FD59A83}" srcId="{FABCE851-3B0A-4D97-9DD5-675D89EC7346}" destId="{0AAB0D0E-4DF9-433C-8DE3-193908E89957}" srcOrd="2" destOrd="0" parTransId="{4ADE1752-FFC4-4B5B-B84C-91F5EAD0147C}" sibTransId="{58493DAA-1D38-4ADA-8058-3410D38340D5}"/>
    <dgm:cxn modelId="{A5D0CE4B-087E-4194-8F5D-045E7E3B8DDE}" srcId="{59B3C2DB-7E11-4BA6-8E82-3EEAEC5C255F}" destId="{58A43BAE-B926-4065-A000-0DD66886830F}" srcOrd="1" destOrd="0" parTransId="{97BBB49C-53C6-4591-AC61-B71A502A87E6}" sibTransId="{C10D04FD-45B5-4BF2-AEC3-565C954BD305}"/>
    <dgm:cxn modelId="{FD883356-D9BF-480B-9BF6-095C657204DE}" type="presOf" srcId="{D5ADBC30-77CD-4B2D-B516-BCD626A7526E}" destId="{4EF82B6D-B797-42D2-AB19-EC2814FD846C}" srcOrd="0" destOrd="0" presId="urn:microsoft.com/office/officeart/2009/3/layout/PhasedProcess"/>
    <dgm:cxn modelId="{CBA5D958-90BF-44E7-BFE0-D135B1A7AD8B}" type="presOf" srcId="{28B49947-F221-4DA5-8B13-B2345A2534F2}" destId="{7D6206BA-3545-45A9-830B-5D6AF4C718C3}" srcOrd="0" destOrd="0" presId="urn:microsoft.com/office/officeart/2009/3/layout/PhasedProcess"/>
    <dgm:cxn modelId="{C7A7F459-EFB2-4F1D-9CB2-1C44FD73DC6B}" type="presOf" srcId="{FABCE851-3B0A-4D97-9DD5-675D89EC7346}" destId="{8FC5AEC9-7E9E-4437-B071-91BF950CA18E}" srcOrd="0" destOrd="0" presId="urn:microsoft.com/office/officeart/2009/3/layout/PhasedProcess"/>
    <dgm:cxn modelId="{6F6DC29A-8868-4A7D-9F55-44B63CAC5223}" srcId="{55AB68EA-5976-4AAA-8E62-EA03CF4C0D14}" destId="{D5ADBC30-77CD-4B2D-B516-BCD626A7526E}" srcOrd="1" destOrd="0" parTransId="{217EDFB1-8E79-49A8-9A08-B6A4E0C2905A}" sibTransId="{C045FB0D-CBFE-4B79-B3BB-B3C6BD5B2516}"/>
    <dgm:cxn modelId="{511ECA9B-8C19-4A8B-945D-5428552C7E7D}" type="presOf" srcId="{0AAB0D0E-4DF9-433C-8DE3-193908E89957}" destId="{7772F1BF-E816-464E-80FF-9CFE9909DDF9}" srcOrd="0" destOrd="0" presId="urn:microsoft.com/office/officeart/2009/3/layout/PhasedProcess"/>
    <dgm:cxn modelId="{2F5DC7A1-A463-4E75-85C7-5672E3B49E18}" srcId="{0AAB0D0E-4DF9-433C-8DE3-193908E89957}" destId="{8123CCCB-999F-4C81-8B2F-385236D28162}" srcOrd="0" destOrd="0" parTransId="{8170FC5C-1685-4BFD-A7B5-4A4DCDD91738}" sibTransId="{D56B2F45-B82B-4880-8982-B3B18441173E}"/>
    <dgm:cxn modelId="{428886AE-C8F1-4895-AA53-AEE7A1B3CB27}" type="presOf" srcId="{55AB68EA-5976-4AAA-8E62-EA03CF4C0D14}" destId="{774FD34E-1888-41D5-8842-E5CCEE96A884}" srcOrd="0" destOrd="0" presId="urn:microsoft.com/office/officeart/2009/3/layout/PhasedProcess"/>
    <dgm:cxn modelId="{76C6DDC5-9D36-4005-8840-279029D9E6D9}" type="presOf" srcId="{1B0937BB-0CDE-4BB6-9CC9-2B0174FBF5F4}" destId="{F45C253A-BE28-41D6-963C-F728512AF5EB}" srcOrd="1" destOrd="0" presId="urn:microsoft.com/office/officeart/2009/3/layout/PhasedProcess"/>
    <dgm:cxn modelId="{6B4023D0-758F-4B9B-8AA3-BC6253727CEE}" type="presOf" srcId="{D5ADBC30-77CD-4B2D-B516-BCD626A7526E}" destId="{E01C25D0-6F29-44DC-825F-0273E63066BD}" srcOrd="1" destOrd="0" presId="urn:microsoft.com/office/officeart/2009/3/layout/PhasedProcess"/>
    <dgm:cxn modelId="{70A91BD9-CAC7-483F-85F4-77C5EE8AD5BA}" srcId="{59B3C2DB-7E11-4BA6-8E82-3EEAEC5C255F}" destId="{28B49947-F221-4DA5-8B13-B2345A2534F2}" srcOrd="2" destOrd="0" parTransId="{D2DF59DB-6952-4787-B430-0B60C73FDCC7}" sibTransId="{A8D1FF80-8F70-4A49-9C6E-AA43ECC249F8}"/>
    <dgm:cxn modelId="{474AE0D9-FE5B-40D1-A409-322BE0A67191}" srcId="{FABCE851-3B0A-4D97-9DD5-675D89EC7346}" destId="{55AB68EA-5976-4AAA-8E62-EA03CF4C0D14}" srcOrd="1" destOrd="0" parTransId="{29A5A5B2-AD9A-4A25-8EA6-5E78C379AEA2}" sibTransId="{22091E4A-FFC8-4391-9253-8904FB0857DA}"/>
    <dgm:cxn modelId="{017CD1E1-AA89-453E-BB2D-F093D7443209}" type="presOf" srcId="{58A43BAE-B926-4065-A000-0DD66886830F}" destId="{7E06E497-8B15-46BA-9D94-761ABE188941}" srcOrd="0" destOrd="0" presId="urn:microsoft.com/office/officeart/2009/3/layout/PhasedProcess"/>
    <dgm:cxn modelId="{16BE44F3-6194-49C2-A2CB-021181CAB861}" srcId="{59B3C2DB-7E11-4BA6-8E82-3EEAEC5C255F}" destId="{C48F78A3-832C-4FF0-A4F0-6DB2BF224005}" srcOrd="0" destOrd="0" parTransId="{B3C04DB2-1CD7-47C1-AC9A-5EE52791A382}" sibTransId="{E988E3F6-360D-4405-85DA-A4D386C82375}"/>
    <dgm:cxn modelId="{50D9008E-4C39-42A7-8AD7-1275199036BF}" type="presParOf" srcId="{8FC5AEC9-7E9E-4437-B071-91BF950CA18E}" destId="{DA7320CD-CCDF-4D29-BC0E-6B3C085093F1}" srcOrd="0" destOrd="0" presId="urn:microsoft.com/office/officeart/2009/3/layout/PhasedProcess"/>
    <dgm:cxn modelId="{AA3C23C6-BC00-450D-ACCA-39A03AD64DB0}" type="presParOf" srcId="{8FC5AEC9-7E9E-4437-B071-91BF950CA18E}" destId="{C021B6CF-0036-4D17-AF92-E514F2956D38}" srcOrd="1" destOrd="0" presId="urn:microsoft.com/office/officeart/2009/3/layout/PhasedProcess"/>
    <dgm:cxn modelId="{BBC7C5FF-7B22-461F-992C-B3DA2F6DF72D}" type="presParOf" srcId="{8FC5AEC9-7E9E-4437-B071-91BF950CA18E}" destId="{774FD34E-1888-41D5-8842-E5CCEE96A884}" srcOrd="2" destOrd="0" presId="urn:microsoft.com/office/officeart/2009/3/layout/PhasedProcess"/>
    <dgm:cxn modelId="{E86A1862-1E0C-421F-8418-374D161EF63A}" type="presParOf" srcId="{8FC5AEC9-7E9E-4437-B071-91BF950CA18E}" destId="{9C83A3AD-A702-4C27-81F7-7E583D91932E}" srcOrd="3" destOrd="0" presId="urn:microsoft.com/office/officeart/2009/3/layout/PhasedProcess"/>
    <dgm:cxn modelId="{D1F7FF46-E169-416F-BAA1-96D5860FFB68}" type="presParOf" srcId="{8FC5AEC9-7E9E-4437-B071-91BF950CA18E}" destId="{B364847F-2864-4F17-9721-0A10A093243C}" srcOrd="4" destOrd="0" presId="urn:microsoft.com/office/officeart/2009/3/layout/PhasedProcess"/>
    <dgm:cxn modelId="{320640EA-EDD0-467B-AF9F-B2BC92AC98C3}" type="presParOf" srcId="{8FC5AEC9-7E9E-4437-B071-91BF950CA18E}" destId="{7772F1BF-E816-464E-80FF-9CFE9909DDF9}" srcOrd="5" destOrd="0" presId="urn:microsoft.com/office/officeart/2009/3/layout/PhasedProcess"/>
    <dgm:cxn modelId="{D9FB45A2-E8DB-4A37-9B35-1A4D57744A21}" type="presParOf" srcId="{8FC5AEC9-7E9E-4437-B071-91BF950CA18E}" destId="{118DD78D-3634-46AA-A50C-49874F3EE221}" srcOrd="6" destOrd="0" presId="urn:microsoft.com/office/officeart/2009/3/layout/PhasedProcess"/>
    <dgm:cxn modelId="{2EA24144-484B-4B1F-89A4-A4D12D3DAE28}" type="presParOf" srcId="{118DD78D-3634-46AA-A50C-49874F3EE221}" destId="{B918B4C2-D002-4487-A2A1-234F1423FF29}" srcOrd="0" destOrd="0" presId="urn:microsoft.com/office/officeart/2009/3/layout/PhasedProcess"/>
    <dgm:cxn modelId="{0A9FC636-4CD5-46EA-8CD6-8C54195B3AAF}" type="presParOf" srcId="{118DD78D-3634-46AA-A50C-49874F3EE221}" destId="{F45C253A-BE28-41D6-963C-F728512AF5EB}" srcOrd="1" destOrd="0" presId="urn:microsoft.com/office/officeart/2009/3/layout/PhasedProcess"/>
    <dgm:cxn modelId="{8DB98464-F817-494A-A3B9-A959585EFE3C}" type="presParOf" srcId="{118DD78D-3634-46AA-A50C-49874F3EE221}" destId="{4EF82B6D-B797-42D2-AB19-EC2814FD846C}" srcOrd="2" destOrd="0" presId="urn:microsoft.com/office/officeart/2009/3/layout/PhasedProcess"/>
    <dgm:cxn modelId="{8BF6009C-AE7F-47C4-A416-46B9900356A6}" type="presParOf" srcId="{118DD78D-3634-46AA-A50C-49874F3EE221}" destId="{E01C25D0-6F29-44DC-825F-0273E63066BD}" srcOrd="3" destOrd="0" presId="urn:microsoft.com/office/officeart/2009/3/layout/PhasedProcess"/>
    <dgm:cxn modelId="{41C9C9D9-9929-41C7-8914-24D5124D81CF}" type="presParOf" srcId="{8FC5AEC9-7E9E-4437-B071-91BF950CA18E}" destId="{D0188D2B-76C9-42AC-8AD5-ACD4C773F148}" srcOrd="7" destOrd="0" presId="urn:microsoft.com/office/officeart/2009/3/layout/PhasedProcess"/>
    <dgm:cxn modelId="{898FB083-E183-483C-B97D-364716535398}" type="presParOf" srcId="{D0188D2B-76C9-42AC-8AD5-ACD4C773F148}" destId="{4990850A-5EFF-45F3-89C7-31FB0BF59A6B}" srcOrd="0" destOrd="0" presId="urn:microsoft.com/office/officeart/2009/3/layout/PhasedProcess"/>
    <dgm:cxn modelId="{6DC2B67D-677A-4BA8-AF8C-D4D7E55272D2}" type="presParOf" srcId="{D0188D2B-76C9-42AC-8AD5-ACD4C773F148}" destId="{93655191-C347-4DCA-B1D7-C421400F9D94}" srcOrd="1" destOrd="0" presId="urn:microsoft.com/office/officeart/2009/3/layout/PhasedProcess"/>
    <dgm:cxn modelId="{BEC76DCA-CF09-4FCD-8009-F3F1F5DCAEC8}" type="presParOf" srcId="{D0188D2B-76C9-42AC-8AD5-ACD4C773F148}" destId="{39AE432F-FF7F-4BFD-B3AD-69B10A89EB61}" srcOrd="2" destOrd="0" presId="urn:microsoft.com/office/officeart/2009/3/layout/PhasedProcess"/>
    <dgm:cxn modelId="{082627E2-7068-4AA9-ADD4-1C60D716F8FD}" type="presParOf" srcId="{D0188D2B-76C9-42AC-8AD5-ACD4C773F148}" destId="{7E06E497-8B15-46BA-9D94-761ABE188941}" srcOrd="3" destOrd="0" presId="urn:microsoft.com/office/officeart/2009/3/layout/PhasedProcess"/>
    <dgm:cxn modelId="{1AB00C59-5D01-4A2C-9ACC-9DC5969674DB}" type="presParOf" srcId="{D0188D2B-76C9-42AC-8AD5-ACD4C773F148}" destId="{0C07D147-4B45-4BAC-8F09-5AF2D7D48A3E}" srcOrd="4" destOrd="0" presId="urn:microsoft.com/office/officeart/2009/3/layout/PhasedProcess"/>
    <dgm:cxn modelId="{1B408BBF-D4A4-48F2-80CC-0AF5B43620FC}" type="presParOf" srcId="{D0188D2B-76C9-42AC-8AD5-ACD4C773F148}" destId="{7D6206BA-3545-45A9-830B-5D6AF4C718C3}" srcOrd="5" destOrd="0" presId="urn:microsoft.com/office/officeart/2009/3/layout/PhasedProcess"/>
    <dgm:cxn modelId="{249E67DA-47C9-498C-8DDC-3588B93915F7}" type="presParOf" srcId="{8FC5AEC9-7E9E-4437-B071-91BF950CA18E}" destId="{1400F297-FCB6-4F79-BB18-4F3596D367F1}" srcOrd="8" destOrd="0" presId="urn:microsoft.com/office/officeart/2009/3/layout/PhasedProcess"/>
    <dgm:cxn modelId="{774E573B-0CBF-4DE7-A945-25290454F66B}" type="presParOf" srcId="{8FC5AEC9-7E9E-4437-B071-91BF950CA18E}" destId="{F336F64F-37D6-42EF-97A1-2D09A8A44DFF}" srcOrd="9" destOrd="0" presId="urn:microsoft.com/office/officeart/2009/3/layout/Phased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ABCE851-3B0A-4D97-9DD5-675D89EC7346}" type="doc">
      <dgm:prSet loTypeId="urn:microsoft.com/office/officeart/2009/3/layout/PhasedProcess" loCatId="process" qsTypeId="urn:microsoft.com/office/officeart/2005/8/quickstyle/simple1" qsCatId="simple" csTypeId="urn:microsoft.com/office/officeart/2005/8/colors/accent1_2" csCatId="accent1" phldr="0"/>
      <dgm:spPr/>
      <dgm:t>
        <a:bodyPr/>
        <a:lstStyle/>
        <a:p>
          <a:endParaRPr lang="en-US"/>
        </a:p>
      </dgm:t>
    </dgm:pt>
    <dgm:pt modelId="{59B3C2DB-7E11-4BA6-8E82-3EEAEC5C255F}">
      <dgm:prSet phldrT="[Text]" phldr="1"/>
      <dgm:spPr/>
      <dgm:t>
        <a:bodyPr/>
        <a:lstStyle/>
        <a:p>
          <a:endParaRPr lang="en-US"/>
        </a:p>
      </dgm:t>
    </dgm:pt>
    <dgm:pt modelId="{35D6CF4B-6D39-4279-A667-93B8133065CC}" type="parTrans" cxnId="{0684EF13-C545-4722-B442-0863A622B90A}">
      <dgm:prSet/>
      <dgm:spPr/>
      <dgm:t>
        <a:bodyPr/>
        <a:lstStyle/>
        <a:p>
          <a:endParaRPr lang="en-US"/>
        </a:p>
      </dgm:t>
    </dgm:pt>
    <dgm:pt modelId="{24341F5A-088D-4E9E-8554-20C28CEC31B3}" type="sibTrans" cxnId="{0684EF13-C545-4722-B442-0863A622B90A}">
      <dgm:prSet/>
      <dgm:spPr/>
      <dgm:t>
        <a:bodyPr/>
        <a:lstStyle/>
        <a:p>
          <a:endParaRPr lang="en-US"/>
        </a:p>
      </dgm:t>
    </dgm:pt>
    <dgm:pt modelId="{C48F78A3-832C-4FF0-A4F0-6DB2BF224005}">
      <dgm:prSet phldrT="[Text]" phldr="1"/>
      <dgm:spPr/>
      <dgm:t>
        <a:bodyPr/>
        <a:lstStyle/>
        <a:p>
          <a:endParaRPr lang="en-US"/>
        </a:p>
      </dgm:t>
    </dgm:pt>
    <dgm:pt modelId="{B3C04DB2-1CD7-47C1-AC9A-5EE52791A382}" type="parTrans" cxnId="{16BE44F3-6194-49C2-A2CB-021181CAB861}">
      <dgm:prSet/>
      <dgm:spPr/>
      <dgm:t>
        <a:bodyPr/>
        <a:lstStyle/>
        <a:p>
          <a:endParaRPr lang="en-US"/>
        </a:p>
      </dgm:t>
    </dgm:pt>
    <dgm:pt modelId="{E988E3F6-360D-4405-85DA-A4D386C82375}" type="sibTrans" cxnId="{16BE44F3-6194-49C2-A2CB-021181CAB861}">
      <dgm:prSet/>
      <dgm:spPr/>
      <dgm:t>
        <a:bodyPr/>
        <a:lstStyle/>
        <a:p>
          <a:endParaRPr lang="en-US"/>
        </a:p>
      </dgm:t>
    </dgm:pt>
    <dgm:pt modelId="{58A43BAE-B926-4065-A000-0DD66886830F}">
      <dgm:prSet phldrT="[Text]" phldr="1"/>
      <dgm:spPr/>
      <dgm:t>
        <a:bodyPr/>
        <a:lstStyle/>
        <a:p>
          <a:endParaRPr lang="en-US"/>
        </a:p>
      </dgm:t>
    </dgm:pt>
    <dgm:pt modelId="{97BBB49C-53C6-4591-AC61-B71A502A87E6}" type="parTrans" cxnId="{A5D0CE4B-087E-4194-8F5D-045E7E3B8DDE}">
      <dgm:prSet/>
      <dgm:spPr/>
      <dgm:t>
        <a:bodyPr/>
        <a:lstStyle/>
        <a:p>
          <a:endParaRPr lang="en-US"/>
        </a:p>
      </dgm:t>
    </dgm:pt>
    <dgm:pt modelId="{C10D04FD-45B5-4BF2-AEC3-565C954BD305}" type="sibTrans" cxnId="{A5D0CE4B-087E-4194-8F5D-045E7E3B8DDE}">
      <dgm:prSet/>
      <dgm:spPr/>
      <dgm:t>
        <a:bodyPr/>
        <a:lstStyle/>
        <a:p>
          <a:endParaRPr lang="en-US"/>
        </a:p>
      </dgm:t>
    </dgm:pt>
    <dgm:pt modelId="{28B49947-F221-4DA5-8B13-B2345A2534F2}">
      <dgm:prSet phldrT="[Text]" phldr="1"/>
      <dgm:spPr/>
      <dgm:t>
        <a:bodyPr/>
        <a:lstStyle/>
        <a:p>
          <a:endParaRPr lang="en-US" dirty="0"/>
        </a:p>
      </dgm:t>
    </dgm:pt>
    <dgm:pt modelId="{D2DF59DB-6952-4787-B430-0B60C73FDCC7}" type="parTrans" cxnId="{70A91BD9-CAC7-483F-85F4-77C5EE8AD5BA}">
      <dgm:prSet/>
      <dgm:spPr/>
      <dgm:t>
        <a:bodyPr/>
        <a:lstStyle/>
        <a:p>
          <a:endParaRPr lang="en-US"/>
        </a:p>
      </dgm:t>
    </dgm:pt>
    <dgm:pt modelId="{A8D1FF80-8F70-4A49-9C6E-AA43ECC249F8}" type="sibTrans" cxnId="{70A91BD9-CAC7-483F-85F4-77C5EE8AD5BA}">
      <dgm:prSet/>
      <dgm:spPr/>
      <dgm:t>
        <a:bodyPr/>
        <a:lstStyle/>
        <a:p>
          <a:endParaRPr lang="en-US"/>
        </a:p>
      </dgm:t>
    </dgm:pt>
    <dgm:pt modelId="{55AB68EA-5976-4AAA-8E62-EA03CF4C0D14}">
      <dgm:prSet phldrT="[Text]" phldr="1"/>
      <dgm:spPr/>
      <dgm:t>
        <a:bodyPr/>
        <a:lstStyle/>
        <a:p>
          <a:endParaRPr lang="en-US"/>
        </a:p>
      </dgm:t>
    </dgm:pt>
    <dgm:pt modelId="{29A5A5B2-AD9A-4A25-8EA6-5E78C379AEA2}" type="parTrans" cxnId="{474AE0D9-FE5B-40D1-A409-322BE0A67191}">
      <dgm:prSet/>
      <dgm:spPr/>
      <dgm:t>
        <a:bodyPr/>
        <a:lstStyle/>
        <a:p>
          <a:endParaRPr lang="en-US"/>
        </a:p>
      </dgm:t>
    </dgm:pt>
    <dgm:pt modelId="{22091E4A-FFC8-4391-9253-8904FB0857DA}" type="sibTrans" cxnId="{474AE0D9-FE5B-40D1-A409-322BE0A67191}">
      <dgm:prSet/>
      <dgm:spPr/>
      <dgm:t>
        <a:bodyPr/>
        <a:lstStyle/>
        <a:p>
          <a:endParaRPr lang="en-US"/>
        </a:p>
      </dgm:t>
    </dgm:pt>
    <dgm:pt modelId="{1B0937BB-0CDE-4BB6-9CC9-2B0174FBF5F4}">
      <dgm:prSet phldrT="[Text]" phldr="1"/>
      <dgm:spPr/>
      <dgm:t>
        <a:bodyPr/>
        <a:lstStyle/>
        <a:p>
          <a:endParaRPr lang="en-US" dirty="0"/>
        </a:p>
      </dgm:t>
    </dgm:pt>
    <dgm:pt modelId="{A6B2F45B-3074-4753-8A1C-599985F0737F}" type="parTrans" cxnId="{5492A221-59DE-47A3-B0D3-6ADFD7AD8340}">
      <dgm:prSet/>
      <dgm:spPr/>
      <dgm:t>
        <a:bodyPr/>
        <a:lstStyle/>
        <a:p>
          <a:endParaRPr lang="en-US"/>
        </a:p>
      </dgm:t>
    </dgm:pt>
    <dgm:pt modelId="{FE13C7B1-A181-4BE3-901B-3FB8B3E191B1}" type="sibTrans" cxnId="{5492A221-59DE-47A3-B0D3-6ADFD7AD8340}">
      <dgm:prSet/>
      <dgm:spPr/>
      <dgm:t>
        <a:bodyPr/>
        <a:lstStyle/>
        <a:p>
          <a:endParaRPr lang="en-US"/>
        </a:p>
      </dgm:t>
    </dgm:pt>
    <dgm:pt modelId="{D5ADBC30-77CD-4B2D-B516-BCD626A7526E}">
      <dgm:prSet phldrT="[Text]" phldr="1"/>
      <dgm:spPr/>
      <dgm:t>
        <a:bodyPr/>
        <a:lstStyle/>
        <a:p>
          <a:endParaRPr lang="en-US"/>
        </a:p>
      </dgm:t>
    </dgm:pt>
    <dgm:pt modelId="{217EDFB1-8E79-49A8-9A08-B6A4E0C2905A}" type="parTrans" cxnId="{6F6DC29A-8868-4A7D-9F55-44B63CAC5223}">
      <dgm:prSet/>
      <dgm:spPr/>
      <dgm:t>
        <a:bodyPr/>
        <a:lstStyle/>
        <a:p>
          <a:endParaRPr lang="en-US"/>
        </a:p>
      </dgm:t>
    </dgm:pt>
    <dgm:pt modelId="{C045FB0D-CBFE-4B79-B3BB-B3C6BD5B2516}" type="sibTrans" cxnId="{6F6DC29A-8868-4A7D-9F55-44B63CAC5223}">
      <dgm:prSet/>
      <dgm:spPr/>
      <dgm:t>
        <a:bodyPr/>
        <a:lstStyle/>
        <a:p>
          <a:endParaRPr lang="en-US"/>
        </a:p>
      </dgm:t>
    </dgm:pt>
    <dgm:pt modelId="{0AAB0D0E-4DF9-433C-8DE3-193908E89957}">
      <dgm:prSet phldrT="[Text]" phldr="1"/>
      <dgm:spPr/>
      <dgm:t>
        <a:bodyPr/>
        <a:lstStyle/>
        <a:p>
          <a:endParaRPr lang="en-US"/>
        </a:p>
      </dgm:t>
    </dgm:pt>
    <dgm:pt modelId="{4ADE1752-FFC4-4B5B-B84C-91F5EAD0147C}" type="parTrans" cxnId="{23546539-B4F6-4C2E-92BB-585B0FD59A83}">
      <dgm:prSet/>
      <dgm:spPr/>
      <dgm:t>
        <a:bodyPr/>
        <a:lstStyle/>
        <a:p>
          <a:endParaRPr lang="en-US"/>
        </a:p>
      </dgm:t>
    </dgm:pt>
    <dgm:pt modelId="{58493DAA-1D38-4ADA-8058-3410D38340D5}" type="sibTrans" cxnId="{23546539-B4F6-4C2E-92BB-585B0FD59A83}">
      <dgm:prSet/>
      <dgm:spPr/>
      <dgm:t>
        <a:bodyPr/>
        <a:lstStyle/>
        <a:p>
          <a:endParaRPr lang="en-US"/>
        </a:p>
      </dgm:t>
    </dgm:pt>
    <dgm:pt modelId="{8123CCCB-999F-4C81-8B2F-385236D28162}">
      <dgm:prSet phldrT="[Text]" phldr="1"/>
      <dgm:spPr/>
      <dgm:t>
        <a:bodyPr/>
        <a:lstStyle/>
        <a:p>
          <a:endParaRPr lang="en-US"/>
        </a:p>
      </dgm:t>
    </dgm:pt>
    <dgm:pt modelId="{8170FC5C-1685-4BFD-A7B5-4A4DCDD91738}" type="parTrans" cxnId="{2F5DC7A1-A463-4E75-85C7-5672E3B49E18}">
      <dgm:prSet/>
      <dgm:spPr/>
      <dgm:t>
        <a:bodyPr/>
        <a:lstStyle/>
        <a:p>
          <a:endParaRPr lang="en-US"/>
        </a:p>
      </dgm:t>
    </dgm:pt>
    <dgm:pt modelId="{D56B2F45-B82B-4880-8982-B3B18441173E}" type="sibTrans" cxnId="{2F5DC7A1-A463-4E75-85C7-5672E3B49E18}">
      <dgm:prSet/>
      <dgm:spPr/>
      <dgm:t>
        <a:bodyPr/>
        <a:lstStyle/>
        <a:p>
          <a:endParaRPr lang="en-US"/>
        </a:p>
      </dgm:t>
    </dgm:pt>
    <dgm:pt modelId="{8FC5AEC9-7E9E-4437-B071-91BF950CA18E}" type="pres">
      <dgm:prSet presAssocID="{FABCE851-3B0A-4D97-9DD5-675D89EC7346}" presName="Name0" presStyleCnt="0">
        <dgm:presLayoutVars>
          <dgm:chMax val="3"/>
          <dgm:chPref val="3"/>
          <dgm:bulletEnabled val="1"/>
          <dgm:dir/>
          <dgm:animLvl val="lvl"/>
        </dgm:presLayoutVars>
      </dgm:prSet>
      <dgm:spPr/>
    </dgm:pt>
    <dgm:pt modelId="{DA7320CD-CCDF-4D29-BC0E-6B3C085093F1}" type="pres">
      <dgm:prSet presAssocID="{FABCE851-3B0A-4D97-9DD5-675D89EC7346}" presName="arc1" presStyleLbl="node1" presStyleIdx="0" presStyleCnt="4"/>
      <dgm:spPr/>
    </dgm:pt>
    <dgm:pt modelId="{C021B6CF-0036-4D17-AF92-E514F2956D38}" type="pres">
      <dgm:prSet presAssocID="{FABCE851-3B0A-4D97-9DD5-675D89EC7346}" presName="arc3" presStyleLbl="node1" presStyleIdx="1" presStyleCnt="4"/>
      <dgm:spPr/>
    </dgm:pt>
    <dgm:pt modelId="{774FD34E-1888-41D5-8842-E5CCEE96A884}" type="pres">
      <dgm:prSet presAssocID="{FABCE851-3B0A-4D97-9DD5-675D89EC7346}" presName="parentText2" presStyleLbl="revTx" presStyleIdx="0" presStyleCnt="3">
        <dgm:presLayoutVars>
          <dgm:chMax val="4"/>
          <dgm:chPref val="3"/>
          <dgm:bulletEnabled val="1"/>
        </dgm:presLayoutVars>
      </dgm:prSet>
      <dgm:spPr/>
    </dgm:pt>
    <dgm:pt modelId="{9C83A3AD-A702-4C27-81F7-7E583D91932E}" type="pres">
      <dgm:prSet presAssocID="{FABCE851-3B0A-4D97-9DD5-675D89EC7346}" presName="arc2" presStyleLbl="node1" presStyleIdx="2" presStyleCnt="4"/>
      <dgm:spPr/>
    </dgm:pt>
    <dgm:pt modelId="{B364847F-2864-4F17-9721-0A10A093243C}" type="pres">
      <dgm:prSet presAssocID="{FABCE851-3B0A-4D97-9DD5-675D89EC7346}" presName="arc4" presStyleLbl="node1" presStyleIdx="3" presStyleCnt="4"/>
      <dgm:spPr/>
    </dgm:pt>
    <dgm:pt modelId="{7772F1BF-E816-464E-80FF-9CFE9909DDF9}" type="pres">
      <dgm:prSet presAssocID="{FABCE851-3B0A-4D97-9DD5-675D89EC7346}" presName="parentText3" presStyleLbl="revTx" presStyleIdx="1" presStyleCnt="3">
        <dgm:presLayoutVars>
          <dgm:chMax val="1"/>
          <dgm:chPref val="1"/>
          <dgm:bulletEnabled val="1"/>
        </dgm:presLayoutVars>
      </dgm:prSet>
      <dgm:spPr/>
    </dgm:pt>
    <dgm:pt modelId="{118DD78D-3634-46AA-A50C-49874F3EE221}" type="pres">
      <dgm:prSet presAssocID="{FABCE851-3B0A-4D97-9DD5-675D89EC7346}" presName="middleComposite" presStyleCnt="0"/>
      <dgm:spPr/>
    </dgm:pt>
    <dgm:pt modelId="{B918B4C2-D002-4487-A2A1-234F1423FF29}" type="pres">
      <dgm:prSet presAssocID="{1B0937BB-0CDE-4BB6-9CC9-2B0174FBF5F4}" presName="circ1" presStyleLbl="vennNode1" presStyleIdx="0" presStyleCnt="8"/>
      <dgm:spPr/>
    </dgm:pt>
    <dgm:pt modelId="{F45C253A-BE28-41D6-963C-F728512AF5EB}" type="pres">
      <dgm:prSet presAssocID="{1B0937BB-0CDE-4BB6-9CC9-2B0174FBF5F4}" presName="circ1Tx" presStyleLbl="revTx" presStyleIdx="1" presStyleCnt="3">
        <dgm:presLayoutVars>
          <dgm:chMax val="0"/>
          <dgm:chPref val="0"/>
        </dgm:presLayoutVars>
      </dgm:prSet>
      <dgm:spPr/>
    </dgm:pt>
    <dgm:pt modelId="{4EF82B6D-B797-42D2-AB19-EC2814FD846C}" type="pres">
      <dgm:prSet presAssocID="{D5ADBC30-77CD-4B2D-B516-BCD626A7526E}" presName="circ2" presStyleLbl="vennNode1" presStyleIdx="1" presStyleCnt="8"/>
      <dgm:spPr/>
    </dgm:pt>
    <dgm:pt modelId="{E01C25D0-6F29-44DC-825F-0273E63066BD}" type="pres">
      <dgm:prSet presAssocID="{D5ADBC30-77CD-4B2D-B516-BCD626A7526E}" presName="circ2Tx" presStyleLbl="revTx" presStyleIdx="1" presStyleCnt="3">
        <dgm:presLayoutVars>
          <dgm:chMax val="0"/>
          <dgm:chPref val="0"/>
        </dgm:presLayoutVars>
      </dgm:prSet>
      <dgm:spPr/>
    </dgm:pt>
    <dgm:pt modelId="{D0188D2B-76C9-42AC-8AD5-ACD4C773F148}" type="pres">
      <dgm:prSet presAssocID="{FABCE851-3B0A-4D97-9DD5-675D89EC7346}" presName="leftComposite" presStyleCnt="0"/>
      <dgm:spPr/>
    </dgm:pt>
    <dgm:pt modelId="{4990850A-5EFF-45F3-89C7-31FB0BF59A6B}" type="pres">
      <dgm:prSet presAssocID="{C48F78A3-832C-4FF0-A4F0-6DB2BF224005}" presName="childText1_1" presStyleLbl="vennNode1" presStyleIdx="2" presStyleCnt="8">
        <dgm:presLayoutVars>
          <dgm:chMax val="0"/>
          <dgm:chPref val="0"/>
        </dgm:presLayoutVars>
      </dgm:prSet>
      <dgm:spPr/>
    </dgm:pt>
    <dgm:pt modelId="{93655191-C347-4DCA-B1D7-C421400F9D94}" type="pres">
      <dgm:prSet presAssocID="{C48F78A3-832C-4FF0-A4F0-6DB2BF224005}" presName="ellipse1" presStyleLbl="vennNode1" presStyleIdx="3" presStyleCnt="8"/>
      <dgm:spPr/>
    </dgm:pt>
    <dgm:pt modelId="{39AE432F-FF7F-4BFD-B3AD-69B10A89EB61}" type="pres">
      <dgm:prSet presAssocID="{C48F78A3-832C-4FF0-A4F0-6DB2BF224005}" presName="ellipse2" presStyleLbl="vennNode1" presStyleIdx="4" presStyleCnt="8"/>
      <dgm:spPr/>
    </dgm:pt>
    <dgm:pt modelId="{7E06E497-8B15-46BA-9D94-761ABE188941}" type="pres">
      <dgm:prSet presAssocID="{58A43BAE-B926-4065-A000-0DD66886830F}" presName="childText1_2" presStyleLbl="vennNode1" presStyleIdx="5" presStyleCnt="8">
        <dgm:presLayoutVars>
          <dgm:chMax val="0"/>
          <dgm:chPref val="0"/>
        </dgm:presLayoutVars>
      </dgm:prSet>
      <dgm:spPr/>
    </dgm:pt>
    <dgm:pt modelId="{0C07D147-4B45-4BAC-8F09-5AF2D7D48A3E}" type="pres">
      <dgm:prSet presAssocID="{58A43BAE-B926-4065-A000-0DD66886830F}" presName="ellipse3" presStyleLbl="vennNode1" presStyleIdx="6" presStyleCnt="8"/>
      <dgm:spPr/>
    </dgm:pt>
    <dgm:pt modelId="{7D6206BA-3545-45A9-830B-5D6AF4C718C3}" type="pres">
      <dgm:prSet presAssocID="{28B49947-F221-4DA5-8B13-B2345A2534F2}" presName="childText1_3" presStyleLbl="vennNode1" presStyleIdx="7" presStyleCnt="8">
        <dgm:presLayoutVars>
          <dgm:chMax val="0"/>
          <dgm:chPref val="0"/>
        </dgm:presLayoutVars>
      </dgm:prSet>
      <dgm:spPr/>
    </dgm:pt>
    <dgm:pt modelId="{1400F297-FCB6-4F79-BB18-4F3596D367F1}" type="pres">
      <dgm:prSet presAssocID="{FABCE851-3B0A-4D97-9DD5-675D89EC7346}" presName="rightChild" presStyleLbl="node2" presStyleIdx="0" presStyleCnt="1">
        <dgm:presLayoutVars>
          <dgm:chMax val="0"/>
          <dgm:chPref val="0"/>
        </dgm:presLayoutVars>
      </dgm:prSet>
      <dgm:spPr/>
    </dgm:pt>
    <dgm:pt modelId="{F336F64F-37D6-42EF-97A1-2D09A8A44DFF}" type="pres">
      <dgm:prSet presAssocID="{FABCE851-3B0A-4D97-9DD5-675D89EC7346}" presName="parentText1" presStyleLbl="revTx" presStyleIdx="2" presStyleCnt="3">
        <dgm:presLayoutVars>
          <dgm:chMax val="4"/>
          <dgm:chPref val="3"/>
          <dgm:bulletEnabled val="1"/>
        </dgm:presLayoutVars>
      </dgm:prSet>
      <dgm:spPr/>
    </dgm:pt>
  </dgm:ptLst>
  <dgm:cxnLst>
    <dgm:cxn modelId="{0684EF13-C545-4722-B442-0863A622B90A}" srcId="{FABCE851-3B0A-4D97-9DD5-675D89EC7346}" destId="{59B3C2DB-7E11-4BA6-8E82-3EEAEC5C255F}" srcOrd="0" destOrd="0" parTransId="{35D6CF4B-6D39-4279-A667-93B8133065CC}" sibTransId="{24341F5A-088D-4E9E-8554-20C28CEC31B3}"/>
    <dgm:cxn modelId="{5492A221-59DE-47A3-B0D3-6ADFD7AD8340}" srcId="{55AB68EA-5976-4AAA-8E62-EA03CF4C0D14}" destId="{1B0937BB-0CDE-4BB6-9CC9-2B0174FBF5F4}" srcOrd="0" destOrd="0" parTransId="{A6B2F45B-3074-4753-8A1C-599985F0737F}" sibTransId="{FE13C7B1-A181-4BE3-901B-3FB8B3E191B1}"/>
    <dgm:cxn modelId="{26E4B027-6F5E-4AED-ADB2-83825EAC37D4}" type="presOf" srcId="{8123CCCB-999F-4C81-8B2F-385236D28162}" destId="{1400F297-FCB6-4F79-BB18-4F3596D367F1}" srcOrd="0" destOrd="0" presId="urn:microsoft.com/office/officeart/2009/3/layout/PhasedProcess"/>
    <dgm:cxn modelId="{C1AB4F28-5945-4E63-94AB-B31A95244D73}" type="presOf" srcId="{D5ADBC30-77CD-4B2D-B516-BCD626A7526E}" destId="{E01C25D0-6F29-44DC-825F-0273E63066BD}" srcOrd="1" destOrd="0" presId="urn:microsoft.com/office/officeart/2009/3/layout/PhasedProcess"/>
    <dgm:cxn modelId="{55FAC732-941B-4B32-9BCF-50A1BEB2141F}" type="presOf" srcId="{55AB68EA-5976-4AAA-8E62-EA03CF4C0D14}" destId="{774FD34E-1888-41D5-8842-E5CCEE96A884}" srcOrd="0" destOrd="0" presId="urn:microsoft.com/office/officeart/2009/3/layout/PhasedProcess"/>
    <dgm:cxn modelId="{118B9034-8C6E-4705-8109-7170BE19645F}" type="presOf" srcId="{1B0937BB-0CDE-4BB6-9CC9-2B0174FBF5F4}" destId="{B918B4C2-D002-4487-A2A1-234F1423FF29}" srcOrd="0" destOrd="0" presId="urn:microsoft.com/office/officeart/2009/3/layout/PhasedProcess"/>
    <dgm:cxn modelId="{23546539-B4F6-4C2E-92BB-585B0FD59A83}" srcId="{FABCE851-3B0A-4D97-9DD5-675D89EC7346}" destId="{0AAB0D0E-4DF9-433C-8DE3-193908E89957}" srcOrd="2" destOrd="0" parTransId="{4ADE1752-FFC4-4B5B-B84C-91F5EAD0147C}" sibTransId="{58493DAA-1D38-4ADA-8058-3410D38340D5}"/>
    <dgm:cxn modelId="{AE97D844-224F-4DD2-9776-700E09D17D32}" type="presOf" srcId="{C48F78A3-832C-4FF0-A4F0-6DB2BF224005}" destId="{4990850A-5EFF-45F3-89C7-31FB0BF59A6B}" srcOrd="0" destOrd="0" presId="urn:microsoft.com/office/officeart/2009/3/layout/PhasedProcess"/>
    <dgm:cxn modelId="{A5D0CE4B-087E-4194-8F5D-045E7E3B8DDE}" srcId="{59B3C2DB-7E11-4BA6-8E82-3EEAEC5C255F}" destId="{58A43BAE-B926-4065-A000-0DD66886830F}" srcOrd="1" destOrd="0" parTransId="{97BBB49C-53C6-4591-AC61-B71A502A87E6}" sibTransId="{C10D04FD-45B5-4BF2-AEC3-565C954BD305}"/>
    <dgm:cxn modelId="{71ED135C-E913-4079-9876-78F16CF4872C}" type="presOf" srcId="{FABCE851-3B0A-4D97-9DD5-675D89EC7346}" destId="{8FC5AEC9-7E9E-4437-B071-91BF950CA18E}" srcOrd="0" destOrd="0" presId="urn:microsoft.com/office/officeart/2009/3/layout/PhasedProcess"/>
    <dgm:cxn modelId="{4B546862-C758-4143-84FF-25A10FCC286C}" type="presOf" srcId="{58A43BAE-B926-4065-A000-0DD66886830F}" destId="{7E06E497-8B15-46BA-9D94-761ABE188941}" srcOrd="0" destOrd="0" presId="urn:microsoft.com/office/officeart/2009/3/layout/PhasedProcess"/>
    <dgm:cxn modelId="{6F6DC29A-8868-4A7D-9F55-44B63CAC5223}" srcId="{55AB68EA-5976-4AAA-8E62-EA03CF4C0D14}" destId="{D5ADBC30-77CD-4B2D-B516-BCD626A7526E}" srcOrd="1" destOrd="0" parTransId="{217EDFB1-8E79-49A8-9A08-B6A4E0C2905A}" sibTransId="{C045FB0D-CBFE-4B79-B3BB-B3C6BD5B2516}"/>
    <dgm:cxn modelId="{CF6A4E9B-05D7-4964-9DAA-873063F9D354}" type="presOf" srcId="{28B49947-F221-4DA5-8B13-B2345A2534F2}" destId="{7D6206BA-3545-45A9-830B-5D6AF4C718C3}" srcOrd="0" destOrd="0" presId="urn:microsoft.com/office/officeart/2009/3/layout/PhasedProcess"/>
    <dgm:cxn modelId="{2F5DC7A1-A463-4E75-85C7-5672E3B49E18}" srcId="{0AAB0D0E-4DF9-433C-8DE3-193908E89957}" destId="{8123CCCB-999F-4C81-8B2F-385236D28162}" srcOrd="0" destOrd="0" parTransId="{8170FC5C-1685-4BFD-A7B5-4A4DCDD91738}" sibTransId="{D56B2F45-B82B-4880-8982-B3B18441173E}"/>
    <dgm:cxn modelId="{D12957C2-844C-4ABD-B483-E1E2A61005B0}" type="presOf" srcId="{D5ADBC30-77CD-4B2D-B516-BCD626A7526E}" destId="{4EF82B6D-B797-42D2-AB19-EC2814FD846C}" srcOrd="0" destOrd="0" presId="urn:microsoft.com/office/officeart/2009/3/layout/PhasedProcess"/>
    <dgm:cxn modelId="{70A91BD9-CAC7-483F-85F4-77C5EE8AD5BA}" srcId="{59B3C2DB-7E11-4BA6-8E82-3EEAEC5C255F}" destId="{28B49947-F221-4DA5-8B13-B2345A2534F2}" srcOrd="2" destOrd="0" parTransId="{D2DF59DB-6952-4787-B430-0B60C73FDCC7}" sibTransId="{A8D1FF80-8F70-4A49-9C6E-AA43ECC249F8}"/>
    <dgm:cxn modelId="{474AE0D9-FE5B-40D1-A409-322BE0A67191}" srcId="{FABCE851-3B0A-4D97-9DD5-675D89EC7346}" destId="{55AB68EA-5976-4AAA-8E62-EA03CF4C0D14}" srcOrd="1" destOrd="0" parTransId="{29A5A5B2-AD9A-4A25-8EA6-5E78C379AEA2}" sibTransId="{22091E4A-FFC8-4391-9253-8904FB0857DA}"/>
    <dgm:cxn modelId="{86E484DD-C52D-4E35-99FC-706A7AB559DC}" type="presOf" srcId="{59B3C2DB-7E11-4BA6-8E82-3EEAEC5C255F}" destId="{F336F64F-37D6-42EF-97A1-2D09A8A44DFF}" srcOrd="0" destOrd="0" presId="urn:microsoft.com/office/officeart/2009/3/layout/PhasedProcess"/>
    <dgm:cxn modelId="{CF40F1E7-BAE8-4AB4-9BC2-A09B37D18FB6}" type="presOf" srcId="{0AAB0D0E-4DF9-433C-8DE3-193908E89957}" destId="{7772F1BF-E816-464E-80FF-9CFE9909DDF9}" srcOrd="0" destOrd="0" presId="urn:microsoft.com/office/officeart/2009/3/layout/PhasedProcess"/>
    <dgm:cxn modelId="{B87AAEEE-153F-4917-869B-2897B2F0211C}" type="presOf" srcId="{1B0937BB-0CDE-4BB6-9CC9-2B0174FBF5F4}" destId="{F45C253A-BE28-41D6-963C-F728512AF5EB}" srcOrd="1" destOrd="0" presId="urn:microsoft.com/office/officeart/2009/3/layout/PhasedProcess"/>
    <dgm:cxn modelId="{16BE44F3-6194-49C2-A2CB-021181CAB861}" srcId="{59B3C2DB-7E11-4BA6-8E82-3EEAEC5C255F}" destId="{C48F78A3-832C-4FF0-A4F0-6DB2BF224005}" srcOrd="0" destOrd="0" parTransId="{B3C04DB2-1CD7-47C1-AC9A-5EE52791A382}" sibTransId="{E988E3F6-360D-4405-85DA-A4D386C82375}"/>
    <dgm:cxn modelId="{7F0BAD93-1181-467C-BB0B-F1B493D32042}" type="presParOf" srcId="{8FC5AEC9-7E9E-4437-B071-91BF950CA18E}" destId="{DA7320CD-CCDF-4D29-BC0E-6B3C085093F1}" srcOrd="0" destOrd="0" presId="urn:microsoft.com/office/officeart/2009/3/layout/PhasedProcess"/>
    <dgm:cxn modelId="{5B6D1FBA-24EC-4684-ADB4-3985B27A02FE}" type="presParOf" srcId="{8FC5AEC9-7E9E-4437-B071-91BF950CA18E}" destId="{C021B6CF-0036-4D17-AF92-E514F2956D38}" srcOrd="1" destOrd="0" presId="urn:microsoft.com/office/officeart/2009/3/layout/PhasedProcess"/>
    <dgm:cxn modelId="{3F54339C-38B0-4662-A67C-2B6F5E3A504C}" type="presParOf" srcId="{8FC5AEC9-7E9E-4437-B071-91BF950CA18E}" destId="{774FD34E-1888-41D5-8842-E5CCEE96A884}" srcOrd="2" destOrd="0" presId="urn:microsoft.com/office/officeart/2009/3/layout/PhasedProcess"/>
    <dgm:cxn modelId="{5E38BB51-B51F-40FA-829D-BCC54BA3DA6A}" type="presParOf" srcId="{8FC5AEC9-7E9E-4437-B071-91BF950CA18E}" destId="{9C83A3AD-A702-4C27-81F7-7E583D91932E}" srcOrd="3" destOrd="0" presId="urn:microsoft.com/office/officeart/2009/3/layout/PhasedProcess"/>
    <dgm:cxn modelId="{3DF7BE43-5C80-4F42-BF72-67DF085EC19D}" type="presParOf" srcId="{8FC5AEC9-7E9E-4437-B071-91BF950CA18E}" destId="{B364847F-2864-4F17-9721-0A10A093243C}" srcOrd="4" destOrd="0" presId="urn:microsoft.com/office/officeart/2009/3/layout/PhasedProcess"/>
    <dgm:cxn modelId="{74FDB9D4-2636-4867-85D7-E0FD5AA170F0}" type="presParOf" srcId="{8FC5AEC9-7E9E-4437-B071-91BF950CA18E}" destId="{7772F1BF-E816-464E-80FF-9CFE9909DDF9}" srcOrd="5" destOrd="0" presId="urn:microsoft.com/office/officeart/2009/3/layout/PhasedProcess"/>
    <dgm:cxn modelId="{EFA1A1E3-A61B-4D39-92F1-9210E4BEEB4B}" type="presParOf" srcId="{8FC5AEC9-7E9E-4437-B071-91BF950CA18E}" destId="{118DD78D-3634-46AA-A50C-49874F3EE221}" srcOrd="6" destOrd="0" presId="urn:microsoft.com/office/officeart/2009/3/layout/PhasedProcess"/>
    <dgm:cxn modelId="{76CAA58B-5993-42CC-9DF4-DE7073FE54F8}" type="presParOf" srcId="{118DD78D-3634-46AA-A50C-49874F3EE221}" destId="{B918B4C2-D002-4487-A2A1-234F1423FF29}" srcOrd="0" destOrd="0" presId="urn:microsoft.com/office/officeart/2009/3/layout/PhasedProcess"/>
    <dgm:cxn modelId="{DBA5B23D-E89C-4823-97BB-00B500B426DB}" type="presParOf" srcId="{118DD78D-3634-46AA-A50C-49874F3EE221}" destId="{F45C253A-BE28-41D6-963C-F728512AF5EB}" srcOrd="1" destOrd="0" presId="urn:microsoft.com/office/officeart/2009/3/layout/PhasedProcess"/>
    <dgm:cxn modelId="{5CE9B035-8E90-4980-AEC9-D249DA8DEACC}" type="presParOf" srcId="{118DD78D-3634-46AA-A50C-49874F3EE221}" destId="{4EF82B6D-B797-42D2-AB19-EC2814FD846C}" srcOrd="2" destOrd="0" presId="urn:microsoft.com/office/officeart/2009/3/layout/PhasedProcess"/>
    <dgm:cxn modelId="{9549D9A8-F5C1-412B-9ECF-9247322DF57F}" type="presParOf" srcId="{118DD78D-3634-46AA-A50C-49874F3EE221}" destId="{E01C25D0-6F29-44DC-825F-0273E63066BD}" srcOrd="3" destOrd="0" presId="urn:microsoft.com/office/officeart/2009/3/layout/PhasedProcess"/>
    <dgm:cxn modelId="{C35DD445-B063-4D46-A250-9EA71AF0D683}" type="presParOf" srcId="{8FC5AEC9-7E9E-4437-B071-91BF950CA18E}" destId="{D0188D2B-76C9-42AC-8AD5-ACD4C773F148}" srcOrd="7" destOrd="0" presId="urn:microsoft.com/office/officeart/2009/3/layout/PhasedProcess"/>
    <dgm:cxn modelId="{11AC00A1-85FB-4F7A-9582-4BC28762ECC1}" type="presParOf" srcId="{D0188D2B-76C9-42AC-8AD5-ACD4C773F148}" destId="{4990850A-5EFF-45F3-89C7-31FB0BF59A6B}" srcOrd="0" destOrd="0" presId="urn:microsoft.com/office/officeart/2009/3/layout/PhasedProcess"/>
    <dgm:cxn modelId="{D971BF6C-68C0-4A08-8642-C558E5E1FFC2}" type="presParOf" srcId="{D0188D2B-76C9-42AC-8AD5-ACD4C773F148}" destId="{93655191-C347-4DCA-B1D7-C421400F9D94}" srcOrd="1" destOrd="0" presId="urn:microsoft.com/office/officeart/2009/3/layout/PhasedProcess"/>
    <dgm:cxn modelId="{3A340D35-93DD-49B8-891C-312B55EA3F58}" type="presParOf" srcId="{D0188D2B-76C9-42AC-8AD5-ACD4C773F148}" destId="{39AE432F-FF7F-4BFD-B3AD-69B10A89EB61}" srcOrd="2" destOrd="0" presId="urn:microsoft.com/office/officeart/2009/3/layout/PhasedProcess"/>
    <dgm:cxn modelId="{8CF2ADB1-280E-484E-A13D-36BD7BD803CF}" type="presParOf" srcId="{D0188D2B-76C9-42AC-8AD5-ACD4C773F148}" destId="{7E06E497-8B15-46BA-9D94-761ABE188941}" srcOrd="3" destOrd="0" presId="urn:microsoft.com/office/officeart/2009/3/layout/PhasedProcess"/>
    <dgm:cxn modelId="{FDFF7BF7-5E30-4520-8738-47C7452AA709}" type="presParOf" srcId="{D0188D2B-76C9-42AC-8AD5-ACD4C773F148}" destId="{0C07D147-4B45-4BAC-8F09-5AF2D7D48A3E}" srcOrd="4" destOrd="0" presId="urn:microsoft.com/office/officeart/2009/3/layout/PhasedProcess"/>
    <dgm:cxn modelId="{188CBF3B-E4A4-4228-BAB7-CC93E85DFF2E}" type="presParOf" srcId="{D0188D2B-76C9-42AC-8AD5-ACD4C773F148}" destId="{7D6206BA-3545-45A9-830B-5D6AF4C718C3}" srcOrd="5" destOrd="0" presId="urn:microsoft.com/office/officeart/2009/3/layout/PhasedProcess"/>
    <dgm:cxn modelId="{D4AEB519-2373-4FA3-B5A6-ADDCE3D7A165}" type="presParOf" srcId="{8FC5AEC9-7E9E-4437-B071-91BF950CA18E}" destId="{1400F297-FCB6-4F79-BB18-4F3596D367F1}" srcOrd="8" destOrd="0" presId="urn:microsoft.com/office/officeart/2009/3/layout/PhasedProcess"/>
    <dgm:cxn modelId="{71101F48-C857-482B-BA8A-9FBA7725E204}" type="presParOf" srcId="{8FC5AEC9-7E9E-4437-B071-91BF950CA18E}" destId="{F336F64F-37D6-42EF-97A1-2D09A8A44DFF}" srcOrd="9" destOrd="0" presId="urn:microsoft.com/office/officeart/2009/3/layout/PhasedProcess"/>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06B21F-0498-4252-9520-661A8DA082B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1557AEE1-6FFE-4B61-A3E6-E67D5140D6B7}">
      <dgm:prSet phldrT="[Text]" custT="1"/>
      <dgm:spPr>
        <a:solidFill>
          <a:srgbClr val="0070C0"/>
        </a:solidFill>
      </dgm:spPr>
      <dgm:t>
        <a:bodyPr/>
        <a:lstStyle/>
        <a:p>
          <a:r>
            <a:rPr lang="en-US" sz="2800" dirty="0" err="1">
              <a:latin typeface="Times New Roman" panose="02020603050405020304" pitchFamily="18" charset="0"/>
              <a:cs typeface="Times New Roman" panose="02020603050405020304" pitchFamily="18" charset="0"/>
            </a:rPr>
            <a:t>Giai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cấp</a:t>
          </a:r>
          <a:endParaRPr lang="en-US" sz="2800" dirty="0">
            <a:latin typeface="Times New Roman" panose="02020603050405020304" pitchFamily="18" charset="0"/>
            <a:cs typeface="Times New Roman" panose="02020603050405020304" pitchFamily="18" charset="0"/>
          </a:endParaRPr>
        </a:p>
      </dgm:t>
    </dgm:pt>
    <dgm:pt modelId="{6E2F0FB2-FF34-4113-8E33-B17548FDDAAB}" type="parTrans" cxnId="{30D56592-16AA-4030-8608-AD210A6DF9A4}">
      <dgm:prSet/>
      <dgm:spPr/>
      <dgm:t>
        <a:bodyPr/>
        <a:lstStyle/>
        <a:p>
          <a:endParaRPr lang="en-US"/>
        </a:p>
      </dgm:t>
    </dgm:pt>
    <dgm:pt modelId="{AEEFCCD9-E13B-42E5-8FEB-1506B638A03F}" type="sibTrans" cxnId="{30D56592-16AA-4030-8608-AD210A6DF9A4}">
      <dgm:prSet/>
      <dgm:spPr/>
      <dgm:t>
        <a:bodyPr/>
        <a:lstStyle/>
        <a:p>
          <a:endParaRPr lang="en-US"/>
        </a:p>
      </dgm:t>
    </dgm:pt>
    <dgm:pt modelId="{8BFB82DF-41AF-4B95-9183-D6BE4A7FBCF4}">
      <dgm:prSet phldrT="[Text]" custT="1"/>
      <dgm:spPr/>
      <dgm:t>
        <a:bodyPr/>
        <a:lstStyle/>
        <a:p>
          <a:pPr algn="just"/>
          <a:r>
            <a:rPr lang="en-US" sz="2000" i="1" dirty="0" err="1">
              <a:solidFill>
                <a:schemeClr val="tx2"/>
              </a:solidFill>
              <a:latin typeface="Times New Roman" panose="02020603050405020304" pitchFamily="18" charset="0"/>
              <a:cs typeface="Times New Roman" panose="02020603050405020304" pitchFamily="18" charset="0"/>
            </a:rPr>
            <a:t>Quyết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định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sự</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hình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thành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dân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tộc</a:t>
          </a:r>
          <a:endParaRPr lang="en-US" sz="2000" i="1" dirty="0">
            <a:solidFill>
              <a:schemeClr val="tx2"/>
            </a:solidFill>
            <a:latin typeface="Times New Roman" panose="02020603050405020304" pitchFamily="18" charset="0"/>
            <a:cs typeface="Times New Roman" panose="02020603050405020304" pitchFamily="18" charset="0"/>
          </a:endParaRPr>
        </a:p>
      </dgm:t>
    </dgm:pt>
    <dgm:pt modelId="{DD9251E3-8892-4236-B3F1-63F85899A82E}" type="parTrans" cxnId="{54464000-C334-4CCC-812C-B5399AABA510}">
      <dgm:prSet/>
      <dgm:spPr/>
      <dgm:t>
        <a:bodyPr/>
        <a:lstStyle/>
        <a:p>
          <a:endParaRPr lang="en-US"/>
        </a:p>
      </dgm:t>
    </dgm:pt>
    <dgm:pt modelId="{D601C477-0E12-462F-AED3-3FF4E6D2E6B9}" type="sibTrans" cxnId="{54464000-C334-4CCC-812C-B5399AABA510}">
      <dgm:prSet/>
      <dgm:spPr/>
      <dgm:t>
        <a:bodyPr/>
        <a:lstStyle/>
        <a:p>
          <a:endParaRPr lang="en-US"/>
        </a:p>
      </dgm:t>
    </dgm:pt>
    <dgm:pt modelId="{FE7367CE-0920-4695-8B9F-3AAA4E5D8ADA}">
      <dgm:prSet phldrT="[Text]" custT="1"/>
      <dgm:spPr>
        <a:solidFill>
          <a:srgbClr val="0070C0"/>
        </a:solidFill>
      </dgm:spPr>
      <dgm:t>
        <a:bodyPr/>
        <a:lstStyle/>
        <a:p>
          <a:r>
            <a:rPr lang="en-US" sz="2800" dirty="0" err="1">
              <a:latin typeface="Times New Roman" panose="02020603050405020304" pitchFamily="18" charset="0"/>
              <a:cs typeface="Times New Roman" panose="02020603050405020304" pitchFamily="18" charset="0"/>
            </a:rPr>
            <a:t>Dân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tộc</a:t>
          </a:r>
          <a:endParaRPr lang="en-US" sz="2800" dirty="0">
            <a:latin typeface="Times New Roman" panose="02020603050405020304" pitchFamily="18" charset="0"/>
            <a:cs typeface="Times New Roman" panose="02020603050405020304" pitchFamily="18" charset="0"/>
          </a:endParaRPr>
        </a:p>
      </dgm:t>
    </dgm:pt>
    <dgm:pt modelId="{69D2133D-FBE4-4B40-B654-A5187457C279}" type="parTrans" cxnId="{BA2E8ACF-D5E8-4095-826D-13C6DA0F3926}">
      <dgm:prSet/>
      <dgm:spPr/>
      <dgm:t>
        <a:bodyPr/>
        <a:lstStyle/>
        <a:p>
          <a:endParaRPr lang="en-US"/>
        </a:p>
      </dgm:t>
    </dgm:pt>
    <dgm:pt modelId="{9E25AC77-E7B1-4238-9EF7-38102D5C2382}" type="sibTrans" cxnId="{BA2E8ACF-D5E8-4095-826D-13C6DA0F3926}">
      <dgm:prSet/>
      <dgm:spPr/>
      <dgm:t>
        <a:bodyPr/>
        <a:lstStyle/>
        <a:p>
          <a:endParaRPr lang="en-US"/>
        </a:p>
      </dgm:t>
    </dgm:pt>
    <dgm:pt modelId="{613CE443-00A7-4871-A123-6284E870624F}">
      <dgm:prSet phldrT="[Text]" custT="1"/>
      <dgm:spPr/>
      <dgm:t>
        <a:bodyPr/>
        <a:lstStyle/>
        <a:p>
          <a:pPr algn="just"/>
          <a:r>
            <a:rPr lang="en-US" sz="2000" i="1" dirty="0" err="1">
              <a:solidFill>
                <a:srgbClr val="FF0000"/>
              </a:solidFill>
              <a:latin typeface="Times New Roman" panose="02020603050405020304" pitchFamily="18" charset="0"/>
              <a:cs typeface="Times New Roman" panose="02020603050405020304" pitchFamily="18" charset="0"/>
            </a:rPr>
            <a:t>Sự</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hình</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thành</a:t>
          </a:r>
          <a:r>
            <a:rPr lang="en-US" sz="2000" i="1" dirty="0">
              <a:solidFill>
                <a:srgbClr val="FF0000"/>
              </a:solidFill>
              <a:latin typeface="Times New Roman" panose="02020603050405020304" pitchFamily="18" charset="0"/>
              <a:cs typeface="Times New Roman" panose="02020603050405020304" pitchFamily="18" charset="0"/>
            </a:rPr>
            <a:t> DT </a:t>
          </a:r>
          <a:r>
            <a:rPr lang="en-US" sz="2000" i="1" dirty="0" err="1">
              <a:solidFill>
                <a:srgbClr val="FF0000"/>
              </a:solidFill>
              <a:latin typeface="Times New Roman" panose="02020603050405020304" pitchFamily="18" charset="0"/>
              <a:cs typeface="Times New Roman" panose="02020603050405020304" pitchFamily="18" charset="0"/>
            </a:rPr>
            <a:t>mở</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ra</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những</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điều</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kiện</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thuận</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lợi</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cho</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cuộc</a:t>
          </a:r>
          <a:r>
            <a:rPr lang="en-US" sz="2000" i="1" dirty="0">
              <a:solidFill>
                <a:srgbClr val="FF0000"/>
              </a:solidFill>
              <a:latin typeface="Times New Roman" panose="02020603050405020304" pitchFamily="18" charset="0"/>
              <a:cs typeface="Times New Roman" panose="02020603050405020304" pitchFamily="18" charset="0"/>
            </a:rPr>
            <a:t> ĐT </a:t>
          </a:r>
          <a:r>
            <a:rPr lang="en-US" sz="2000" i="1" dirty="0" err="1">
              <a:solidFill>
                <a:srgbClr val="FF0000"/>
              </a:solidFill>
              <a:latin typeface="Times New Roman" panose="02020603050405020304" pitchFamily="18" charset="0"/>
              <a:cs typeface="Times New Roman" panose="02020603050405020304" pitchFamily="18" charset="0"/>
            </a:rPr>
            <a:t>giai</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cấp</a:t>
          </a:r>
          <a:endParaRPr lang="en-US" sz="2000" i="1" dirty="0">
            <a:solidFill>
              <a:srgbClr val="FF0000"/>
            </a:solidFill>
            <a:latin typeface="Times New Roman" panose="02020603050405020304" pitchFamily="18" charset="0"/>
            <a:cs typeface="Times New Roman" panose="02020603050405020304" pitchFamily="18" charset="0"/>
          </a:endParaRPr>
        </a:p>
      </dgm:t>
    </dgm:pt>
    <dgm:pt modelId="{6249CA49-3077-4156-B30B-8AFAE9C53367}" type="parTrans" cxnId="{8AE3137C-3E2E-41D2-8B46-CB3FC17BF71D}">
      <dgm:prSet/>
      <dgm:spPr/>
      <dgm:t>
        <a:bodyPr/>
        <a:lstStyle/>
        <a:p>
          <a:endParaRPr lang="en-US"/>
        </a:p>
      </dgm:t>
    </dgm:pt>
    <dgm:pt modelId="{6CCEBB14-2983-492A-B610-260FAC0BF1D3}" type="sibTrans" cxnId="{8AE3137C-3E2E-41D2-8B46-CB3FC17BF71D}">
      <dgm:prSet/>
      <dgm:spPr/>
      <dgm:t>
        <a:bodyPr/>
        <a:lstStyle/>
        <a:p>
          <a:endParaRPr lang="en-US"/>
        </a:p>
      </dgm:t>
    </dgm:pt>
    <dgm:pt modelId="{67A32EE6-A5C5-4A4B-94E1-B20534171549}">
      <dgm:prSet phldrT="[Text]" custT="1"/>
      <dgm:spPr/>
      <dgm:t>
        <a:bodyPr/>
        <a:lstStyle/>
        <a:p>
          <a:pPr algn="just"/>
          <a:endParaRPr lang="en-US" sz="2000" dirty="0">
            <a:solidFill>
              <a:schemeClr val="tx2"/>
            </a:solidFill>
            <a:latin typeface="Times New Roman" panose="02020603050405020304" pitchFamily="18" charset="0"/>
            <a:cs typeface="Times New Roman" panose="02020603050405020304" pitchFamily="18" charset="0"/>
          </a:endParaRPr>
        </a:p>
      </dgm:t>
    </dgm:pt>
    <dgm:pt modelId="{409EB213-5DBD-4E5E-A007-72A88C3F6EC0}" type="parTrans" cxnId="{8C838BC3-9DC3-46B5-A927-C32100AB9B15}">
      <dgm:prSet/>
      <dgm:spPr/>
      <dgm:t>
        <a:bodyPr/>
        <a:lstStyle/>
        <a:p>
          <a:endParaRPr lang="en-US"/>
        </a:p>
      </dgm:t>
    </dgm:pt>
    <dgm:pt modelId="{88198B30-12C0-434A-AB72-CC812C086E9A}" type="sibTrans" cxnId="{8C838BC3-9DC3-46B5-A927-C32100AB9B15}">
      <dgm:prSet/>
      <dgm:spPr/>
      <dgm:t>
        <a:bodyPr/>
        <a:lstStyle/>
        <a:p>
          <a:endParaRPr lang="en-US"/>
        </a:p>
      </dgm:t>
    </dgm:pt>
    <dgm:pt modelId="{BE4617C6-329E-4689-A97B-A2AB9C1DD095}">
      <dgm:prSet phldrT="[Text]" custT="1"/>
      <dgm:spPr/>
      <dgm:t>
        <a:bodyPr/>
        <a:lstStyle/>
        <a:p>
          <a:pPr algn="just"/>
          <a:r>
            <a:rPr lang="en-US" sz="2000" i="1" dirty="0" err="1">
              <a:solidFill>
                <a:schemeClr val="tx2"/>
              </a:solidFill>
              <a:latin typeface="Times New Roman" panose="02020603050405020304" pitchFamily="18" charset="0"/>
              <a:cs typeface="Times New Roman" panose="02020603050405020304" pitchFamily="18" charset="0"/>
            </a:rPr>
            <a:t>Quyết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định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khuynh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hướng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phát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triển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và</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tính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chất</a:t>
          </a:r>
          <a:r>
            <a:rPr lang="en-US" sz="2000" i="1" dirty="0">
              <a:solidFill>
                <a:schemeClr val="tx2"/>
              </a:solidFill>
              <a:latin typeface="Times New Roman" panose="02020603050405020304" pitchFamily="18" charset="0"/>
              <a:cs typeface="Times New Roman" panose="02020603050405020304" pitchFamily="18" charset="0"/>
            </a:rPr>
            <a:t> của </a:t>
          </a:r>
          <a:r>
            <a:rPr lang="en-US" sz="2000" i="1" dirty="0" err="1">
              <a:solidFill>
                <a:schemeClr val="tx2"/>
              </a:solidFill>
              <a:latin typeface="Times New Roman" panose="02020603050405020304" pitchFamily="18" charset="0"/>
              <a:cs typeface="Times New Roman" panose="02020603050405020304" pitchFamily="18" charset="0"/>
            </a:rPr>
            <a:t>dân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tộc</a:t>
          </a:r>
          <a:endParaRPr lang="en-US" sz="2000" i="1" dirty="0">
            <a:solidFill>
              <a:schemeClr val="tx2"/>
            </a:solidFill>
            <a:latin typeface="Times New Roman" panose="02020603050405020304" pitchFamily="18" charset="0"/>
            <a:cs typeface="Times New Roman" panose="02020603050405020304" pitchFamily="18" charset="0"/>
          </a:endParaRPr>
        </a:p>
      </dgm:t>
    </dgm:pt>
    <dgm:pt modelId="{4B39B9A3-F533-49AA-AC80-886CFC3522AB}" type="parTrans" cxnId="{C3286338-8010-47BF-BA66-08E324E2AD75}">
      <dgm:prSet/>
      <dgm:spPr/>
      <dgm:t>
        <a:bodyPr/>
        <a:lstStyle/>
        <a:p>
          <a:endParaRPr lang="en-US"/>
        </a:p>
      </dgm:t>
    </dgm:pt>
    <dgm:pt modelId="{841BCBC4-42BE-4FC4-821A-1896010EE5B6}" type="sibTrans" cxnId="{C3286338-8010-47BF-BA66-08E324E2AD75}">
      <dgm:prSet/>
      <dgm:spPr/>
      <dgm:t>
        <a:bodyPr/>
        <a:lstStyle/>
        <a:p>
          <a:endParaRPr lang="en-US"/>
        </a:p>
      </dgm:t>
    </dgm:pt>
    <dgm:pt modelId="{A3ED27A0-2902-4A44-91F3-E80A10203B90}">
      <dgm:prSet phldrT="[Text]" custT="1"/>
      <dgm:spPr/>
      <dgm:t>
        <a:bodyPr/>
        <a:lstStyle/>
        <a:p>
          <a:pPr algn="just"/>
          <a:r>
            <a:rPr lang="en-US" sz="2000" i="1" dirty="0" err="1">
              <a:solidFill>
                <a:srgbClr val="FF0000"/>
              </a:solidFill>
              <a:latin typeface="Times New Roman" panose="02020603050405020304" pitchFamily="18" charset="0"/>
              <a:cs typeface="Times New Roman" panose="02020603050405020304" pitchFamily="18" charset="0"/>
            </a:rPr>
            <a:t>Đấu</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tranh</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giải</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phóng</a:t>
          </a:r>
          <a:r>
            <a:rPr lang="en-US" sz="2000" i="1" dirty="0">
              <a:solidFill>
                <a:srgbClr val="FF0000"/>
              </a:solidFill>
              <a:latin typeface="Times New Roman" panose="02020603050405020304" pitchFamily="18" charset="0"/>
              <a:cs typeface="Times New Roman" panose="02020603050405020304" pitchFamily="18" charset="0"/>
            </a:rPr>
            <a:t> DT </a:t>
          </a:r>
          <a:r>
            <a:rPr lang="en-US" sz="2000" i="1" dirty="0" err="1">
              <a:solidFill>
                <a:srgbClr val="FF0000"/>
              </a:solidFill>
              <a:latin typeface="Times New Roman" panose="02020603050405020304" pitchFamily="18" charset="0"/>
              <a:cs typeface="Times New Roman" panose="02020603050405020304" pitchFamily="18" charset="0"/>
            </a:rPr>
            <a:t>là</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điều</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kiện</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tiền</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đề</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cho</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đấu</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tranh</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giải</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phóng</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giai</a:t>
          </a:r>
          <a:r>
            <a:rPr lang="en-US" sz="2000" i="1" dirty="0">
              <a:solidFill>
                <a:srgbClr val="FF0000"/>
              </a:solidFill>
              <a:latin typeface="Times New Roman" panose="02020603050405020304" pitchFamily="18" charset="0"/>
              <a:cs typeface="Times New Roman" panose="02020603050405020304" pitchFamily="18" charset="0"/>
            </a:rPr>
            <a:t> </a:t>
          </a:r>
          <a:r>
            <a:rPr lang="en-US" sz="2000" i="1" dirty="0" err="1">
              <a:solidFill>
                <a:srgbClr val="FF0000"/>
              </a:solidFill>
              <a:latin typeface="Times New Roman" panose="02020603050405020304" pitchFamily="18" charset="0"/>
              <a:cs typeface="Times New Roman" panose="02020603050405020304" pitchFamily="18" charset="0"/>
            </a:rPr>
            <a:t>cấp</a:t>
          </a:r>
          <a:endParaRPr lang="en-US" sz="2000" i="1" dirty="0">
            <a:solidFill>
              <a:srgbClr val="FF0000"/>
            </a:solidFill>
            <a:latin typeface="Times New Roman" panose="02020603050405020304" pitchFamily="18" charset="0"/>
            <a:cs typeface="Times New Roman" panose="02020603050405020304" pitchFamily="18" charset="0"/>
          </a:endParaRPr>
        </a:p>
      </dgm:t>
    </dgm:pt>
    <dgm:pt modelId="{B2008039-B160-4AD8-8B1A-2D1942FCACE5}" type="parTrans" cxnId="{7CC0DA70-DD8A-4FDE-8427-D15DBF295B4A}">
      <dgm:prSet/>
      <dgm:spPr/>
      <dgm:t>
        <a:bodyPr/>
        <a:lstStyle/>
        <a:p>
          <a:endParaRPr lang="en-US"/>
        </a:p>
      </dgm:t>
    </dgm:pt>
    <dgm:pt modelId="{2CF216B1-51A0-43E3-BE48-A6EC5C57FE69}" type="sibTrans" cxnId="{7CC0DA70-DD8A-4FDE-8427-D15DBF295B4A}">
      <dgm:prSet/>
      <dgm:spPr/>
      <dgm:t>
        <a:bodyPr/>
        <a:lstStyle/>
        <a:p>
          <a:endParaRPr lang="en-US"/>
        </a:p>
      </dgm:t>
    </dgm:pt>
    <dgm:pt modelId="{DB798C67-1226-4BDF-8FF7-2D6292010E07}" type="pres">
      <dgm:prSet presAssocID="{DF06B21F-0498-4252-9520-661A8DA082BA}" presName="Name0" presStyleCnt="0">
        <dgm:presLayoutVars>
          <dgm:dir/>
          <dgm:animLvl val="lvl"/>
          <dgm:resizeHandles val="exact"/>
        </dgm:presLayoutVars>
      </dgm:prSet>
      <dgm:spPr/>
    </dgm:pt>
    <dgm:pt modelId="{0CB6BBA8-1E8F-4AE2-B95D-D0B3DB67C8FA}" type="pres">
      <dgm:prSet presAssocID="{DF06B21F-0498-4252-9520-661A8DA082BA}" presName="tSp" presStyleCnt="0"/>
      <dgm:spPr/>
    </dgm:pt>
    <dgm:pt modelId="{317934CD-4F3A-4519-BA4D-D632067E4E38}" type="pres">
      <dgm:prSet presAssocID="{DF06B21F-0498-4252-9520-661A8DA082BA}" presName="bSp" presStyleCnt="0"/>
      <dgm:spPr/>
    </dgm:pt>
    <dgm:pt modelId="{6532D0DC-E385-4C9B-8909-5FEBA9F0B148}" type="pres">
      <dgm:prSet presAssocID="{DF06B21F-0498-4252-9520-661A8DA082BA}" presName="process" presStyleCnt="0"/>
      <dgm:spPr/>
    </dgm:pt>
    <dgm:pt modelId="{BD81F17A-9818-49C5-8764-2B7D149007D6}" type="pres">
      <dgm:prSet presAssocID="{1557AEE1-6FFE-4B61-A3E6-E67D5140D6B7}" presName="composite1" presStyleCnt="0"/>
      <dgm:spPr/>
    </dgm:pt>
    <dgm:pt modelId="{9B3F4B0C-5963-417F-A691-6663C2612592}" type="pres">
      <dgm:prSet presAssocID="{1557AEE1-6FFE-4B61-A3E6-E67D5140D6B7}" presName="dummyNode1" presStyleLbl="node1" presStyleIdx="0" presStyleCnt="2"/>
      <dgm:spPr/>
    </dgm:pt>
    <dgm:pt modelId="{CCF4827F-280A-4E84-86B5-85811AC1311D}" type="pres">
      <dgm:prSet presAssocID="{1557AEE1-6FFE-4B61-A3E6-E67D5140D6B7}" presName="childNode1" presStyleLbl="bgAcc1" presStyleIdx="0" presStyleCnt="2" custScaleX="172541" custLinFactNeighborX="2358" custLinFactNeighborY="-469">
        <dgm:presLayoutVars>
          <dgm:bulletEnabled val="1"/>
        </dgm:presLayoutVars>
      </dgm:prSet>
      <dgm:spPr/>
    </dgm:pt>
    <dgm:pt modelId="{D0B37D8E-D1A7-4D5E-9F3D-36CF37FB7972}" type="pres">
      <dgm:prSet presAssocID="{1557AEE1-6FFE-4B61-A3E6-E67D5140D6B7}" presName="childNode1tx" presStyleLbl="bgAcc1" presStyleIdx="0" presStyleCnt="2">
        <dgm:presLayoutVars>
          <dgm:bulletEnabled val="1"/>
        </dgm:presLayoutVars>
      </dgm:prSet>
      <dgm:spPr/>
    </dgm:pt>
    <dgm:pt modelId="{2555A17A-1C1D-4B0B-89B2-DD6B9147E434}" type="pres">
      <dgm:prSet presAssocID="{1557AEE1-6FFE-4B61-A3E6-E67D5140D6B7}" presName="parentNode1" presStyleLbl="node1" presStyleIdx="0" presStyleCnt="2" custLinFactNeighborX="-42395" custLinFactNeighborY="8468">
        <dgm:presLayoutVars>
          <dgm:chMax val="1"/>
          <dgm:bulletEnabled val="1"/>
        </dgm:presLayoutVars>
      </dgm:prSet>
      <dgm:spPr>
        <a:prstGeom prst="cube">
          <a:avLst/>
        </a:prstGeom>
      </dgm:spPr>
    </dgm:pt>
    <dgm:pt modelId="{94EFBB62-E77F-44E2-9756-06388F0331DA}" type="pres">
      <dgm:prSet presAssocID="{1557AEE1-6FFE-4B61-A3E6-E67D5140D6B7}" presName="connSite1" presStyleCnt="0"/>
      <dgm:spPr/>
    </dgm:pt>
    <dgm:pt modelId="{17B9589F-DA44-417D-B2F5-B05B11573532}" type="pres">
      <dgm:prSet presAssocID="{AEEFCCD9-E13B-42E5-8FEB-1506B638A03F}" presName="Name9" presStyleLbl="sibTrans2D1" presStyleIdx="0" presStyleCnt="1" custFlipHor="1" custScaleX="966" custScaleY="99863" custLinFactNeighborX="-98100" custLinFactNeighborY="-21705"/>
      <dgm:spPr/>
    </dgm:pt>
    <dgm:pt modelId="{D3BB5E25-E69C-4AE3-9BD6-8FD95B3EC0B5}" type="pres">
      <dgm:prSet presAssocID="{FE7367CE-0920-4695-8B9F-3AAA4E5D8ADA}" presName="composite2" presStyleCnt="0"/>
      <dgm:spPr/>
    </dgm:pt>
    <dgm:pt modelId="{E531E8A0-911E-41F0-9A22-1A61EEB8A358}" type="pres">
      <dgm:prSet presAssocID="{FE7367CE-0920-4695-8B9F-3AAA4E5D8ADA}" presName="dummyNode2" presStyleLbl="node1" presStyleIdx="0" presStyleCnt="2"/>
      <dgm:spPr/>
    </dgm:pt>
    <dgm:pt modelId="{66510214-B116-49AD-8E52-C8EEA3E97B94}" type="pres">
      <dgm:prSet presAssocID="{FE7367CE-0920-4695-8B9F-3AAA4E5D8ADA}" presName="childNode2" presStyleLbl="bgAcc1" presStyleIdx="1" presStyleCnt="2" custScaleX="197844" custScaleY="142645" custLinFactNeighborX="-2342" custLinFactNeighborY="-469">
        <dgm:presLayoutVars>
          <dgm:bulletEnabled val="1"/>
        </dgm:presLayoutVars>
      </dgm:prSet>
      <dgm:spPr/>
    </dgm:pt>
    <dgm:pt modelId="{51BEAFFB-00FC-4713-850B-B7FC40B9297D}" type="pres">
      <dgm:prSet presAssocID="{FE7367CE-0920-4695-8B9F-3AAA4E5D8ADA}" presName="childNode2tx" presStyleLbl="bgAcc1" presStyleIdx="1" presStyleCnt="2">
        <dgm:presLayoutVars>
          <dgm:bulletEnabled val="1"/>
        </dgm:presLayoutVars>
      </dgm:prSet>
      <dgm:spPr/>
    </dgm:pt>
    <dgm:pt modelId="{9D33C391-CEF7-4243-8F20-354B566D636D}" type="pres">
      <dgm:prSet presAssocID="{FE7367CE-0920-4695-8B9F-3AAA4E5D8ADA}" presName="parentNode2" presStyleLbl="node1" presStyleIdx="1" presStyleCnt="2">
        <dgm:presLayoutVars>
          <dgm:chMax val="0"/>
          <dgm:bulletEnabled val="1"/>
        </dgm:presLayoutVars>
      </dgm:prSet>
      <dgm:spPr>
        <a:prstGeom prst="cube">
          <a:avLst/>
        </a:prstGeom>
      </dgm:spPr>
    </dgm:pt>
    <dgm:pt modelId="{FDF5C867-A026-4526-975E-6B186AC0BECA}" type="pres">
      <dgm:prSet presAssocID="{FE7367CE-0920-4695-8B9F-3AAA4E5D8ADA}" presName="connSite2" presStyleCnt="0"/>
      <dgm:spPr/>
    </dgm:pt>
  </dgm:ptLst>
  <dgm:cxnLst>
    <dgm:cxn modelId="{54464000-C334-4CCC-812C-B5399AABA510}" srcId="{1557AEE1-6FFE-4B61-A3E6-E67D5140D6B7}" destId="{8BFB82DF-41AF-4B95-9183-D6BE4A7FBCF4}" srcOrd="0" destOrd="0" parTransId="{DD9251E3-8892-4236-B3F1-63F85899A82E}" sibTransId="{D601C477-0E12-462F-AED3-3FF4E6D2E6B9}"/>
    <dgm:cxn modelId="{95B20D05-F0F2-46BB-801C-F40F175377FB}" type="presOf" srcId="{67A32EE6-A5C5-4A4B-94E1-B20534171549}" destId="{CCF4827F-280A-4E84-86B5-85811AC1311D}" srcOrd="0" destOrd="2" presId="urn:microsoft.com/office/officeart/2005/8/layout/hProcess4"/>
    <dgm:cxn modelId="{124E030E-0508-4631-8AE0-B1A5A5F88F77}" type="presOf" srcId="{613CE443-00A7-4871-A123-6284E870624F}" destId="{51BEAFFB-00FC-4713-850B-B7FC40B9297D}" srcOrd="1" destOrd="0" presId="urn:microsoft.com/office/officeart/2005/8/layout/hProcess4"/>
    <dgm:cxn modelId="{15432B11-102B-4DCF-A996-A4F3CF2F17CC}" type="presOf" srcId="{8BFB82DF-41AF-4B95-9183-D6BE4A7FBCF4}" destId="{CCF4827F-280A-4E84-86B5-85811AC1311D}" srcOrd="0" destOrd="0" presId="urn:microsoft.com/office/officeart/2005/8/layout/hProcess4"/>
    <dgm:cxn modelId="{7CE3281F-C180-49A5-8EAD-C6E80E4A8C74}" type="presOf" srcId="{BE4617C6-329E-4689-A97B-A2AB9C1DD095}" destId="{CCF4827F-280A-4E84-86B5-85811AC1311D}" srcOrd="0" destOrd="1" presId="urn:microsoft.com/office/officeart/2005/8/layout/hProcess4"/>
    <dgm:cxn modelId="{C3286338-8010-47BF-BA66-08E324E2AD75}" srcId="{1557AEE1-6FFE-4B61-A3E6-E67D5140D6B7}" destId="{BE4617C6-329E-4689-A97B-A2AB9C1DD095}" srcOrd="1" destOrd="0" parTransId="{4B39B9A3-F533-49AA-AC80-886CFC3522AB}" sibTransId="{841BCBC4-42BE-4FC4-821A-1896010EE5B6}"/>
    <dgm:cxn modelId="{CB467F47-F6BA-46E4-AACE-D1F010447583}" type="presOf" srcId="{BE4617C6-329E-4689-A97B-A2AB9C1DD095}" destId="{D0B37D8E-D1A7-4D5E-9F3D-36CF37FB7972}" srcOrd="1" destOrd="1" presId="urn:microsoft.com/office/officeart/2005/8/layout/hProcess4"/>
    <dgm:cxn modelId="{C49D986B-9B17-4048-B94A-8CB4021F15B9}" type="presOf" srcId="{67A32EE6-A5C5-4A4B-94E1-B20534171549}" destId="{D0B37D8E-D1A7-4D5E-9F3D-36CF37FB7972}" srcOrd="1" destOrd="2" presId="urn:microsoft.com/office/officeart/2005/8/layout/hProcess4"/>
    <dgm:cxn modelId="{6A1BF26F-EE46-4BE9-AE14-C7AC38DF4F52}" type="presOf" srcId="{DF06B21F-0498-4252-9520-661A8DA082BA}" destId="{DB798C67-1226-4BDF-8FF7-2D6292010E07}" srcOrd="0" destOrd="0" presId="urn:microsoft.com/office/officeart/2005/8/layout/hProcess4"/>
    <dgm:cxn modelId="{7CC0DA70-DD8A-4FDE-8427-D15DBF295B4A}" srcId="{FE7367CE-0920-4695-8B9F-3AAA4E5D8ADA}" destId="{A3ED27A0-2902-4A44-91F3-E80A10203B90}" srcOrd="1" destOrd="0" parTransId="{B2008039-B160-4AD8-8B1A-2D1942FCACE5}" sibTransId="{2CF216B1-51A0-43E3-BE48-A6EC5C57FE69}"/>
    <dgm:cxn modelId="{8AE3137C-3E2E-41D2-8B46-CB3FC17BF71D}" srcId="{FE7367CE-0920-4695-8B9F-3AAA4E5D8ADA}" destId="{613CE443-00A7-4871-A123-6284E870624F}" srcOrd="0" destOrd="0" parTransId="{6249CA49-3077-4156-B30B-8AFAE9C53367}" sibTransId="{6CCEBB14-2983-492A-B610-260FAC0BF1D3}"/>
    <dgm:cxn modelId="{CB31337E-B0BA-4903-98F3-5961B2061B38}" type="presOf" srcId="{8BFB82DF-41AF-4B95-9183-D6BE4A7FBCF4}" destId="{D0B37D8E-D1A7-4D5E-9F3D-36CF37FB7972}" srcOrd="1" destOrd="0" presId="urn:microsoft.com/office/officeart/2005/8/layout/hProcess4"/>
    <dgm:cxn modelId="{352AAE85-0EE0-4A22-BD53-EB83616DAC01}" type="presOf" srcId="{A3ED27A0-2902-4A44-91F3-E80A10203B90}" destId="{66510214-B116-49AD-8E52-C8EEA3E97B94}" srcOrd="0" destOrd="1" presId="urn:microsoft.com/office/officeart/2005/8/layout/hProcess4"/>
    <dgm:cxn modelId="{30D56592-16AA-4030-8608-AD210A6DF9A4}" srcId="{DF06B21F-0498-4252-9520-661A8DA082BA}" destId="{1557AEE1-6FFE-4B61-A3E6-E67D5140D6B7}" srcOrd="0" destOrd="0" parTransId="{6E2F0FB2-FF34-4113-8E33-B17548FDDAAB}" sibTransId="{AEEFCCD9-E13B-42E5-8FEB-1506B638A03F}"/>
    <dgm:cxn modelId="{4EB942A1-96DE-4102-BBE7-D768213BFDB8}" type="presOf" srcId="{A3ED27A0-2902-4A44-91F3-E80A10203B90}" destId="{51BEAFFB-00FC-4713-850B-B7FC40B9297D}" srcOrd="1" destOrd="1" presId="urn:microsoft.com/office/officeart/2005/8/layout/hProcess4"/>
    <dgm:cxn modelId="{E0F3FFA5-CDB1-4914-9E78-52B5E8A1F585}" type="presOf" srcId="{1557AEE1-6FFE-4B61-A3E6-E67D5140D6B7}" destId="{2555A17A-1C1D-4B0B-89B2-DD6B9147E434}" srcOrd="0" destOrd="0" presId="urn:microsoft.com/office/officeart/2005/8/layout/hProcess4"/>
    <dgm:cxn modelId="{FD4BA7A8-E427-42EF-8A53-7449D9F5B9E3}" type="presOf" srcId="{613CE443-00A7-4871-A123-6284E870624F}" destId="{66510214-B116-49AD-8E52-C8EEA3E97B94}" srcOrd="0" destOrd="0" presId="urn:microsoft.com/office/officeart/2005/8/layout/hProcess4"/>
    <dgm:cxn modelId="{3FBA93AE-A892-4D6B-9DFE-BFFBD8AA00B0}" type="presOf" srcId="{FE7367CE-0920-4695-8B9F-3AAA4E5D8ADA}" destId="{9D33C391-CEF7-4243-8F20-354B566D636D}" srcOrd="0" destOrd="0" presId="urn:microsoft.com/office/officeart/2005/8/layout/hProcess4"/>
    <dgm:cxn modelId="{8C838BC3-9DC3-46B5-A927-C32100AB9B15}" srcId="{1557AEE1-6FFE-4B61-A3E6-E67D5140D6B7}" destId="{67A32EE6-A5C5-4A4B-94E1-B20534171549}" srcOrd="2" destOrd="0" parTransId="{409EB213-5DBD-4E5E-A007-72A88C3F6EC0}" sibTransId="{88198B30-12C0-434A-AB72-CC812C086E9A}"/>
    <dgm:cxn modelId="{2B4B8EC6-77EC-45B4-98E8-C014E7634DDC}" type="presOf" srcId="{AEEFCCD9-E13B-42E5-8FEB-1506B638A03F}" destId="{17B9589F-DA44-417D-B2F5-B05B11573532}" srcOrd="0" destOrd="0" presId="urn:microsoft.com/office/officeart/2005/8/layout/hProcess4"/>
    <dgm:cxn modelId="{BA2E8ACF-D5E8-4095-826D-13C6DA0F3926}" srcId="{DF06B21F-0498-4252-9520-661A8DA082BA}" destId="{FE7367CE-0920-4695-8B9F-3AAA4E5D8ADA}" srcOrd="1" destOrd="0" parTransId="{69D2133D-FBE4-4B40-B654-A5187457C279}" sibTransId="{9E25AC77-E7B1-4238-9EF7-38102D5C2382}"/>
    <dgm:cxn modelId="{79F580C9-C187-4828-A5A7-BF326D30E985}" type="presParOf" srcId="{DB798C67-1226-4BDF-8FF7-2D6292010E07}" destId="{0CB6BBA8-1E8F-4AE2-B95D-D0B3DB67C8FA}" srcOrd="0" destOrd="0" presId="urn:microsoft.com/office/officeart/2005/8/layout/hProcess4"/>
    <dgm:cxn modelId="{0B2012AA-4148-40AD-A0A1-0F7AF17FB3FB}" type="presParOf" srcId="{DB798C67-1226-4BDF-8FF7-2D6292010E07}" destId="{317934CD-4F3A-4519-BA4D-D632067E4E38}" srcOrd="1" destOrd="0" presId="urn:microsoft.com/office/officeart/2005/8/layout/hProcess4"/>
    <dgm:cxn modelId="{87F25E56-A131-4603-8724-01147569D8E1}" type="presParOf" srcId="{DB798C67-1226-4BDF-8FF7-2D6292010E07}" destId="{6532D0DC-E385-4C9B-8909-5FEBA9F0B148}" srcOrd="2" destOrd="0" presId="urn:microsoft.com/office/officeart/2005/8/layout/hProcess4"/>
    <dgm:cxn modelId="{FB734E85-1EFB-49E6-91B5-F68121D5B67F}" type="presParOf" srcId="{6532D0DC-E385-4C9B-8909-5FEBA9F0B148}" destId="{BD81F17A-9818-49C5-8764-2B7D149007D6}" srcOrd="0" destOrd="0" presId="urn:microsoft.com/office/officeart/2005/8/layout/hProcess4"/>
    <dgm:cxn modelId="{47FA53F5-A422-4039-95AC-BED3F3F4A304}" type="presParOf" srcId="{BD81F17A-9818-49C5-8764-2B7D149007D6}" destId="{9B3F4B0C-5963-417F-A691-6663C2612592}" srcOrd="0" destOrd="0" presId="urn:microsoft.com/office/officeart/2005/8/layout/hProcess4"/>
    <dgm:cxn modelId="{14505C92-7040-4E1E-AF86-036CCD8D5B21}" type="presParOf" srcId="{BD81F17A-9818-49C5-8764-2B7D149007D6}" destId="{CCF4827F-280A-4E84-86B5-85811AC1311D}" srcOrd="1" destOrd="0" presId="urn:microsoft.com/office/officeart/2005/8/layout/hProcess4"/>
    <dgm:cxn modelId="{8E27E6FC-6DEC-49C2-858A-3E4C8673E94A}" type="presParOf" srcId="{BD81F17A-9818-49C5-8764-2B7D149007D6}" destId="{D0B37D8E-D1A7-4D5E-9F3D-36CF37FB7972}" srcOrd="2" destOrd="0" presId="urn:microsoft.com/office/officeart/2005/8/layout/hProcess4"/>
    <dgm:cxn modelId="{204EBC85-68D1-4E6D-A787-08D6A9C243FC}" type="presParOf" srcId="{BD81F17A-9818-49C5-8764-2B7D149007D6}" destId="{2555A17A-1C1D-4B0B-89B2-DD6B9147E434}" srcOrd="3" destOrd="0" presId="urn:microsoft.com/office/officeart/2005/8/layout/hProcess4"/>
    <dgm:cxn modelId="{58B70017-4FAF-454A-A460-65662D472EA6}" type="presParOf" srcId="{BD81F17A-9818-49C5-8764-2B7D149007D6}" destId="{94EFBB62-E77F-44E2-9756-06388F0331DA}" srcOrd="4" destOrd="0" presId="urn:microsoft.com/office/officeart/2005/8/layout/hProcess4"/>
    <dgm:cxn modelId="{D85D160F-BEB1-4DCB-9716-03A37590B4AC}" type="presParOf" srcId="{6532D0DC-E385-4C9B-8909-5FEBA9F0B148}" destId="{17B9589F-DA44-417D-B2F5-B05B11573532}" srcOrd="1" destOrd="0" presId="urn:microsoft.com/office/officeart/2005/8/layout/hProcess4"/>
    <dgm:cxn modelId="{ED904DD0-80B3-448A-902F-7B6F074E31EA}" type="presParOf" srcId="{6532D0DC-E385-4C9B-8909-5FEBA9F0B148}" destId="{D3BB5E25-E69C-4AE3-9BD6-8FD95B3EC0B5}" srcOrd="2" destOrd="0" presId="urn:microsoft.com/office/officeart/2005/8/layout/hProcess4"/>
    <dgm:cxn modelId="{56A5C81D-7E6C-4860-AC1A-1C4B992306C7}" type="presParOf" srcId="{D3BB5E25-E69C-4AE3-9BD6-8FD95B3EC0B5}" destId="{E531E8A0-911E-41F0-9A22-1A61EEB8A358}" srcOrd="0" destOrd="0" presId="urn:microsoft.com/office/officeart/2005/8/layout/hProcess4"/>
    <dgm:cxn modelId="{9E3DB9E4-8CBE-432A-A7DD-F28A27B1D09E}" type="presParOf" srcId="{D3BB5E25-E69C-4AE3-9BD6-8FD95B3EC0B5}" destId="{66510214-B116-49AD-8E52-C8EEA3E97B94}" srcOrd="1" destOrd="0" presId="urn:microsoft.com/office/officeart/2005/8/layout/hProcess4"/>
    <dgm:cxn modelId="{C27A4886-720E-478A-9A2E-E4DB1E9BCA16}" type="presParOf" srcId="{D3BB5E25-E69C-4AE3-9BD6-8FD95B3EC0B5}" destId="{51BEAFFB-00FC-4713-850B-B7FC40B9297D}" srcOrd="2" destOrd="0" presId="urn:microsoft.com/office/officeart/2005/8/layout/hProcess4"/>
    <dgm:cxn modelId="{AA97B965-4B8B-4FB0-9AA4-F1A699789795}" type="presParOf" srcId="{D3BB5E25-E69C-4AE3-9BD6-8FD95B3EC0B5}" destId="{9D33C391-CEF7-4243-8F20-354B566D636D}" srcOrd="3" destOrd="0" presId="urn:microsoft.com/office/officeart/2005/8/layout/hProcess4"/>
    <dgm:cxn modelId="{B049626A-A86D-4CE6-9BB8-24BF502A75EF}" type="presParOf" srcId="{D3BB5E25-E69C-4AE3-9BD6-8FD95B3EC0B5}" destId="{FDF5C867-A026-4526-975E-6B186AC0BEC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B465347-B2A2-42E6-86DF-00B89B03EC14}" type="doc">
      <dgm:prSet loTypeId="urn:microsoft.com/office/officeart/2005/8/layout/venn2" loCatId="relationship" qsTypeId="urn:microsoft.com/office/officeart/2005/8/quickstyle/simple1" qsCatId="simple" csTypeId="urn:microsoft.com/office/officeart/2005/8/colors/accent2_3" csCatId="accent2" phldr="1"/>
      <dgm:spPr/>
      <dgm:t>
        <a:bodyPr/>
        <a:lstStyle/>
        <a:p>
          <a:endParaRPr lang="en-US"/>
        </a:p>
      </dgm:t>
    </dgm:pt>
    <dgm:pt modelId="{6FCF51B5-C48F-4C69-A99D-4F323D44CF6A}">
      <dgm:prSet phldrT="[Text]" custT="1"/>
      <dgm:spPr/>
      <dgm:t>
        <a:bodyPr/>
        <a:lstStyle/>
        <a:p>
          <a:r>
            <a:rPr lang="en-US" sz="2800" b="1" dirty="0" err="1">
              <a:solidFill>
                <a:schemeClr val="tx2"/>
              </a:solidFill>
              <a:latin typeface="Times New Roman" panose="02020603050405020304" pitchFamily="18" charset="0"/>
              <a:cs typeface="Times New Roman" panose="02020603050405020304" pitchFamily="18" charset="0"/>
            </a:rPr>
            <a:t>Nhân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loại</a:t>
          </a:r>
          <a:endParaRPr lang="en-US" sz="2800" b="1" dirty="0">
            <a:solidFill>
              <a:schemeClr val="tx2"/>
            </a:solidFill>
            <a:latin typeface="Times New Roman" panose="02020603050405020304" pitchFamily="18" charset="0"/>
            <a:cs typeface="Times New Roman" panose="02020603050405020304" pitchFamily="18" charset="0"/>
          </a:endParaRPr>
        </a:p>
      </dgm:t>
    </dgm:pt>
    <dgm:pt modelId="{6514BB5F-B142-4F11-BD30-5FCC3DC36620}" type="parTrans" cxnId="{D64C0990-33DE-43C0-ACE5-7626436108A0}">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7B66D520-4A9E-47A5-8B14-E7D35EFCF36C}" type="sibTrans" cxnId="{D64C0990-33DE-43C0-ACE5-7626436108A0}">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5BC8C69F-FCA0-4FBD-A82A-F549A9AD83DD}">
      <dgm:prSet phldrT="[Text]" custT="1"/>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Giai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cấp</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17B385DA-66DD-4664-8567-3FB115898F73}" type="parTrans" cxnId="{ADDAFCB0-5E5E-407F-A117-29389A4E3B64}">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0D2E010B-BED3-4477-88D4-AB2FFDD788B2}" type="sibTrans" cxnId="{ADDAFCB0-5E5E-407F-A117-29389A4E3B64}">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509BC82F-7FDE-4520-981E-2321E9B8EDBC}">
      <dgm:prSet phldrT="[Text]" custT="1"/>
      <dgm:spPr/>
      <dgm:t>
        <a:bodyPr/>
        <a:lstStyle/>
        <a:p>
          <a:r>
            <a:rPr lang="en-US" sz="3200" b="1" dirty="0" err="1">
              <a:solidFill>
                <a:schemeClr val="tx2"/>
              </a:solidFill>
              <a:latin typeface="Times New Roman" panose="02020603050405020304" pitchFamily="18" charset="0"/>
              <a:cs typeface="Times New Roman" panose="02020603050405020304" pitchFamily="18" charset="0"/>
            </a:rPr>
            <a:t>Dân</a:t>
          </a:r>
          <a:r>
            <a:rPr lang="en-US" sz="3200" b="1" dirty="0">
              <a:solidFill>
                <a:schemeClr val="tx2"/>
              </a:solidFill>
              <a:latin typeface="Times New Roman" panose="02020603050405020304" pitchFamily="18" charset="0"/>
              <a:cs typeface="Times New Roman" panose="02020603050405020304" pitchFamily="18" charset="0"/>
            </a:rPr>
            <a:t> </a:t>
          </a:r>
          <a:r>
            <a:rPr lang="en-US" sz="3200" b="1" dirty="0" err="1">
              <a:solidFill>
                <a:schemeClr val="tx2"/>
              </a:solidFill>
              <a:latin typeface="Times New Roman" panose="02020603050405020304" pitchFamily="18" charset="0"/>
              <a:cs typeface="Times New Roman" panose="02020603050405020304" pitchFamily="18" charset="0"/>
            </a:rPr>
            <a:t>tộc</a:t>
          </a:r>
          <a:endParaRPr lang="en-US" sz="3200" b="1" dirty="0">
            <a:solidFill>
              <a:schemeClr val="tx2"/>
            </a:solidFill>
            <a:latin typeface="Times New Roman" panose="02020603050405020304" pitchFamily="18" charset="0"/>
            <a:cs typeface="Times New Roman" panose="02020603050405020304" pitchFamily="18" charset="0"/>
          </a:endParaRPr>
        </a:p>
      </dgm:t>
    </dgm:pt>
    <dgm:pt modelId="{A12AAA37-5C0D-4D10-A704-25981B12D7B9}" type="sibTrans" cxnId="{1272DB2B-9B66-456B-8BF2-2D545D039F44}">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1D2FD30A-CBDF-454B-B3B2-E7E02DA07231}" type="parTrans" cxnId="{1272DB2B-9B66-456B-8BF2-2D545D039F44}">
      <dgm:prSet/>
      <dgm:spPr/>
      <dgm:t>
        <a:bodyPr/>
        <a:lstStyle/>
        <a:p>
          <a:endParaRPr lang="en-US" sz="3200">
            <a:solidFill>
              <a:schemeClr val="tx2"/>
            </a:solidFill>
            <a:latin typeface="Times New Roman" panose="02020603050405020304" pitchFamily="18" charset="0"/>
            <a:cs typeface="Times New Roman" panose="02020603050405020304" pitchFamily="18" charset="0"/>
          </a:endParaRPr>
        </a:p>
      </dgm:t>
    </dgm:pt>
    <dgm:pt modelId="{66F8F308-7F8B-4DA2-8AB1-2D597FC28BC9}">
      <dgm:prSet phldrT="[Text]"/>
      <dgm:spPr>
        <a:xfrm>
          <a:off x="6937861" y="2146400"/>
          <a:ext cx="1441003" cy="1200759"/>
        </a:xfrm>
        <a:blipFill rotWithShape="0">
          <a:blip xmlns:r="http://schemas.openxmlformats.org/officeDocument/2006/relationships" r:embed="rId1"/>
          <a:stretch>
            <a:fillRect/>
          </a:stretch>
        </a:blipFill>
      </dgm:spPr>
      <dgm:t>
        <a:bodyPr/>
        <a:lstStyle/>
        <a:p>
          <a:endParaRPr lang="en-US" b="1" dirty="0">
            <a:solidFill>
              <a:sysClr val="window" lastClr="FFFFFF"/>
            </a:solidFill>
            <a:latin typeface="Times New Roman" pitchFamily="18" charset="0"/>
            <a:ea typeface="+mn-ea"/>
            <a:cs typeface="Times New Roman" pitchFamily="18" charset="0"/>
          </a:endParaRPr>
        </a:p>
      </dgm:t>
    </dgm:pt>
    <dgm:pt modelId="{DA9F5946-65B7-4CCC-BF55-00C212BEC51F}" type="parTrans" cxnId="{7EBCD11F-F0E1-477C-B6FC-0238AB99F243}">
      <dgm:prSet/>
      <dgm:spPr/>
      <dgm:t>
        <a:bodyPr/>
        <a:lstStyle/>
        <a:p>
          <a:endParaRPr lang="en-US"/>
        </a:p>
      </dgm:t>
    </dgm:pt>
    <dgm:pt modelId="{F8135680-FEF3-4674-A69E-FB8596D0A173}" type="sibTrans" cxnId="{7EBCD11F-F0E1-477C-B6FC-0238AB99F243}">
      <dgm:prSet/>
      <dgm:spPr/>
      <dgm:t>
        <a:bodyPr/>
        <a:lstStyle/>
        <a:p>
          <a:endParaRPr lang="en-US"/>
        </a:p>
      </dgm:t>
    </dgm:pt>
    <dgm:pt modelId="{62C258FB-577F-461D-99E6-841572C60E9E}">
      <dgm:prSet phldrT="[Text]"/>
      <dgm:spPr>
        <a:xfrm>
          <a:off x="4703804" y="2146400"/>
          <a:ext cx="1441003" cy="1200759"/>
        </a:xfrm>
        <a:blipFill rotWithShape="0">
          <a:blip xmlns:r="http://schemas.openxmlformats.org/officeDocument/2006/relationships" r:embed="rId2"/>
          <a:stretch>
            <a:fillRect/>
          </a:stretch>
        </a:blipFill>
      </dgm:spPr>
      <dgm:t>
        <a:bodyPr/>
        <a:lstStyle/>
        <a:p>
          <a:endParaRPr lang="en-US" b="1" dirty="0">
            <a:solidFill>
              <a:sysClr val="window" lastClr="FFFFFF"/>
            </a:solidFill>
            <a:latin typeface="Times New Roman" pitchFamily="18" charset="0"/>
            <a:ea typeface="+mn-ea"/>
            <a:cs typeface="Times New Roman" pitchFamily="18" charset="0"/>
          </a:endParaRPr>
        </a:p>
      </dgm:t>
    </dgm:pt>
    <dgm:pt modelId="{68D57E54-F7DD-4BA3-BD54-D67C29B060E1}" type="parTrans" cxnId="{D75EE394-5C3D-416E-8739-FABD0A08D004}">
      <dgm:prSet/>
      <dgm:spPr/>
      <dgm:t>
        <a:bodyPr/>
        <a:lstStyle/>
        <a:p>
          <a:endParaRPr lang="en-US"/>
        </a:p>
      </dgm:t>
    </dgm:pt>
    <dgm:pt modelId="{10CD5359-FF1E-4148-8DB5-E06862DACA1D}" type="sibTrans" cxnId="{D75EE394-5C3D-416E-8739-FABD0A08D004}">
      <dgm:prSet custScaleY="18640" custLinFactNeighborX="-7839" custLinFactNeighborY="-22359"/>
      <dgm:spPr>
        <a:prstGeom prst="rightArrow">
          <a:avLst>
            <a:gd name="adj1" fmla="val 60000"/>
            <a:gd name="adj2" fmla="val 50000"/>
          </a:avLst>
        </a:prstGeom>
      </dgm:spPr>
      <dgm:t>
        <a:bodyPr/>
        <a:lstStyle/>
        <a:p>
          <a:endParaRPr lang="en-US"/>
        </a:p>
      </dgm:t>
    </dgm:pt>
    <dgm:pt modelId="{1C428CBC-3EAF-4B80-B884-1E41CC2C85BA}">
      <dgm:prSet phldrT="[Text]"/>
      <dgm:spPr>
        <a:blipFill rotWithShape="0">
          <a:blip xmlns:r="http://schemas.openxmlformats.org/officeDocument/2006/relationships" r:embed="rId3"/>
          <a:stretch>
            <a:fillRect/>
          </a:stretch>
        </a:blipFill>
        <a:effectLst>
          <a:outerShdw blurRad="63500" dist="50800" dir="5400000" algn="ctr" rotWithShape="0">
            <a:schemeClr val="accent2">
              <a:lumMod val="40000"/>
              <a:lumOff val="60000"/>
              <a:alpha val="43000"/>
            </a:schemeClr>
          </a:outerShdw>
        </a:effectLst>
        <a:scene3d>
          <a:camera prst="orthographicFront">
            <a:rot lat="300000" lon="0" rev="0"/>
          </a:camera>
          <a:lightRig rig="contrasting" dir="t">
            <a:rot lat="0" lon="0" rev="1200000"/>
          </a:lightRig>
        </a:scene3d>
        <a:sp3d contourW="19050" prstMaterial="metal">
          <a:bevelT w="88900" h="203200"/>
          <a:bevelB w="165100" h="254000"/>
        </a:sp3d>
      </dgm:spPr>
      <dgm:t>
        <a:bodyPr/>
        <a:lstStyle/>
        <a:p>
          <a:endParaRPr lang="en-US" b="1" dirty="0">
            <a:solidFill>
              <a:sysClr val="windowText" lastClr="000000"/>
            </a:solidFill>
            <a:latin typeface="Times New Roman" pitchFamily="18" charset="0"/>
            <a:ea typeface="+mn-ea"/>
            <a:cs typeface="Times New Roman" pitchFamily="18" charset="0"/>
          </a:endParaRPr>
        </a:p>
      </dgm:t>
    </dgm:pt>
    <dgm:pt modelId="{3F5BC134-ECAF-4B55-B626-83ADC941F626}" type="parTrans" cxnId="{3F8AEC15-83B7-4889-B96E-F66EE1CC9B16}">
      <dgm:prSet/>
      <dgm:spPr/>
      <dgm:t>
        <a:bodyPr/>
        <a:lstStyle/>
        <a:p>
          <a:endParaRPr lang="en-US"/>
        </a:p>
      </dgm:t>
    </dgm:pt>
    <dgm:pt modelId="{89741B7B-69D6-48FA-A97C-677423B59D3F}" type="sibTrans" cxnId="{3F8AEC15-83B7-4889-B96E-F66EE1CC9B16}">
      <dgm:prSet custScaleY="12306" custLinFactNeighborX="-1820" custLinFactNeighborY="-25629"/>
      <dgm:spPr>
        <a:prstGeom prst="rightArrow">
          <a:avLst>
            <a:gd name="adj1" fmla="val 60000"/>
            <a:gd name="adj2" fmla="val 50000"/>
          </a:avLst>
        </a:prstGeom>
      </dgm:spPr>
      <dgm:t>
        <a:bodyPr/>
        <a:lstStyle/>
        <a:p>
          <a:endParaRPr lang="en-US"/>
        </a:p>
      </dgm:t>
    </dgm:pt>
    <dgm:pt modelId="{6E6FBDE0-4725-4E26-9B20-505E5638CCA6}" type="pres">
      <dgm:prSet presAssocID="{9B465347-B2A2-42E6-86DF-00B89B03EC14}" presName="Name0" presStyleCnt="0">
        <dgm:presLayoutVars>
          <dgm:chMax val="7"/>
          <dgm:resizeHandles val="exact"/>
        </dgm:presLayoutVars>
      </dgm:prSet>
      <dgm:spPr/>
    </dgm:pt>
    <dgm:pt modelId="{58FC5006-FD06-4BBC-9072-C16BAADCCC6B}" type="pres">
      <dgm:prSet presAssocID="{9B465347-B2A2-42E6-86DF-00B89B03EC14}" presName="comp1" presStyleCnt="0"/>
      <dgm:spPr/>
    </dgm:pt>
    <dgm:pt modelId="{DBFF217D-B9C1-4D15-BBC2-B72C798155AD}" type="pres">
      <dgm:prSet presAssocID="{9B465347-B2A2-42E6-86DF-00B89B03EC14}" presName="circle1" presStyleLbl="node1" presStyleIdx="0" presStyleCnt="6"/>
      <dgm:spPr/>
    </dgm:pt>
    <dgm:pt modelId="{C7470882-F8F8-4B9E-A549-A48A1EFA3DF1}" type="pres">
      <dgm:prSet presAssocID="{9B465347-B2A2-42E6-86DF-00B89B03EC14}" presName="c1text" presStyleLbl="node1" presStyleIdx="0" presStyleCnt="6">
        <dgm:presLayoutVars>
          <dgm:bulletEnabled val="1"/>
        </dgm:presLayoutVars>
      </dgm:prSet>
      <dgm:spPr/>
    </dgm:pt>
    <dgm:pt modelId="{ED84EBD9-05FF-4110-9679-B49873148738}" type="pres">
      <dgm:prSet presAssocID="{9B465347-B2A2-42E6-86DF-00B89B03EC14}" presName="comp2" presStyleCnt="0"/>
      <dgm:spPr/>
    </dgm:pt>
    <dgm:pt modelId="{311F0CE3-B840-4DBB-B7DB-CA7DE8B78956}" type="pres">
      <dgm:prSet presAssocID="{9B465347-B2A2-42E6-86DF-00B89B03EC14}" presName="circle2" presStyleLbl="node1" presStyleIdx="1" presStyleCnt="6"/>
      <dgm:spPr/>
    </dgm:pt>
    <dgm:pt modelId="{E23200F6-D02B-4788-ABCE-B92DA13DDA50}" type="pres">
      <dgm:prSet presAssocID="{9B465347-B2A2-42E6-86DF-00B89B03EC14}" presName="c2text" presStyleLbl="node1" presStyleIdx="1" presStyleCnt="6">
        <dgm:presLayoutVars>
          <dgm:bulletEnabled val="1"/>
        </dgm:presLayoutVars>
      </dgm:prSet>
      <dgm:spPr/>
    </dgm:pt>
    <dgm:pt modelId="{C8C11A99-C185-4980-A098-CC70C139579A}" type="pres">
      <dgm:prSet presAssocID="{9B465347-B2A2-42E6-86DF-00B89B03EC14}" presName="comp3" presStyleCnt="0"/>
      <dgm:spPr/>
    </dgm:pt>
    <dgm:pt modelId="{A2072194-4E20-4460-BF5F-B14CC4CC3768}" type="pres">
      <dgm:prSet presAssocID="{9B465347-B2A2-42E6-86DF-00B89B03EC14}" presName="circle3" presStyleLbl="node1" presStyleIdx="2" presStyleCnt="6"/>
      <dgm:spPr/>
    </dgm:pt>
    <dgm:pt modelId="{DCCC0EF6-4FA0-41FE-B588-1BF39998484F}" type="pres">
      <dgm:prSet presAssocID="{9B465347-B2A2-42E6-86DF-00B89B03EC14}" presName="c3text" presStyleLbl="node1" presStyleIdx="2" presStyleCnt="6">
        <dgm:presLayoutVars>
          <dgm:bulletEnabled val="1"/>
        </dgm:presLayoutVars>
      </dgm:prSet>
      <dgm:spPr/>
    </dgm:pt>
    <dgm:pt modelId="{B027AD07-D897-4495-82E1-56C57A718972}" type="pres">
      <dgm:prSet presAssocID="{9B465347-B2A2-42E6-86DF-00B89B03EC14}" presName="comp4" presStyleCnt="0"/>
      <dgm:spPr/>
    </dgm:pt>
    <dgm:pt modelId="{F6FFBA57-16FE-45A2-A100-1EBF19FF35E2}" type="pres">
      <dgm:prSet presAssocID="{9B465347-B2A2-42E6-86DF-00B89B03EC14}" presName="circle4" presStyleLbl="node1" presStyleIdx="3" presStyleCnt="6"/>
      <dgm:spPr/>
    </dgm:pt>
    <dgm:pt modelId="{0FC9B4A2-602C-4E6F-8841-20AF473AD059}" type="pres">
      <dgm:prSet presAssocID="{9B465347-B2A2-42E6-86DF-00B89B03EC14}" presName="c4text" presStyleLbl="node1" presStyleIdx="3" presStyleCnt="6">
        <dgm:presLayoutVars>
          <dgm:bulletEnabled val="1"/>
        </dgm:presLayoutVars>
      </dgm:prSet>
      <dgm:spPr/>
    </dgm:pt>
    <dgm:pt modelId="{865643A6-3FAE-4CD8-9CCB-40122E7749A7}" type="pres">
      <dgm:prSet presAssocID="{9B465347-B2A2-42E6-86DF-00B89B03EC14}" presName="comp5" presStyleCnt="0"/>
      <dgm:spPr/>
    </dgm:pt>
    <dgm:pt modelId="{10169502-1AFF-491B-B749-275C6D6C1673}" type="pres">
      <dgm:prSet presAssocID="{9B465347-B2A2-42E6-86DF-00B89B03EC14}" presName="circle5" presStyleLbl="node1" presStyleIdx="4" presStyleCnt="6" custScaleY="111010"/>
      <dgm:spPr/>
    </dgm:pt>
    <dgm:pt modelId="{68A659A6-D4CD-4C2F-A811-0035FD500581}" type="pres">
      <dgm:prSet presAssocID="{9B465347-B2A2-42E6-86DF-00B89B03EC14}" presName="c5text" presStyleLbl="node1" presStyleIdx="4" presStyleCnt="6">
        <dgm:presLayoutVars>
          <dgm:bulletEnabled val="1"/>
        </dgm:presLayoutVars>
      </dgm:prSet>
      <dgm:spPr/>
    </dgm:pt>
    <dgm:pt modelId="{CB935525-AE85-4271-900D-5AB10DA500CF}" type="pres">
      <dgm:prSet presAssocID="{9B465347-B2A2-42E6-86DF-00B89B03EC14}" presName="comp6" presStyleCnt="0"/>
      <dgm:spPr/>
    </dgm:pt>
    <dgm:pt modelId="{0E825E4D-23EB-4117-9781-294689C9FBA7}" type="pres">
      <dgm:prSet presAssocID="{9B465347-B2A2-42E6-86DF-00B89B03EC14}" presName="circle6" presStyleLbl="node1" presStyleIdx="5" presStyleCnt="6"/>
      <dgm:spPr/>
    </dgm:pt>
    <dgm:pt modelId="{00BB8CFF-007D-4F62-91E8-1FE3CC0BFB84}" type="pres">
      <dgm:prSet presAssocID="{9B465347-B2A2-42E6-86DF-00B89B03EC14}" presName="c6text" presStyleLbl="node1" presStyleIdx="5" presStyleCnt="6">
        <dgm:presLayoutVars>
          <dgm:bulletEnabled val="1"/>
        </dgm:presLayoutVars>
      </dgm:prSet>
      <dgm:spPr/>
    </dgm:pt>
  </dgm:ptLst>
  <dgm:cxnLst>
    <dgm:cxn modelId="{101F7610-0C0B-4DB6-B9DF-5AF12DFE0863}" type="presOf" srcId="{509BC82F-7FDE-4520-981E-2321E9B8EDBC}" destId="{DCCC0EF6-4FA0-41FE-B588-1BF39998484F}" srcOrd="1" destOrd="0" presId="urn:microsoft.com/office/officeart/2005/8/layout/venn2"/>
    <dgm:cxn modelId="{3F8AEC15-83B7-4889-B96E-F66EE1CC9B16}" srcId="{9B465347-B2A2-42E6-86DF-00B89B03EC14}" destId="{1C428CBC-3EAF-4B80-B884-1E41CC2C85BA}" srcOrd="5" destOrd="0" parTransId="{3F5BC134-ECAF-4B55-B626-83ADC941F626}" sibTransId="{89741B7B-69D6-48FA-A97C-677423B59D3F}"/>
    <dgm:cxn modelId="{CB67CD1E-4FE2-4114-A7E5-4768CBAB460E}" type="presOf" srcId="{6FCF51B5-C48F-4C69-A99D-4F323D44CF6A}" destId="{C7470882-F8F8-4B9E-A549-A48A1EFA3DF1}" srcOrd="1" destOrd="0" presId="urn:microsoft.com/office/officeart/2005/8/layout/venn2"/>
    <dgm:cxn modelId="{7EBCD11F-F0E1-477C-B6FC-0238AB99F243}" srcId="{9B465347-B2A2-42E6-86DF-00B89B03EC14}" destId="{66F8F308-7F8B-4DA2-8AB1-2D597FC28BC9}" srcOrd="1" destOrd="0" parTransId="{DA9F5946-65B7-4CCC-BF55-00C212BEC51F}" sibTransId="{F8135680-FEF3-4674-A69E-FB8596D0A173}"/>
    <dgm:cxn modelId="{3B9EC624-B6D1-4482-AD01-A331666F2233}" type="presOf" srcId="{62C258FB-577F-461D-99E6-841572C60E9E}" destId="{0FC9B4A2-602C-4E6F-8841-20AF473AD059}" srcOrd="1" destOrd="0" presId="urn:microsoft.com/office/officeart/2005/8/layout/venn2"/>
    <dgm:cxn modelId="{1272DB2B-9B66-456B-8BF2-2D545D039F44}" srcId="{9B465347-B2A2-42E6-86DF-00B89B03EC14}" destId="{509BC82F-7FDE-4520-981E-2321E9B8EDBC}" srcOrd="2" destOrd="0" parTransId="{1D2FD30A-CBDF-454B-B3B2-E7E02DA07231}" sibTransId="{A12AAA37-5C0D-4D10-A704-25981B12D7B9}"/>
    <dgm:cxn modelId="{3D4CEC2D-D0D0-49D9-BBFF-D4FF1BD5C421}" type="presOf" srcId="{5BC8C69F-FCA0-4FBD-A82A-F549A9AD83DD}" destId="{68A659A6-D4CD-4C2F-A811-0035FD500581}" srcOrd="1" destOrd="0" presId="urn:microsoft.com/office/officeart/2005/8/layout/venn2"/>
    <dgm:cxn modelId="{0CF74438-9BF6-480A-A51B-AFD5054E7C46}" type="presOf" srcId="{1C428CBC-3EAF-4B80-B884-1E41CC2C85BA}" destId="{0E825E4D-23EB-4117-9781-294689C9FBA7}" srcOrd="0" destOrd="0" presId="urn:microsoft.com/office/officeart/2005/8/layout/venn2"/>
    <dgm:cxn modelId="{4D4BEB42-4397-427C-AAD0-680BEFD2CF3B}" type="presOf" srcId="{509BC82F-7FDE-4520-981E-2321E9B8EDBC}" destId="{A2072194-4E20-4460-BF5F-B14CC4CC3768}" srcOrd="0" destOrd="0" presId="urn:microsoft.com/office/officeart/2005/8/layout/venn2"/>
    <dgm:cxn modelId="{263CF94B-7EE1-477F-8B9B-B35E37957F66}" type="presOf" srcId="{66F8F308-7F8B-4DA2-8AB1-2D597FC28BC9}" destId="{E23200F6-D02B-4788-ABCE-B92DA13DDA50}" srcOrd="1" destOrd="0" presId="urn:microsoft.com/office/officeart/2005/8/layout/venn2"/>
    <dgm:cxn modelId="{11848D6D-D585-4099-B8A7-8A795A153F8D}" type="presOf" srcId="{66F8F308-7F8B-4DA2-8AB1-2D597FC28BC9}" destId="{311F0CE3-B840-4DBB-B7DB-CA7DE8B78956}" srcOrd="0" destOrd="0" presId="urn:microsoft.com/office/officeart/2005/8/layout/venn2"/>
    <dgm:cxn modelId="{D2235676-E773-469B-ADE4-9FDF138A95DB}" type="presOf" srcId="{9B465347-B2A2-42E6-86DF-00B89B03EC14}" destId="{6E6FBDE0-4725-4E26-9B20-505E5638CCA6}" srcOrd="0" destOrd="0" presId="urn:microsoft.com/office/officeart/2005/8/layout/venn2"/>
    <dgm:cxn modelId="{D64C0990-33DE-43C0-ACE5-7626436108A0}" srcId="{9B465347-B2A2-42E6-86DF-00B89B03EC14}" destId="{6FCF51B5-C48F-4C69-A99D-4F323D44CF6A}" srcOrd="0" destOrd="0" parTransId="{6514BB5F-B142-4F11-BD30-5FCC3DC36620}" sibTransId="{7B66D520-4A9E-47A5-8B14-E7D35EFCF36C}"/>
    <dgm:cxn modelId="{288BD592-D9A2-4922-A8DE-110184AA0201}" type="presOf" srcId="{6FCF51B5-C48F-4C69-A99D-4F323D44CF6A}" destId="{DBFF217D-B9C1-4D15-BBC2-B72C798155AD}" srcOrd="0" destOrd="0" presId="urn:microsoft.com/office/officeart/2005/8/layout/venn2"/>
    <dgm:cxn modelId="{14F68494-49F5-4F5D-9C49-5C2E5D7AD04E}" type="presOf" srcId="{1C428CBC-3EAF-4B80-B884-1E41CC2C85BA}" destId="{00BB8CFF-007D-4F62-91E8-1FE3CC0BFB84}" srcOrd="1" destOrd="0" presId="urn:microsoft.com/office/officeart/2005/8/layout/venn2"/>
    <dgm:cxn modelId="{D75EE394-5C3D-416E-8739-FABD0A08D004}" srcId="{9B465347-B2A2-42E6-86DF-00B89B03EC14}" destId="{62C258FB-577F-461D-99E6-841572C60E9E}" srcOrd="3" destOrd="0" parTransId="{68D57E54-F7DD-4BA3-BD54-D67C29B060E1}" sibTransId="{10CD5359-FF1E-4148-8DB5-E06862DACA1D}"/>
    <dgm:cxn modelId="{ADDAFCB0-5E5E-407F-A117-29389A4E3B64}" srcId="{9B465347-B2A2-42E6-86DF-00B89B03EC14}" destId="{5BC8C69F-FCA0-4FBD-A82A-F549A9AD83DD}" srcOrd="4" destOrd="0" parTransId="{17B385DA-66DD-4664-8567-3FB115898F73}" sibTransId="{0D2E010B-BED3-4477-88D4-AB2FFDD788B2}"/>
    <dgm:cxn modelId="{44F86DBF-CB99-470F-A8E0-16F84A77153D}" type="presOf" srcId="{5BC8C69F-FCA0-4FBD-A82A-F549A9AD83DD}" destId="{10169502-1AFF-491B-B749-275C6D6C1673}" srcOrd="0" destOrd="0" presId="urn:microsoft.com/office/officeart/2005/8/layout/venn2"/>
    <dgm:cxn modelId="{CED89EFA-76D6-4889-AC55-C1ADE88BBD16}" type="presOf" srcId="{62C258FB-577F-461D-99E6-841572C60E9E}" destId="{F6FFBA57-16FE-45A2-A100-1EBF19FF35E2}" srcOrd="0" destOrd="0" presId="urn:microsoft.com/office/officeart/2005/8/layout/venn2"/>
    <dgm:cxn modelId="{89CE79D3-1AEA-4B88-B50E-4CE102F3AD3F}" type="presParOf" srcId="{6E6FBDE0-4725-4E26-9B20-505E5638CCA6}" destId="{58FC5006-FD06-4BBC-9072-C16BAADCCC6B}" srcOrd="0" destOrd="0" presId="urn:microsoft.com/office/officeart/2005/8/layout/venn2"/>
    <dgm:cxn modelId="{9E9CB39A-DD7D-4AC2-AEFA-487660FDD7DF}" type="presParOf" srcId="{58FC5006-FD06-4BBC-9072-C16BAADCCC6B}" destId="{DBFF217D-B9C1-4D15-BBC2-B72C798155AD}" srcOrd="0" destOrd="0" presId="urn:microsoft.com/office/officeart/2005/8/layout/venn2"/>
    <dgm:cxn modelId="{EEAFE1EF-65C6-4687-A6F8-17741F595A7E}" type="presParOf" srcId="{58FC5006-FD06-4BBC-9072-C16BAADCCC6B}" destId="{C7470882-F8F8-4B9E-A549-A48A1EFA3DF1}" srcOrd="1" destOrd="0" presId="urn:microsoft.com/office/officeart/2005/8/layout/venn2"/>
    <dgm:cxn modelId="{3E4F04A2-C1C6-4953-9383-BB0F6CDEF21C}" type="presParOf" srcId="{6E6FBDE0-4725-4E26-9B20-505E5638CCA6}" destId="{ED84EBD9-05FF-4110-9679-B49873148738}" srcOrd="1" destOrd="0" presId="urn:microsoft.com/office/officeart/2005/8/layout/venn2"/>
    <dgm:cxn modelId="{C5288397-BEFD-464C-8E86-FC8803CD5EF7}" type="presParOf" srcId="{ED84EBD9-05FF-4110-9679-B49873148738}" destId="{311F0CE3-B840-4DBB-B7DB-CA7DE8B78956}" srcOrd="0" destOrd="0" presId="urn:microsoft.com/office/officeart/2005/8/layout/venn2"/>
    <dgm:cxn modelId="{420B7C62-B928-4B1E-9417-0FCD03CFF555}" type="presParOf" srcId="{ED84EBD9-05FF-4110-9679-B49873148738}" destId="{E23200F6-D02B-4788-ABCE-B92DA13DDA50}" srcOrd="1" destOrd="0" presId="urn:microsoft.com/office/officeart/2005/8/layout/venn2"/>
    <dgm:cxn modelId="{06594244-BF54-4115-8EDC-541E71218134}" type="presParOf" srcId="{6E6FBDE0-4725-4E26-9B20-505E5638CCA6}" destId="{C8C11A99-C185-4980-A098-CC70C139579A}" srcOrd="2" destOrd="0" presId="urn:microsoft.com/office/officeart/2005/8/layout/venn2"/>
    <dgm:cxn modelId="{4B49865D-81B4-4780-889A-698FF980281E}" type="presParOf" srcId="{C8C11A99-C185-4980-A098-CC70C139579A}" destId="{A2072194-4E20-4460-BF5F-B14CC4CC3768}" srcOrd="0" destOrd="0" presId="urn:microsoft.com/office/officeart/2005/8/layout/venn2"/>
    <dgm:cxn modelId="{EDB8221F-26A7-4443-8C3E-865995EE9705}" type="presParOf" srcId="{C8C11A99-C185-4980-A098-CC70C139579A}" destId="{DCCC0EF6-4FA0-41FE-B588-1BF39998484F}" srcOrd="1" destOrd="0" presId="urn:microsoft.com/office/officeart/2005/8/layout/venn2"/>
    <dgm:cxn modelId="{8229B296-34D9-4532-BCDC-7F478384AD76}" type="presParOf" srcId="{6E6FBDE0-4725-4E26-9B20-505E5638CCA6}" destId="{B027AD07-D897-4495-82E1-56C57A718972}" srcOrd="3" destOrd="0" presId="urn:microsoft.com/office/officeart/2005/8/layout/venn2"/>
    <dgm:cxn modelId="{9E2C0E46-14E5-4347-9B1C-FB3AD6544981}" type="presParOf" srcId="{B027AD07-D897-4495-82E1-56C57A718972}" destId="{F6FFBA57-16FE-45A2-A100-1EBF19FF35E2}" srcOrd="0" destOrd="0" presId="urn:microsoft.com/office/officeart/2005/8/layout/venn2"/>
    <dgm:cxn modelId="{5BDCC5BD-557B-4E49-A6B2-4451DF3BF357}" type="presParOf" srcId="{B027AD07-D897-4495-82E1-56C57A718972}" destId="{0FC9B4A2-602C-4E6F-8841-20AF473AD059}" srcOrd="1" destOrd="0" presId="urn:microsoft.com/office/officeart/2005/8/layout/venn2"/>
    <dgm:cxn modelId="{A967D783-623B-4A18-A562-5AAEBFCBE4D4}" type="presParOf" srcId="{6E6FBDE0-4725-4E26-9B20-505E5638CCA6}" destId="{865643A6-3FAE-4CD8-9CCB-40122E7749A7}" srcOrd="4" destOrd="0" presId="urn:microsoft.com/office/officeart/2005/8/layout/venn2"/>
    <dgm:cxn modelId="{395F9628-FE5F-42C2-BC13-4B3E23B9A013}" type="presParOf" srcId="{865643A6-3FAE-4CD8-9CCB-40122E7749A7}" destId="{10169502-1AFF-491B-B749-275C6D6C1673}" srcOrd="0" destOrd="0" presId="urn:microsoft.com/office/officeart/2005/8/layout/venn2"/>
    <dgm:cxn modelId="{2CEBC74A-1289-42C1-A1D3-19E4879E5B89}" type="presParOf" srcId="{865643A6-3FAE-4CD8-9CCB-40122E7749A7}" destId="{68A659A6-D4CD-4C2F-A811-0035FD500581}" srcOrd="1" destOrd="0" presId="urn:microsoft.com/office/officeart/2005/8/layout/venn2"/>
    <dgm:cxn modelId="{3D02468A-804E-4C57-B153-514A744DCDA3}" type="presParOf" srcId="{6E6FBDE0-4725-4E26-9B20-505E5638CCA6}" destId="{CB935525-AE85-4271-900D-5AB10DA500CF}" srcOrd="5" destOrd="0" presId="urn:microsoft.com/office/officeart/2005/8/layout/venn2"/>
    <dgm:cxn modelId="{6BC872B8-5AE1-4038-9FD7-316DFB8BEFA3}" type="presParOf" srcId="{CB935525-AE85-4271-900D-5AB10DA500CF}" destId="{0E825E4D-23EB-4117-9781-294689C9FBA7}" srcOrd="0" destOrd="0" presId="urn:microsoft.com/office/officeart/2005/8/layout/venn2"/>
    <dgm:cxn modelId="{9803A2B0-2720-4C1B-ACB6-BF132FDA9402}" type="presParOf" srcId="{CB935525-AE85-4271-900D-5AB10DA500CF}" destId="{00BB8CFF-007D-4F62-91E8-1FE3CC0BFB8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75B2E-5F04-4A2A-9844-42A8DE9549D6}" type="doc">
      <dgm:prSet loTypeId="urn:microsoft.com/office/officeart/2005/8/layout/hList7" loCatId="list" qsTypeId="urn:microsoft.com/office/officeart/2005/8/quickstyle/simple1" qsCatId="simple" csTypeId="urn:microsoft.com/office/officeart/2005/8/colors/accent1_2" csCatId="accent1" phldr="1"/>
      <dgm:spPr/>
    </dgm:pt>
    <dgm:pt modelId="{7B476FC8-79C0-429B-A325-7AAF93CB0F07}">
      <dgm:prSet phldrT="[Text]" custT="1"/>
      <dgm:spPr>
        <a:solidFill>
          <a:srgbClr val="00B0F0"/>
        </a:solidFill>
      </dgm:spPr>
      <dgm:t>
        <a:bodyPr/>
        <a:lstStyle/>
        <a:p>
          <a:r>
            <a:rPr lang="en-US" sz="3200" b="1" dirty="0" err="1">
              <a:latin typeface="Times New Roman" panose="02020603050405020304" pitchFamily="18" charset="0"/>
              <a:ea typeface="Tahoma" pitchFamily="34" charset="0"/>
              <a:cs typeface="Times New Roman" panose="02020603050405020304" pitchFamily="18" charset="0"/>
            </a:rPr>
            <a:t>Sản</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xuất</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vật</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chất</a:t>
          </a:r>
          <a:endParaRPr lang="en-US" sz="3200" b="1" dirty="0">
            <a:latin typeface="Times New Roman" panose="02020603050405020304" pitchFamily="18" charset="0"/>
            <a:ea typeface="Tahoma" pitchFamily="34" charset="0"/>
            <a:cs typeface="Times New Roman" panose="02020603050405020304" pitchFamily="18" charset="0"/>
          </a:endParaRPr>
        </a:p>
      </dgm:t>
    </dgm:pt>
    <dgm:pt modelId="{5C13E1AA-0BB5-449D-9A8D-AF54385B8E91}" type="parTrans" cxnId="{E5B094BD-7340-4A48-85BD-8EDF743BFBD4}">
      <dgm:prSet/>
      <dgm:spPr/>
      <dgm:t>
        <a:bodyPr/>
        <a:lstStyle/>
        <a:p>
          <a:endParaRPr lang="en-US"/>
        </a:p>
      </dgm:t>
    </dgm:pt>
    <dgm:pt modelId="{37484A88-01A3-486A-8B15-1D206D4746CC}" type="sibTrans" cxnId="{E5B094BD-7340-4A48-85BD-8EDF743BFBD4}">
      <dgm:prSet/>
      <dgm:spPr/>
      <dgm:t>
        <a:bodyPr/>
        <a:lstStyle/>
        <a:p>
          <a:endParaRPr lang="en-US"/>
        </a:p>
      </dgm:t>
    </dgm:pt>
    <dgm:pt modelId="{9A1C639B-032C-4577-A634-81B1FBFF8C17}">
      <dgm:prSet phldrT="[Text]" custT="1"/>
      <dgm:spPr>
        <a:solidFill>
          <a:srgbClr val="00B0F0"/>
        </a:solidFill>
      </dgm:spPr>
      <dgm:t>
        <a:bodyPr/>
        <a:lstStyle/>
        <a:p>
          <a:r>
            <a:rPr lang="en-US" sz="3200" b="1" dirty="0" err="1">
              <a:latin typeface="Times New Roman" panose="02020603050405020304" pitchFamily="18" charset="0"/>
              <a:ea typeface="Tahoma" pitchFamily="34" charset="0"/>
              <a:cs typeface="Times New Roman" panose="02020603050405020304" pitchFamily="18" charset="0"/>
            </a:rPr>
            <a:t>Sản</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xuất</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tinh</a:t>
          </a:r>
          <a:r>
            <a:rPr lang="en-US" sz="3200" b="1" dirty="0">
              <a:latin typeface="Times New Roman" panose="02020603050405020304" pitchFamily="18" charset="0"/>
              <a:ea typeface="Tahoma" pitchFamily="34" charset="0"/>
              <a:cs typeface="Times New Roman" panose="02020603050405020304" pitchFamily="18" charset="0"/>
            </a:rPr>
            <a:t> </a:t>
          </a:r>
          <a:r>
            <a:rPr lang="en-US" sz="3200" b="1" dirty="0" err="1">
              <a:latin typeface="Times New Roman" panose="02020603050405020304" pitchFamily="18" charset="0"/>
              <a:ea typeface="Tahoma" pitchFamily="34" charset="0"/>
              <a:cs typeface="Times New Roman" panose="02020603050405020304" pitchFamily="18" charset="0"/>
            </a:rPr>
            <a:t>thần</a:t>
          </a:r>
          <a:endParaRPr lang="en-US" sz="3200" b="1" dirty="0">
            <a:latin typeface="Times New Roman" panose="02020603050405020304" pitchFamily="18" charset="0"/>
            <a:ea typeface="Tahoma" pitchFamily="34" charset="0"/>
            <a:cs typeface="Times New Roman" panose="02020603050405020304" pitchFamily="18" charset="0"/>
          </a:endParaRPr>
        </a:p>
      </dgm:t>
    </dgm:pt>
    <dgm:pt modelId="{BB76E634-C56A-4A5D-9411-361D76358FEE}" type="parTrans" cxnId="{27E4F479-B11D-41CE-A71D-6AD5AAC009D5}">
      <dgm:prSet/>
      <dgm:spPr/>
      <dgm:t>
        <a:bodyPr/>
        <a:lstStyle/>
        <a:p>
          <a:endParaRPr lang="en-US"/>
        </a:p>
      </dgm:t>
    </dgm:pt>
    <dgm:pt modelId="{DCFB9A35-0B8B-45F9-9EBF-40EB16D41161}" type="sibTrans" cxnId="{27E4F479-B11D-41CE-A71D-6AD5AAC009D5}">
      <dgm:prSet/>
      <dgm:spPr/>
      <dgm:t>
        <a:bodyPr/>
        <a:lstStyle/>
        <a:p>
          <a:endParaRPr lang="en-US"/>
        </a:p>
      </dgm:t>
    </dgm:pt>
    <dgm:pt modelId="{DE1A5275-0115-4D7F-882B-91029F289CE0}" type="pres">
      <dgm:prSet presAssocID="{79F75B2E-5F04-4A2A-9844-42A8DE9549D6}" presName="Name0" presStyleCnt="0">
        <dgm:presLayoutVars>
          <dgm:dir/>
          <dgm:resizeHandles val="exact"/>
        </dgm:presLayoutVars>
      </dgm:prSet>
      <dgm:spPr/>
    </dgm:pt>
    <dgm:pt modelId="{9E8485D8-C52C-4AE5-8296-6B97D69DFAF6}" type="pres">
      <dgm:prSet presAssocID="{79F75B2E-5F04-4A2A-9844-42A8DE9549D6}" presName="fgShape" presStyleLbl="fgShp" presStyleIdx="0" presStyleCnt="1" custScaleY="201149"/>
      <dgm:spPr>
        <a:solidFill>
          <a:srgbClr val="FFFF00"/>
        </a:solidFill>
      </dgm:spPr>
    </dgm:pt>
    <dgm:pt modelId="{6E77EA1C-64A5-441F-AD0E-F4F46BABD664}" type="pres">
      <dgm:prSet presAssocID="{79F75B2E-5F04-4A2A-9844-42A8DE9549D6}" presName="linComp" presStyleCnt="0"/>
      <dgm:spPr/>
    </dgm:pt>
    <dgm:pt modelId="{50217F4D-CE8F-4D00-A580-AA7519972F6A}" type="pres">
      <dgm:prSet presAssocID="{7B476FC8-79C0-429B-A325-7AAF93CB0F07}" presName="compNode" presStyleCnt="0"/>
      <dgm:spPr/>
    </dgm:pt>
    <dgm:pt modelId="{4C76325D-829E-4A78-86F8-6DA593E98FD1}" type="pres">
      <dgm:prSet presAssocID="{7B476FC8-79C0-429B-A325-7AAF93CB0F07}" presName="bkgdShape" presStyleLbl="node1" presStyleIdx="0" presStyleCnt="2"/>
      <dgm:spPr/>
    </dgm:pt>
    <dgm:pt modelId="{65F1D3CB-2FA1-4473-A81E-1AF382ED73DF}" type="pres">
      <dgm:prSet presAssocID="{7B476FC8-79C0-429B-A325-7AAF93CB0F07}" presName="nodeTx" presStyleLbl="node1" presStyleIdx="0" presStyleCnt="2">
        <dgm:presLayoutVars>
          <dgm:bulletEnabled val="1"/>
        </dgm:presLayoutVars>
      </dgm:prSet>
      <dgm:spPr/>
    </dgm:pt>
    <dgm:pt modelId="{909E0AC6-C308-46F9-838A-BF96CB11F09A}" type="pres">
      <dgm:prSet presAssocID="{7B476FC8-79C0-429B-A325-7AAF93CB0F07}" presName="invisiNode" presStyleLbl="node1" presStyleIdx="0" presStyleCnt="2"/>
      <dgm:spPr/>
    </dgm:pt>
    <dgm:pt modelId="{5BD1A0A4-24BC-4099-B181-074BD1F19EBC}" type="pres">
      <dgm:prSet presAssocID="{7B476FC8-79C0-429B-A325-7AAF93CB0F07}" presName="imagNode" presStyleLbl="fgImgPlace1" presStyleIdx="0" presStyleCnt="2" custScaleX="388054" custScaleY="135740" custLinFactNeighborY="1773"/>
      <dgm:spPr>
        <a:blipFill rotWithShape="1">
          <a:blip xmlns:r="http://schemas.openxmlformats.org/officeDocument/2006/relationships" r:embed="rId1"/>
          <a:stretch>
            <a:fillRect/>
          </a:stretch>
        </a:blipFill>
      </dgm:spPr>
    </dgm:pt>
    <dgm:pt modelId="{72606DC5-9B6A-4489-89FA-07B2609510A6}" type="pres">
      <dgm:prSet presAssocID="{37484A88-01A3-486A-8B15-1D206D4746CC}" presName="sibTrans" presStyleLbl="sibTrans2D1" presStyleIdx="0" presStyleCnt="0"/>
      <dgm:spPr/>
    </dgm:pt>
    <dgm:pt modelId="{EB2F1A77-E6ED-42C1-A18C-6EBF4CB51E56}" type="pres">
      <dgm:prSet presAssocID="{9A1C639B-032C-4577-A634-81B1FBFF8C17}" presName="compNode" presStyleCnt="0"/>
      <dgm:spPr/>
    </dgm:pt>
    <dgm:pt modelId="{D4047A06-6E6D-417A-B79C-FE9AB050EB5D}" type="pres">
      <dgm:prSet presAssocID="{9A1C639B-032C-4577-A634-81B1FBFF8C17}" presName="bkgdShape" presStyleLbl="node1" presStyleIdx="1" presStyleCnt="2"/>
      <dgm:spPr/>
    </dgm:pt>
    <dgm:pt modelId="{55962B58-88BF-4117-924B-D29F5BACA013}" type="pres">
      <dgm:prSet presAssocID="{9A1C639B-032C-4577-A634-81B1FBFF8C17}" presName="nodeTx" presStyleLbl="node1" presStyleIdx="1" presStyleCnt="2">
        <dgm:presLayoutVars>
          <dgm:bulletEnabled val="1"/>
        </dgm:presLayoutVars>
      </dgm:prSet>
      <dgm:spPr/>
    </dgm:pt>
    <dgm:pt modelId="{BD7D134E-8924-4B95-AE39-520F9A9FF19B}" type="pres">
      <dgm:prSet presAssocID="{9A1C639B-032C-4577-A634-81B1FBFF8C17}" presName="invisiNode" presStyleLbl="node1" presStyleIdx="1" presStyleCnt="2"/>
      <dgm:spPr/>
    </dgm:pt>
    <dgm:pt modelId="{89C9B68C-CE3A-41BD-B5F9-A4118F7EDACA}" type="pres">
      <dgm:prSet presAssocID="{9A1C639B-032C-4577-A634-81B1FBFF8C17}" presName="imagNode" presStyleLbl="fgImgPlace1" presStyleIdx="1" presStyleCnt="2" custScaleX="382167" custScaleY="135413" custLinFactNeighborY="5886"/>
      <dgm:spPr>
        <a:blipFill rotWithShape="1">
          <a:blip xmlns:r="http://schemas.openxmlformats.org/officeDocument/2006/relationships" r:embed="rId2"/>
          <a:stretch>
            <a:fillRect/>
          </a:stretch>
        </a:blipFill>
      </dgm:spPr>
    </dgm:pt>
  </dgm:ptLst>
  <dgm:cxnLst>
    <dgm:cxn modelId="{CE104064-8B0A-44BC-8230-077D665F2636}" type="presOf" srcId="{79F75B2E-5F04-4A2A-9844-42A8DE9549D6}" destId="{DE1A5275-0115-4D7F-882B-91029F289CE0}" srcOrd="0" destOrd="0" presId="urn:microsoft.com/office/officeart/2005/8/layout/hList7"/>
    <dgm:cxn modelId="{27E4F479-B11D-41CE-A71D-6AD5AAC009D5}" srcId="{79F75B2E-5F04-4A2A-9844-42A8DE9549D6}" destId="{9A1C639B-032C-4577-A634-81B1FBFF8C17}" srcOrd="1" destOrd="0" parTransId="{BB76E634-C56A-4A5D-9411-361D76358FEE}" sibTransId="{DCFB9A35-0B8B-45F9-9EBF-40EB16D41161}"/>
    <dgm:cxn modelId="{8C994080-1011-462F-9C75-88B01E93524E}" type="presOf" srcId="{7B476FC8-79C0-429B-A325-7AAF93CB0F07}" destId="{4C76325D-829E-4A78-86F8-6DA593E98FD1}" srcOrd="0" destOrd="0" presId="urn:microsoft.com/office/officeart/2005/8/layout/hList7"/>
    <dgm:cxn modelId="{60AD4688-85A4-4A1C-B4CD-54F296C0AEAD}" type="presOf" srcId="{9A1C639B-032C-4577-A634-81B1FBFF8C17}" destId="{55962B58-88BF-4117-924B-D29F5BACA013}" srcOrd="1" destOrd="0" presId="urn:microsoft.com/office/officeart/2005/8/layout/hList7"/>
    <dgm:cxn modelId="{E5B094BD-7340-4A48-85BD-8EDF743BFBD4}" srcId="{79F75B2E-5F04-4A2A-9844-42A8DE9549D6}" destId="{7B476FC8-79C0-429B-A325-7AAF93CB0F07}" srcOrd="0" destOrd="0" parTransId="{5C13E1AA-0BB5-449D-9A8D-AF54385B8E91}" sibTransId="{37484A88-01A3-486A-8B15-1D206D4746CC}"/>
    <dgm:cxn modelId="{38DDA5C2-DA35-4767-8623-5D28264AA28C}" type="presOf" srcId="{7B476FC8-79C0-429B-A325-7AAF93CB0F07}" destId="{65F1D3CB-2FA1-4473-A81E-1AF382ED73DF}" srcOrd="1" destOrd="0" presId="urn:microsoft.com/office/officeart/2005/8/layout/hList7"/>
    <dgm:cxn modelId="{33E5C2D4-0559-4CE3-A5C6-3D8DD27EC658}" type="presOf" srcId="{37484A88-01A3-486A-8B15-1D206D4746CC}" destId="{72606DC5-9B6A-4489-89FA-07B2609510A6}" srcOrd="0" destOrd="0" presId="urn:microsoft.com/office/officeart/2005/8/layout/hList7"/>
    <dgm:cxn modelId="{ABEED0F6-2E9F-48B9-AB54-BE0021518760}" type="presOf" srcId="{9A1C639B-032C-4577-A634-81B1FBFF8C17}" destId="{D4047A06-6E6D-417A-B79C-FE9AB050EB5D}" srcOrd="0" destOrd="0" presId="urn:microsoft.com/office/officeart/2005/8/layout/hList7"/>
    <dgm:cxn modelId="{EC8C162A-A117-4C96-BC9E-E01DCBAD0730}" type="presParOf" srcId="{DE1A5275-0115-4D7F-882B-91029F289CE0}" destId="{9E8485D8-C52C-4AE5-8296-6B97D69DFAF6}" srcOrd="0" destOrd="0" presId="urn:microsoft.com/office/officeart/2005/8/layout/hList7"/>
    <dgm:cxn modelId="{D4A377D9-DAB0-49D0-BF3C-E2C7C48D740D}" type="presParOf" srcId="{DE1A5275-0115-4D7F-882B-91029F289CE0}" destId="{6E77EA1C-64A5-441F-AD0E-F4F46BABD664}" srcOrd="1" destOrd="0" presId="urn:microsoft.com/office/officeart/2005/8/layout/hList7"/>
    <dgm:cxn modelId="{00F446B0-D4FD-4724-B327-2268F75D46EF}" type="presParOf" srcId="{6E77EA1C-64A5-441F-AD0E-F4F46BABD664}" destId="{50217F4D-CE8F-4D00-A580-AA7519972F6A}" srcOrd="0" destOrd="0" presId="urn:microsoft.com/office/officeart/2005/8/layout/hList7"/>
    <dgm:cxn modelId="{5DF51780-AA5D-41C7-A13B-20C1F278841C}" type="presParOf" srcId="{50217F4D-CE8F-4D00-A580-AA7519972F6A}" destId="{4C76325D-829E-4A78-86F8-6DA593E98FD1}" srcOrd="0" destOrd="0" presId="urn:microsoft.com/office/officeart/2005/8/layout/hList7"/>
    <dgm:cxn modelId="{529B2015-3B20-420C-86BD-47EE93419B8A}" type="presParOf" srcId="{50217F4D-CE8F-4D00-A580-AA7519972F6A}" destId="{65F1D3CB-2FA1-4473-A81E-1AF382ED73DF}" srcOrd="1" destOrd="0" presId="urn:microsoft.com/office/officeart/2005/8/layout/hList7"/>
    <dgm:cxn modelId="{B23F1DED-AF00-418C-A866-9D962059810C}" type="presParOf" srcId="{50217F4D-CE8F-4D00-A580-AA7519972F6A}" destId="{909E0AC6-C308-46F9-838A-BF96CB11F09A}" srcOrd="2" destOrd="0" presId="urn:microsoft.com/office/officeart/2005/8/layout/hList7"/>
    <dgm:cxn modelId="{D511A8AC-744C-461C-8E0D-190BDED47174}" type="presParOf" srcId="{50217F4D-CE8F-4D00-A580-AA7519972F6A}" destId="{5BD1A0A4-24BC-4099-B181-074BD1F19EBC}" srcOrd="3" destOrd="0" presId="urn:microsoft.com/office/officeart/2005/8/layout/hList7"/>
    <dgm:cxn modelId="{85D995C6-E0B3-4178-B01E-710E3EA73B95}" type="presParOf" srcId="{6E77EA1C-64A5-441F-AD0E-F4F46BABD664}" destId="{72606DC5-9B6A-4489-89FA-07B2609510A6}" srcOrd="1" destOrd="0" presId="urn:microsoft.com/office/officeart/2005/8/layout/hList7"/>
    <dgm:cxn modelId="{9A894158-0BCB-49CD-A1D0-ACC898A1AC34}" type="presParOf" srcId="{6E77EA1C-64A5-441F-AD0E-F4F46BABD664}" destId="{EB2F1A77-E6ED-42C1-A18C-6EBF4CB51E56}" srcOrd="2" destOrd="0" presId="urn:microsoft.com/office/officeart/2005/8/layout/hList7"/>
    <dgm:cxn modelId="{64E375E4-980A-4A59-938A-23A0ED2B8292}" type="presParOf" srcId="{EB2F1A77-E6ED-42C1-A18C-6EBF4CB51E56}" destId="{D4047A06-6E6D-417A-B79C-FE9AB050EB5D}" srcOrd="0" destOrd="0" presId="urn:microsoft.com/office/officeart/2005/8/layout/hList7"/>
    <dgm:cxn modelId="{5417083D-38A4-4F4D-B42D-5DDDDEDF57C1}" type="presParOf" srcId="{EB2F1A77-E6ED-42C1-A18C-6EBF4CB51E56}" destId="{55962B58-88BF-4117-924B-D29F5BACA013}" srcOrd="1" destOrd="0" presId="urn:microsoft.com/office/officeart/2005/8/layout/hList7"/>
    <dgm:cxn modelId="{2BE2E88C-D1A6-4E8C-A804-8706448270B2}" type="presParOf" srcId="{EB2F1A77-E6ED-42C1-A18C-6EBF4CB51E56}" destId="{BD7D134E-8924-4B95-AE39-520F9A9FF19B}" srcOrd="2" destOrd="0" presId="urn:microsoft.com/office/officeart/2005/8/layout/hList7"/>
    <dgm:cxn modelId="{5C9B433B-094E-4F2C-BFAE-5FB1B77D0AC4}" type="presParOf" srcId="{EB2F1A77-E6ED-42C1-A18C-6EBF4CB51E56}" destId="{89C9B68C-CE3A-41BD-B5F9-A4118F7EDAC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EE843DD-477B-477C-A267-6FAC8183CB2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26D2ACA6-6430-4E54-803B-7DC1D91131BF}">
      <dgm:prSet phldrT="[Text]" custT="1"/>
      <dgm:spPr/>
      <dgm:t>
        <a:bodyPr/>
        <a:lstStyle/>
        <a:p>
          <a:r>
            <a:rPr lang="en-US" sz="1800" b="1" dirty="0" err="1">
              <a:solidFill>
                <a:schemeClr val="tx2"/>
              </a:solidFill>
              <a:latin typeface="Times New Roman" panose="02020603050405020304" pitchFamily="18" charset="0"/>
              <a:cs typeface="Times New Roman" panose="02020603050405020304" pitchFamily="18" charset="0"/>
            </a:rPr>
            <a:t>Giai</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cấp</a:t>
          </a:r>
          <a:endParaRPr lang="en-US" sz="1800" b="1" dirty="0">
            <a:solidFill>
              <a:schemeClr val="tx2"/>
            </a:solidFill>
            <a:latin typeface="Times New Roman" panose="02020603050405020304" pitchFamily="18" charset="0"/>
            <a:cs typeface="Times New Roman" panose="02020603050405020304" pitchFamily="18" charset="0"/>
          </a:endParaRPr>
        </a:p>
      </dgm:t>
    </dgm:pt>
    <dgm:pt modelId="{423099E7-9C69-499F-A727-A2EA1BFA8D6B}" type="parTrans" cxnId="{50D27A22-3E0C-4D4E-896D-150EAB2D309C}">
      <dgm:prSet/>
      <dgm:spPr/>
      <dgm:t>
        <a:bodyPr/>
        <a:lstStyle/>
        <a:p>
          <a:endParaRPr lang="en-US"/>
        </a:p>
      </dgm:t>
    </dgm:pt>
    <dgm:pt modelId="{F0B87755-0E67-495E-9182-FC927D5637F6}" type="sibTrans" cxnId="{50D27A22-3E0C-4D4E-896D-150EAB2D309C}">
      <dgm:prSet/>
      <dgm:spPr/>
      <dgm:t>
        <a:bodyPr/>
        <a:lstStyle/>
        <a:p>
          <a:endParaRPr lang="en-US"/>
        </a:p>
      </dgm:t>
    </dgm:pt>
    <dgm:pt modelId="{9D7C4AC7-446C-4779-9F05-3730979AC39E}">
      <dgm:prSet phldrT="[Text]" custT="1"/>
      <dgm:spPr/>
      <dgm:t>
        <a:bodyPr/>
        <a:lstStyle/>
        <a:p>
          <a:r>
            <a:rPr lang="en-US" sz="1800" b="1" dirty="0" err="1">
              <a:solidFill>
                <a:schemeClr val="tx2"/>
              </a:solidFill>
              <a:latin typeface="Times New Roman" panose="02020603050405020304" pitchFamily="18" charset="0"/>
              <a:cs typeface="Times New Roman" panose="02020603050405020304" pitchFamily="18" charset="0"/>
            </a:rPr>
            <a:t>Dân</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tộc</a:t>
          </a:r>
          <a:endParaRPr lang="en-US" sz="1800" b="1" dirty="0">
            <a:solidFill>
              <a:schemeClr val="tx2"/>
            </a:solidFill>
            <a:latin typeface="Times New Roman" panose="02020603050405020304" pitchFamily="18" charset="0"/>
            <a:cs typeface="Times New Roman" panose="02020603050405020304" pitchFamily="18" charset="0"/>
          </a:endParaRPr>
        </a:p>
      </dgm:t>
    </dgm:pt>
    <dgm:pt modelId="{08672EDE-DBCF-4A97-9ABC-2FD5E85D58A4}" type="parTrans" cxnId="{2681FE8A-9591-46BF-9F5F-08ED5061A2E0}">
      <dgm:prSet/>
      <dgm:spPr/>
      <dgm:t>
        <a:bodyPr/>
        <a:lstStyle/>
        <a:p>
          <a:endParaRPr lang="en-US"/>
        </a:p>
      </dgm:t>
    </dgm:pt>
    <dgm:pt modelId="{B8BDFD9A-50CE-44E7-A440-0DF3C066471F}" type="sibTrans" cxnId="{2681FE8A-9591-46BF-9F5F-08ED5061A2E0}">
      <dgm:prSet/>
      <dgm:spPr/>
      <dgm:t>
        <a:bodyPr/>
        <a:lstStyle/>
        <a:p>
          <a:endParaRPr lang="en-US"/>
        </a:p>
      </dgm:t>
    </dgm:pt>
    <dgm:pt modelId="{495C84F2-25C8-46F0-8832-B9D64FCD37EF}">
      <dgm:prSet phldrT="[Text]" custT="1"/>
      <dgm:spPr/>
      <dgm:t>
        <a:bodyPr/>
        <a:lstStyle/>
        <a:p>
          <a:r>
            <a:rPr lang="en-US" sz="1800" b="1">
              <a:solidFill>
                <a:schemeClr val="tx2"/>
              </a:solidFill>
              <a:latin typeface="Times New Roman" panose="02020603050405020304" pitchFamily="18" charset="0"/>
              <a:cs typeface="Times New Roman" panose="02020603050405020304" pitchFamily="18" charset="0"/>
            </a:rPr>
            <a:t>Nhân loại</a:t>
          </a:r>
          <a:endParaRPr lang="en-US" sz="1800" b="1" dirty="0">
            <a:solidFill>
              <a:schemeClr val="tx2"/>
            </a:solidFill>
            <a:latin typeface="Times New Roman" panose="02020603050405020304" pitchFamily="18" charset="0"/>
            <a:cs typeface="Times New Roman" panose="02020603050405020304" pitchFamily="18" charset="0"/>
          </a:endParaRPr>
        </a:p>
      </dgm:t>
    </dgm:pt>
    <dgm:pt modelId="{E9F78A5B-15E3-4437-930B-0EFF54E5D16C}" type="parTrans" cxnId="{BCBBB3A2-4B91-480B-A33D-F8F285BC2172}">
      <dgm:prSet/>
      <dgm:spPr/>
      <dgm:t>
        <a:bodyPr/>
        <a:lstStyle/>
        <a:p>
          <a:endParaRPr lang="en-US"/>
        </a:p>
      </dgm:t>
    </dgm:pt>
    <dgm:pt modelId="{73ACE08E-E705-44C4-B11F-E11DE011ED3A}" type="sibTrans" cxnId="{BCBBB3A2-4B91-480B-A33D-F8F285BC2172}">
      <dgm:prSet/>
      <dgm:spPr/>
      <dgm:t>
        <a:bodyPr/>
        <a:lstStyle/>
        <a:p>
          <a:endParaRPr lang="en-US"/>
        </a:p>
      </dgm:t>
    </dgm:pt>
    <dgm:pt modelId="{601EC309-3C61-4CEF-A8E4-D39747BE2EE0}" type="pres">
      <dgm:prSet presAssocID="{FEE843DD-477B-477C-A267-6FAC8183CB21}" presName="Name0" presStyleCnt="0">
        <dgm:presLayoutVars>
          <dgm:chMax val="7"/>
          <dgm:chPref val="7"/>
          <dgm:dir/>
          <dgm:animLvl val="lvl"/>
        </dgm:presLayoutVars>
      </dgm:prSet>
      <dgm:spPr/>
    </dgm:pt>
    <dgm:pt modelId="{1F3FB43F-3086-4E0E-B7EB-48F971F73F23}" type="pres">
      <dgm:prSet presAssocID="{26D2ACA6-6430-4E54-803B-7DC1D91131BF}" presName="Accent1" presStyleCnt="0"/>
      <dgm:spPr/>
    </dgm:pt>
    <dgm:pt modelId="{92E0547B-9827-49CD-BECB-602C4C386B47}" type="pres">
      <dgm:prSet presAssocID="{26D2ACA6-6430-4E54-803B-7DC1D91131BF}" presName="Accent" presStyleLbl="node1" presStyleIdx="0" presStyleCnt="3" custScaleX="147959" custScaleY="153772"/>
      <dgm:spPr>
        <a:solidFill>
          <a:srgbClr val="00B0F0"/>
        </a:solidFill>
        <a:ln>
          <a:solidFill>
            <a:schemeClr val="accent2">
              <a:lumMod val="60000"/>
              <a:lumOff val="40000"/>
            </a:schemeClr>
          </a:solidFill>
        </a:ln>
      </dgm:spPr>
    </dgm:pt>
    <dgm:pt modelId="{56EFAE7A-E2E2-4B5F-BF7F-E0318D53CEAC}" type="pres">
      <dgm:prSet presAssocID="{26D2ACA6-6430-4E54-803B-7DC1D91131BF}" presName="Parent1" presStyleLbl="revTx" presStyleIdx="0" presStyleCnt="3" custLinFactNeighborX="5891" custLinFactNeighborY="-86421">
        <dgm:presLayoutVars>
          <dgm:chMax val="1"/>
          <dgm:chPref val="1"/>
          <dgm:bulletEnabled val="1"/>
        </dgm:presLayoutVars>
      </dgm:prSet>
      <dgm:spPr/>
    </dgm:pt>
    <dgm:pt modelId="{B42C4B7B-C9F9-403E-9BB4-F01FFA70410D}" type="pres">
      <dgm:prSet presAssocID="{9D7C4AC7-446C-4779-9F05-3730979AC39E}" presName="Accent2" presStyleCnt="0"/>
      <dgm:spPr/>
    </dgm:pt>
    <dgm:pt modelId="{11BDA5B3-3596-4CB9-9964-C6F92266A583}" type="pres">
      <dgm:prSet presAssocID="{9D7C4AC7-446C-4779-9F05-3730979AC39E}" presName="Accent" presStyleLbl="node1" presStyleIdx="1" presStyleCnt="3" custScaleX="147959" custScaleY="153772"/>
      <dgm:spPr>
        <a:solidFill>
          <a:srgbClr val="00B0F0"/>
        </a:solidFill>
        <a:ln>
          <a:solidFill>
            <a:schemeClr val="accent2">
              <a:lumMod val="60000"/>
              <a:lumOff val="40000"/>
            </a:schemeClr>
          </a:solidFill>
        </a:ln>
      </dgm:spPr>
    </dgm:pt>
    <dgm:pt modelId="{F6B5B68C-0CB4-495C-B105-F5ECFFE165CA}" type="pres">
      <dgm:prSet presAssocID="{9D7C4AC7-446C-4779-9F05-3730979AC39E}" presName="Parent2" presStyleLbl="revTx" presStyleIdx="1" presStyleCnt="3" custLinFactNeighborX="-7855" custLinFactNeighborY="-82492">
        <dgm:presLayoutVars>
          <dgm:chMax val="1"/>
          <dgm:chPref val="1"/>
          <dgm:bulletEnabled val="1"/>
        </dgm:presLayoutVars>
      </dgm:prSet>
      <dgm:spPr/>
    </dgm:pt>
    <dgm:pt modelId="{36A17037-913F-4163-92CD-996519A290D9}" type="pres">
      <dgm:prSet presAssocID="{495C84F2-25C8-46F0-8832-B9D64FCD37EF}" presName="Accent3" presStyleCnt="0"/>
      <dgm:spPr/>
    </dgm:pt>
    <dgm:pt modelId="{7659497F-8A71-45D6-A942-8E25D2F26AB1}" type="pres">
      <dgm:prSet presAssocID="{495C84F2-25C8-46F0-8832-B9D64FCD37EF}" presName="Accent" presStyleLbl="node1" presStyleIdx="2" presStyleCnt="3" custScaleX="147959" custScaleY="153772"/>
      <dgm:spPr>
        <a:solidFill>
          <a:srgbClr val="00B0F0"/>
        </a:solidFill>
        <a:ln>
          <a:solidFill>
            <a:schemeClr val="accent2">
              <a:lumMod val="60000"/>
              <a:lumOff val="40000"/>
            </a:schemeClr>
          </a:solidFill>
        </a:ln>
      </dgm:spPr>
    </dgm:pt>
    <dgm:pt modelId="{CEBAB08B-2073-4F7C-83A7-1F89042C7FEE}" type="pres">
      <dgm:prSet presAssocID="{495C84F2-25C8-46F0-8832-B9D64FCD37EF}" presName="Parent3" presStyleLbl="revTx" presStyleIdx="2" presStyleCnt="3">
        <dgm:presLayoutVars>
          <dgm:chMax val="1"/>
          <dgm:chPref val="1"/>
          <dgm:bulletEnabled val="1"/>
        </dgm:presLayoutVars>
      </dgm:prSet>
      <dgm:spPr/>
    </dgm:pt>
  </dgm:ptLst>
  <dgm:cxnLst>
    <dgm:cxn modelId="{50D27A22-3E0C-4D4E-896D-150EAB2D309C}" srcId="{FEE843DD-477B-477C-A267-6FAC8183CB21}" destId="{26D2ACA6-6430-4E54-803B-7DC1D91131BF}" srcOrd="0" destOrd="0" parTransId="{423099E7-9C69-499F-A727-A2EA1BFA8D6B}" sibTransId="{F0B87755-0E67-495E-9182-FC927D5637F6}"/>
    <dgm:cxn modelId="{0EA78972-6325-4CBA-A883-C5BC1676699B}" type="presOf" srcId="{26D2ACA6-6430-4E54-803B-7DC1D91131BF}" destId="{56EFAE7A-E2E2-4B5F-BF7F-E0318D53CEAC}" srcOrd="0" destOrd="0" presId="urn:microsoft.com/office/officeart/2009/layout/CircleArrowProcess"/>
    <dgm:cxn modelId="{2681FE8A-9591-46BF-9F5F-08ED5061A2E0}" srcId="{FEE843DD-477B-477C-A267-6FAC8183CB21}" destId="{9D7C4AC7-446C-4779-9F05-3730979AC39E}" srcOrd="1" destOrd="0" parTransId="{08672EDE-DBCF-4A97-9ABC-2FD5E85D58A4}" sibTransId="{B8BDFD9A-50CE-44E7-A440-0DF3C066471F}"/>
    <dgm:cxn modelId="{EB92858D-5459-4009-A4B2-6B8BDF60B375}" type="presOf" srcId="{495C84F2-25C8-46F0-8832-B9D64FCD37EF}" destId="{CEBAB08B-2073-4F7C-83A7-1F89042C7FEE}" srcOrd="0" destOrd="0" presId="urn:microsoft.com/office/officeart/2009/layout/CircleArrowProcess"/>
    <dgm:cxn modelId="{6DD83392-171B-41A9-96BE-AA259E1B4965}" type="presOf" srcId="{9D7C4AC7-446C-4779-9F05-3730979AC39E}" destId="{F6B5B68C-0CB4-495C-B105-F5ECFFE165CA}" srcOrd="0" destOrd="0" presId="urn:microsoft.com/office/officeart/2009/layout/CircleArrowProcess"/>
    <dgm:cxn modelId="{E2FE7E98-578C-4EBA-80FE-77D115636A0E}" type="presOf" srcId="{FEE843DD-477B-477C-A267-6FAC8183CB21}" destId="{601EC309-3C61-4CEF-A8E4-D39747BE2EE0}" srcOrd="0" destOrd="0" presId="urn:microsoft.com/office/officeart/2009/layout/CircleArrowProcess"/>
    <dgm:cxn modelId="{BCBBB3A2-4B91-480B-A33D-F8F285BC2172}" srcId="{FEE843DD-477B-477C-A267-6FAC8183CB21}" destId="{495C84F2-25C8-46F0-8832-B9D64FCD37EF}" srcOrd="2" destOrd="0" parTransId="{E9F78A5B-15E3-4437-930B-0EFF54E5D16C}" sibTransId="{73ACE08E-E705-44C4-B11F-E11DE011ED3A}"/>
    <dgm:cxn modelId="{4CC8A2A2-46BC-4430-88C8-CC8FB2EEC55E}" type="presParOf" srcId="{601EC309-3C61-4CEF-A8E4-D39747BE2EE0}" destId="{1F3FB43F-3086-4E0E-B7EB-48F971F73F23}" srcOrd="0" destOrd="0" presId="urn:microsoft.com/office/officeart/2009/layout/CircleArrowProcess"/>
    <dgm:cxn modelId="{CF87CB44-EFA2-4A7C-B271-8F33E61E3720}" type="presParOf" srcId="{1F3FB43F-3086-4E0E-B7EB-48F971F73F23}" destId="{92E0547B-9827-49CD-BECB-602C4C386B47}" srcOrd="0" destOrd="0" presId="urn:microsoft.com/office/officeart/2009/layout/CircleArrowProcess"/>
    <dgm:cxn modelId="{CE917A96-C0FA-47B8-BE10-689A2DEEDBBE}" type="presParOf" srcId="{601EC309-3C61-4CEF-A8E4-D39747BE2EE0}" destId="{56EFAE7A-E2E2-4B5F-BF7F-E0318D53CEAC}" srcOrd="1" destOrd="0" presId="urn:microsoft.com/office/officeart/2009/layout/CircleArrowProcess"/>
    <dgm:cxn modelId="{289897D1-73D7-4D12-B050-E9C335390B08}" type="presParOf" srcId="{601EC309-3C61-4CEF-A8E4-D39747BE2EE0}" destId="{B42C4B7B-C9F9-403E-9BB4-F01FFA70410D}" srcOrd="2" destOrd="0" presId="urn:microsoft.com/office/officeart/2009/layout/CircleArrowProcess"/>
    <dgm:cxn modelId="{4F4913F3-EBEA-4766-8D35-18AF9717E44D}" type="presParOf" srcId="{B42C4B7B-C9F9-403E-9BB4-F01FFA70410D}" destId="{11BDA5B3-3596-4CB9-9964-C6F92266A583}" srcOrd="0" destOrd="0" presId="urn:microsoft.com/office/officeart/2009/layout/CircleArrowProcess"/>
    <dgm:cxn modelId="{47542EF5-4A3D-488D-916B-48108BC0B039}" type="presParOf" srcId="{601EC309-3C61-4CEF-A8E4-D39747BE2EE0}" destId="{F6B5B68C-0CB4-495C-B105-F5ECFFE165CA}" srcOrd="3" destOrd="0" presId="urn:microsoft.com/office/officeart/2009/layout/CircleArrowProcess"/>
    <dgm:cxn modelId="{4EEA81FC-7D70-4A66-978B-3260CF13E0F7}" type="presParOf" srcId="{601EC309-3C61-4CEF-A8E4-D39747BE2EE0}" destId="{36A17037-913F-4163-92CD-996519A290D9}" srcOrd="4" destOrd="0" presId="urn:microsoft.com/office/officeart/2009/layout/CircleArrowProcess"/>
    <dgm:cxn modelId="{C3AD7768-6921-4A4A-908A-483D58FA9A97}" type="presParOf" srcId="{36A17037-913F-4163-92CD-996519A290D9}" destId="{7659497F-8A71-45D6-A942-8E25D2F26AB1}" srcOrd="0" destOrd="0" presId="urn:microsoft.com/office/officeart/2009/layout/CircleArrowProcess"/>
    <dgm:cxn modelId="{022DFB0D-770A-4F7B-9A6F-B8B03FE3838B}" type="presParOf" srcId="{601EC309-3C61-4CEF-A8E4-D39747BE2EE0}" destId="{CEBAB08B-2073-4F7C-83A7-1F89042C7FEE}" srcOrd="5" destOrd="0" presId="urn:microsoft.com/office/officeart/2009/layout/CircleArrow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6EF67EF-80D4-4155-AB5E-DB8821A9784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B4F2D94-8861-4BD1-A5BB-BBC7E6C15BF1}">
      <dgm:prSet phldrT="[Text]" custT="1"/>
      <dgm:spPr>
        <a:solidFill>
          <a:schemeClr val="accent6">
            <a:lumMod val="60000"/>
            <a:lumOff val="40000"/>
          </a:schemeClr>
        </a:solidFill>
      </dgm:spPr>
      <dgm:t>
        <a:bodyPr/>
        <a:lstStyle/>
        <a:p>
          <a:pPr algn="ctr"/>
          <a:r>
            <a:rPr lang="en-US" sz="2800" b="1" dirty="0">
              <a:solidFill>
                <a:schemeClr val="tx2"/>
              </a:solidFill>
              <a:latin typeface="Times New Roman" panose="02020603050405020304" pitchFamily="18" charset="0"/>
              <a:cs typeface="Times New Roman" panose="02020603050405020304" pitchFamily="18" charset="0"/>
            </a:rPr>
            <a:t>b</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err="1">
              <a:solidFill>
                <a:schemeClr val="tx2"/>
              </a:solidFill>
              <a:latin typeface="Times New Roman" panose="02020603050405020304" pitchFamily="18" charset="0"/>
              <a:cs typeface="Times New Roman" panose="02020603050405020304" pitchFamily="18" charset="0"/>
            </a:rPr>
            <a:t>Bản</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err="1">
              <a:solidFill>
                <a:schemeClr val="tx2"/>
              </a:solidFill>
              <a:latin typeface="Times New Roman" panose="02020603050405020304" pitchFamily="18" charset="0"/>
              <a:cs typeface="Times New Roman" panose="02020603050405020304" pitchFamily="18" charset="0"/>
            </a:rPr>
            <a:t>chất</a:t>
          </a:r>
          <a:r>
            <a:rPr lang="en-US" sz="2800" dirty="0">
              <a:solidFill>
                <a:schemeClr val="tx2"/>
              </a:solidFill>
              <a:latin typeface="Times New Roman" panose="02020603050405020304" pitchFamily="18" charset="0"/>
              <a:cs typeface="Times New Roman" panose="02020603050405020304" pitchFamily="18" charset="0"/>
            </a:rPr>
            <a:t> của </a:t>
          </a:r>
          <a:r>
            <a:rPr lang="en-US" sz="2800" dirty="0" err="1">
              <a:solidFill>
                <a:schemeClr val="tx2"/>
              </a:solidFill>
              <a:latin typeface="Times New Roman" panose="02020603050405020304" pitchFamily="18" charset="0"/>
              <a:cs typeface="Times New Roman" panose="02020603050405020304" pitchFamily="18" charset="0"/>
            </a:rPr>
            <a:t>nhà</a:t>
          </a:r>
          <a:r>
            <a:rPr lang="en-US" sz="2800" dirty="0">
              <a:solidFill>
                <a:schemeClr val="tx2"/>
              </a:solidFill>
              <a:latin typeface="Times New Roman" panose="02020603050405020304" pitchFamily="18" charset="0"/>
              <a:cs typeface="Times New Roman" panose="02020603050405020304" pitchFamily="18" charset="0"/>
            </a:rPr>
            <a:t> </a:t>
          </a:r>
          <a:r>
            <a:rPr lang="en-US" sz="2800" dirty="0" err="1">
              <a:solidFill>
                <a:schemeClr val="tx2"/>
              </a:solidFill>
              <a:latin typeface="Times New Roman" panose="02020603050405020304" pitchFamily="18" charset="0"/>
              <a:cs typeface="Times New Roman" panose="02020603050405020304" pitchFamily="18" charset="0"/>
            </a:rPr>
            <a:t>nước</a:t>
          </a:r>
          <a:endParaRPr lang="en-US" sz="2800" dirty="0">
            <a:solidFill>
              <a:schemeClr val="tx2"/>
            </a:solidFill>
            <a:latin typeface="Times New Roman" panose="02020603050405020304" pitchFamily="18" charset="0"/>
            <a:cs typeface="Times New Roman" panose="02020603050405020304" pitchFamily="18" charset="0"/>
          </a:endParaRPr>
        </a:p>
      </dgm:t>
    </dgm:pt>
    <dgm:pt modelId="{0E5E6CBB-EC96-4D5E-8CB8-7C4BF5774F59}" type="parTrans" cxnId="{72061B72-04F8-4647-A1F2-DCDEEAC3F1CC}">
      <dgm:prSet/>
      <dgm:spPr/>
      <dgm:t>
        <a:bodyPr/>
        <a:lstStyle/>
        <a:p>
          <a:endParaRPr lang="en-US"/>
        </a:p>
      </dgm:t>
    </dgm:pt>
    <dgm:pt modelId="{6D52E539-28A8-49D5-8CA3-5AF0CBF47329}" type="sibTrans" cxnId="{72061B72-04F8-4647-A1F2-DCDEEAC3F1CC}">
      <dgm:prSet custT="1"/>
      <dgm:spPr>
        <a:solidFill>
          <a:schemeClr val="tx1">
            <a:lumMod val="75000"/>
          </a:schemeClr>
        </a:solidFill>
      </dgm:spPr>
      <dgm:t>
        <a:bodyPr/>
        <a:lstStyle/>
        <a:p>
          <a:r>
            <a:rPr lang="en-US" sz="2800" b="1" dirty="0" err="1">
              <a:latin typeface="Times New Roman" panose="02020603050405020304" pitchFamily="18" charset="0"/>
              <a:cs typeface="Times New Roman" panose="02020603050405020304" pitchFamily="18" charset="0"/>
            </a:rPr>
            <a:t>Quan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điểm</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mácxít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về</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nhà</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nước</a:t>
          </a:r>
          <a:endParaRPr lang="en-US" sz="2800" b="1" dirty="0">
            <a:latin typeface="Times New Roman" panose="02020603050405020304" pitchFamily="18" charset="0"/>
            <a:cs typeface="Times New Roman" panose="02020603050405020304" pitchFamily="18" charset="0"/>
          </a:endParaRPr>
        </a:p>
      </dgm:t>
    </dgm:pt>
    <dgm:pt modelId="{83DD38A5-DD9C-4DE9-A52A-458229030B9B}">
      <dgm:prSet custT="1"/>
      <dgm:spPr>
        <a:solidFill>
          <a:srgbClr val="0070C0"/>
        </a:solidFill>
      </dgm:spPr>
      <dgm:t>
        <a:bodyPr/>
        <a:lstStyle/>
        <a:p>
          <a:r>
            <a:rPr lang="en-US" sz="2800" b="1" dirty="0">
              <a:latin typeface="Times New Roman" panose="02020603050405020304" pitchFamily="18" charset="0"/>
              <a:cs typeface="Times New Roman" panose="02020603050405020304" pitchFamily="18" charset="0"/>
            </a:rPr>
            <a:t>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Nguồn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gốc</a:t>
          </a:r>
          <a:r>
            <a:rPr lang="en-US" sz="2800" dirty="0">
              <a:latin typeface="Times New Roman" panose="02020603050405020304" pitchFamily="18" charset="0"/>
              <a:cs typeface="Times New Roman" panose="02020603050405020304" pitchFamily="18" charset="0"/>
            </a:rPr>
            <a:t> của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endParaRPr lang="en-US" sz="2800" dirty="0">
            <a:latin typeface="Times New Roman" panose="02020603050405020304" pitchFamily="18" charset="0"/>
            <a:cs typeface="Times New Roman" panose="02020603050405020304" pitchFamily="18" charset="0"/>
          </a:endParaRPr>
        </a:p>
      </dgm:t>
    </dgm:pt>
    <dgm:pt modelId="{F8D753F4-FBFF-4318-8746-1041F354E37E}" type="parTrans" cxnId="{6D3AA7AB-F00A-41BA-9E79-E6E2ECE2A116}">
      <dgm:prSet/>
      <dgm:spPr/>
      <dgm:t>
        <a:bodyPr/>
        <a:lstStyle/>
        <a:p>
          <a:endParaRPr lang="en-US"/>
        </a:p>
      </dgm:t>
    </dgm:pt>
    <dgm:pt modelId="{44C655BD-EF4A-4F2D-93EB-6CEA2D0C24C7}" type="sibTrans" cxnId="{6D3AA7AB-F00A-41BA-9E79-E6E2ECE2A116}">
      <dgm:prSet/>
      <dgm:spPr>
        <a:solidFill>
          <a:srgbClr val="FF0000"/>
        </a:solidFill>
      </dgm:spPr>
      <dgm:t>
        <a:bodyPr/>
        <a:lstStyle/>
        <a:p>
          <a:r>
            <a:rPr lang="en-US" b="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trưng</a:t>
          </a:r>
          <a:r>
            <a:rPr lang="en-US" dirty="0">
              <a:latin typeface="Times New Roman" panose="02020603050405020304" pitchFamily="18" charset="0"/>
              <a:cs typeface="Times New Roman" panose="02020603050405020304" pitchFamily="18" charset="0"/>
            </a:rPr>
            <a:t> của </a:t>
          </a:r>
          <a:r>
            <a:rPr lang="en-US" dirty="0" err="1">
              <a:latin typeface="Times New Roman" panose="02020603050405020304" pitchFamily="18" charset="0"/>
              <a:cs typeface="Times New Roman" panose="02020603050405020304" pitchFamily="18" charset="0"/>
            </a:rPr>
            <a:t>nhà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endParaRPr lang="en-US" dirty="0">
            <a:latin typeface="Times New Roman" panose="02020603050405020304" pitchFamily="18" charset="0"/>
            <a:cs typeface="Times New Roman" panose="02020603050405020304" pitchFamily="18" charset="0"/>
          </a:endParaRPr>
        </a:p>
      </dgm:t>
    </dgm:pt>
    <dgm:pt modelId="{EFAABD73-BA78-4941-BDF1-A56710FE3F7C}">
      <dgm:prSet custT="1"/>
      <dgm:spPr>
        <a:solidFill>
          <a:schemeClr val="accent6">
            <a:lumMod val="60000"/>
            <a:lumOff val="40000"/>
          </a:schemeClr>
        </a:solidFill>
      </dgm:spPr>
      <dgm:t>
        <a:bodyPr/>
        <a:lstStyle/>
        <a:p>
          <a:r>
            <a:rPr lang="en-US" sz="2400" b="1" dirty="0">
              <a:solidFill>
                <a:schemeClr val="tx2"/>
              </a:solidFill>
              <a:latin typeface="Times New Roman" panose="02020603050405020304" pitchFamily="18" charset="0"/>
              <a:cs typeface="Times New Roman" panose="02020603050405020304" pitchFamily="18" charset="0"/>
            </a:rPr>
            <a:t>e</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Các</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kiểu</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và</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hình</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thức</a:t>
          </a:r>
          <a:r>
            <a:rPr lang="en-US" sz="2400" dirty="0">
              <a:solidFill>
                <a:schemeClr val="tx2"/>
              </a:solidFill>
              <a:latin typeface="Times New Roman" panose="02020603050405020304" pitchFamily="18" charset="0"/>
              <a:cs typeface="Times New Roman" panose="02020603050405020304" pitchFamily="18" charset="0"/>
            </a:rPr>
            <a:t> của </a:t>
          </a:r>
          <a:r>
            <a:rPr lang="en-US" sz="2400" dirty="0" err="1">
              <a:solidFill>
                <a:schemeClr val="tx2"/>
              </a:solidFill>
              <a:latin typeface="Times New Roman" panose="02020603050405020304" pitchFamily="18" charset="0"/>
              <a:cs typeface="Times New Roman" panose="02020603050405020304" pitchFamily="18" charset="0"/>
            </a:rPr>
            <a:t>nhà</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err="1">
              <a:solidFill>
                <a:schemeClr val="tx2"/>
              </a:solidFill>
              <a:latin typeface="Times New Roman" panose="02020603050405020304" pitchFamily="18" charset="0"/>
              <a:cs typeface="Times New Roman" panose="02020603050405020304" pitchFamily="18" charset="0"/>
            </a:rPr>
            <a:t>nước</a:t>
          </a:r>
          <a:endParaRPr lang="en-US" sz="2400" dirty="0">
            <a:solidFill>
              <a:schemeClr val="tx2"/>
            </a:solidFill>
            <a:latin typeface="Times New Roman" panose="02020603050405020304" pitchFamily="18" charset="0"/>
            <a:cs typeface="Times New Roman" panose="02020603050405020304" pitchFamily="18" charset="0"/>
          </a:endParaRPr>
        </a:p>
      </dgm:t>
    </dgm:pt>
    <dgm:pt modelId="{FAF6F7DC-EACD-460E-84EC-DA7C099F4216}" type="parTrans" cxnId="{6B5CAB7D-0579-4EB2-A2C8-FFCBDE2C53A8}">
      <dgm:prSet/>
      <dgm:spPr/>
      <dgm:t>
        <a:bodyPr/>
        <a:lstStyle/>
        <a:p>
          <a:endParaRPr lang="en-US"/>
        </a:p>
      </dgm:t>
    </dgm:pt>
    <dgm:pt modelId="{9C673BEB-7B27-4582-A538-F7078312AFD5}" type="sibTrans" cxnId="{6B5CAB7D-0579-4EB2-A2C8-FFCBDE2C53A8}">
      <dgm:prSet custT="1"/>
      <dgm:spPr>
        <a:solidFill>
          <a:srgbClr val="7030A0"/>
        </a:solidFill>
      </dgm:spPr>
      <dgm:t>
        <a:bodyPr/>
        <a:lstStyle/>
        <a:p>
          <a:r>
            <a:rPr lang="en-US" sz="2800" b="1"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của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nước</a:t>
          </a:r>
          <a:endParaRPr lang="en-US" sz="2800" dirty="0">
            <a:latin typeface="Times New Roman" panose="02020603050405020304" pitchFamily="18" charset="0"/>
            <a:cs typeface="Times New Roman" panose="02020603050405020304" pitchFamily="18" charset="0"/>
          </a:endParaRPr>
        </a:p>
      </dgm:t>
    </dgm:pt>
    <dgm:pt modelId="{CE5A734D-F1D3-48AE-9F13-D059789601E4}" type="pres">
      <dgm:prSet presAssocID="{F6EF67EF-80D4-4155-AB5E-DB8821A9784F}" presName="Name0" presStyleCnt="0">
        <dgm:presLayoutVars>
          <dgm:chMax/>
          <dgm:chPref/>
          <dgm:dir/>
          <dgm:animLvl val="lvl"/>
        </dgm:presLayoutVars>
      </dgm:prSet>
      <dgm:spPr/>
    </dgm:pt>
    <dgm:pt modelId="{86FCC5CF-A55A-423A-816F-26891A7D729F}" type="pres">
      <dgm:prSet presAssocID="{3B4F2D94-8861-4BD1-A5BB-BBC7E6C15BF1}" presName="composite" presStyleCnt="0"/>
      <dgm:spPr/>
    </dgm:pt>
    <dgm:pt modelId="{2ADD516A-46C9-433D-8D91-F9735ABC00C2}" type="pres">
      <dgm:prSet presAssocID="{3B4F2D94-8861-4BD1-A5BB-BBC7E6C15BF1}" presName="Parent1" presStyleLbl="node1" presStyleIdx="0" presStyleCnt="6" custScaleX="202356" custLinFactNeighborX="30825" custLinFactNeighborY="-3625">
        <dgm:presLayoutVars>
          <dgm:chMax val="1"/>
          <dgm:chPref val="1"/>
          <dgm:bulletEnabled val="1"/>
        </dgm:presLayoutVars>
      </dgm:prSet>
      <dgm:spPr/>
    </dgm:pt>
    <dgm:pt modelId="{ACDD675D-5806-4FCD-A5AB-EEE7CF0480AE}" type="pres">
      <dgm:prSet presAssocID="{3B4F2D94-8861-4BD1-A5BB-BBC7E6C15BF1}" presName="Childtext1" presStyleLbl="revTx" presStyleIdx="0" presStyleCnt="3">
        <dgm:presLayoutVars>
          <dgm:chMax val="0"/>
          <dgm:chPref val="0"/>
          <dgm:bulletEnabled val="1"/>
        </dgm:presLayoutVars>
      </dgm:prSet>
      <dgm:spPr/>
    </dgm:pt>
    <dgm:pt modelId="{949304D4-2B8D-44BE-9DAD-E6798E47B12C}" type="pres">
      <dgm:prSet presAssocID="{3B4F2D94-8861-4BD1-A5BB-BBC7E6C15BF1}" presName="BalanceSpacing" presStyleCnt="0"/>
      <dgm:spPr/>
    </dgm:pt>
    <dgm:pt modelId="{6747FCBA-B2D5-4719-847C-B1E98E6CC56D}" type="pres">
      <dgm:prSet presAssocID="{3B4F2D94-8861-4BD1-A5BB-BBC7E6C15BF1}" presName="BalanceSpacing1" presStyleCnt="0"/>
      <dgm:spPr/>
    </dgm:pt>
    <dgm:pt modelId="{99458207-EE04-4F7F-8F9F-E34BE558BFD3}" type="pres">
      <dgm:prSet presAssocID="{6D52E539-28A8-49D5-8CA3-5AF0CBF47329}" presName="Accent1Text" presStyleLbl="node1" presStyleIdx="1" presStyleCnt="6" custScaleX="312512" custLinFactX="-20823" custLinFactNeighborX="-100000" custLinFactNeighborY="1433"/>
      <dgm:spPr/>
    </dgm:pt>
    <dgm:pt modelId="{0C70610D-F1B3-4C76-9984-6D9862AF9847}" type="pres">
      <dgm:prSet presAssocID="{6D52E539-28A8-49D5-8CA3-5AF0CBF47329}" presName="spaceBetweenRectangles" presStyleCnt="0"/>
      <dgm:spPr/>
    </dgm:pt>
    <dgm:pt modelId="{8FCEA008-FAFB-4AD6-9579-327B651E9B35}" type="pres">
      <dgm:prSet presAssocID="{83DD38A5-DD9C-4DE9-A52A-458229030B9B}" presName="composite" presStyleCnt="0"/>
      <dgm:spPr/>
    </dgm:pt>
    <dgm:pt modelId="{B94DFAE7-5EB1-4589-A612-F20D38ABB2F8}" type="pres">
      <dgm:prSet presAssocID="{83DD38A5-DD9C-4DE9-A52A-458229030B9B}" presName="Parent1" presStyleLbl="node1" presStyleIdx="2" presStyleCnt="6" custScaleX="202356" custLinFactNeighborY="-8348">
        <dgm:presLayoutVars>
          <dgm:chMax val="1"/>
          <dgm:chPref val="1"/>
          <dgm:bulletEnabled val="1"/>
        </dgm:presLayoutVars>
      </dgm:prSet>
      <dgm:spPr/>
    </dgm:pt>
    <dgm:pt modelId="{29C562CB-EF1C-4195-BD4B-E2D940DBDDF3}" type="pres">
      <dgm:prSet presAssocID="{83DD38A5-DD9C-4DE9-A52A-458229030B9B}" presName="Childtext1" presStyleLbl="revTx" presStyleIdx="1" presStyleCnt="3">
        <dgm:presLayoutVars>
          <dgm:chMax val="0"/>
          <dgm:chPref val="0"/>
          <dgm:bulletEnabled val="1"/>
        </dgm:presLayoutVars>
      </dgm:prSet>
      <dgm:spPr/>
    </dgm:pt>
    <dgm:pt modelId="{40FFAD5E-9A09-4F92-9D21-EA0E35DC4481}" type="pres">
      <dgm:prSet presAssocID="{83DD38A5-DD9C-4DE9-A52A-458229030B9B}" presName="BalanceSpacing" presStyleCnt="0"/>
      <dgm:spPr/>
    </dgm:pt>
    <dgm:pt modelId="{BF7D5209-A24E-4DF1-9739-1D1825AF1837}" type="pres">
      <dgm:prSet presAssocID="{83DD38A5-DD9C-4DE9-A52A-458229030B9B}" presName="BalanceSpacing1" presStyleCnt="0"/>
      <dgm:spPr/>
    </dgm:pt>
    <dgm:pt modelId="{F57AB285-8436-4EA8-B742-719C403FAB31}" type="pres">
      <dgm:prSet presAssocID="{44C655BD-EF4A-4F2D-93EB-6CEA2D0C24C7}" presName="Accent1Text" presStyleLbl="node1" presStyleIdx="3" presStyleCnt="6" custScaleX="202356" custLinFactNeighborX="93869" custLinFactNeighborY="-9106"/>
      <dgm:spPr/>
    </dgm:pt>
    <dgm:pt modelId="{997EACF9-C1D8-47B0-8001-EF71BCC7C8E4}" type="pres">
      <dgm:prSet presAssocID="{44C655BD-EF4A-4F2D-93EB-6CEA2D0C24C7}" presName="spaceBetweenRectangles" presStyleCnt="0"/>
      <dgm:spPr/>
    </dgm:pt>
    <dgm:pt modelId="{7CE5DC48-7D81-42A9-8864-28AFB0439371}" type="pres">
      <dgm:prSet presAssocID="{EFAABD73-BA78-4941-BDF1-A56710FE3F7C}" presName="composite" presStyleCnt="0"/>
      <dgm:spPr/>
    </dgm:pt>
    <dgm:pt modelId="{802EDD98-276B-4BAB-8047-FCA8E4A1009A}" type="pres">
      <dgm:prSet presAssocID="{EFAABD73-BA78-4941-BDF1-A56710FE3F7C}" presName="Parent1" presStyleLbl="node1" presStyleIdx="4" presStyleCnt="6" custScaleX="207094" custScaleY="98483" custLinFactX="51132" custLinFactNeighborX="100000" custLinFactNeighborY="9300">
        <dgm:presLayoutVars>
          <dgm:chMax val="1"/>
          <dgm:chPref val="1"/>
          <dgm:bulletEnabled val="1"/>
        </dgm:presLayoutVars>
      </dgm:prSet>
      <dgm:spPr/>
    </dgm:pt>
    <dgm:pt modelId="{3EF75932-36EC-4207-9241-48947A091A55}" type="pres">
      <dgm:prSet presAssocID="{EFAABD73-BA78-4941-BDF1-A56710FE3F7C}" presName="Childtext1" presStyleLbl="revTx" presStyleIdx="2" presStyleCnt="3">
        <dgm:presLayoutVars>
          <dgm:chMax val="0"/>
          <dgm:chPref val="0"/>
          <dgm:bulletEnabled val="1"/>
        </dgm:presLayoutVars>
      </dgm:prSet>
      <dgm:spPr/>
    </dgm:pt>
    <dgm:pt modelId="{24AFBCA5-6FF9-4396-9D09-C8ACC7A06885}" type="pres">
      <dgm:prSet presAssocID="{EFAABD73-BA78-4941-BDF1-A56710FE3F7C}" presName="BalanceSpacing" presStyleCnt="0"/>
      <dgm:spPr/>
    </dgm:pt>
    <dgm:pt modelId="{A5A8D9D2-464A-4E4E-82AF-996883E883CD}" type="pres">
      <dgm:prSet presAssocID="{EFAABD73-BA78-4941-BDF1-A56710FE3F7C}" presName="BalanceSpacing1" presStyleCnt="0"/>
      <dgm:spPr/>
    </dgm:pt>
    <dgm:pt modelId="{16EE7E19-718B-428F-B22B-4B0330A744F4}" type="pres">
      <dgm:prSet presAssocID="{9C673BEB-7B27-4582-A538-F7078312AFD5}" presName="Accent1Text" presStyleLbl="node1" presStyleIdx="5" presStyleCnt="6" custScaleX="209210" custScaleY="95228" custLinFactNeighborX="53622" custLinFactNeighborY="194"/>
      <dgm:spPr/>
    </dgm:pt>
  </dgm:ptLst>
  <dgm:cxnLst>
    <dgm:cxn modelId="{EC9A281B-BAE7-4770-97BE-69EFBD7B7DD3}" type="presOf" srcId="{44C655BD-EF4A-4F2D-93EB-6CEA2D0C24C7}" destId="{F57AB285-8436-4EA8-B742-719C403FAB31}" srcOrd="0" destOrd="0" presId="urn:microsoft.com/office/officeart/2008/layout/AlternatingHexagons"/>
    <dgm:cxn modelId="{A7FAA844-9968-4DA8-9679-153E67F2E5DB}" type="presOf" srcId="{83DD38A5-DD9C-4DE9-A52A-458229030B9B}" destId="{B94DFAE7-5EB1-4589-A612-F20D38ABB2F8}" srcOrd="0" destOrd="0" presId="urn:microsoft.com/office/officeart/2008/layout/AlternatingHexagons"/>
    <dgm:cxn modelId="{C3FC474B-F79D-477C-971E-36C2B9897E80}" type="presOf" srcId="{EFAABD73-BA78-4941-BDF1-A56710FE3F7C}" destId="{802EDD98-276B-4BAB-8047-FCA8E4A1009A}" srcOrd="0" destOrd="0" presId="urn:microsoft.com/office/officeart/2008/layout/AlternatingHexagons"/>
    <dgm:cxn modelId="{72061B72-04F8-4647-A1F2-DCDEEAC3F1CC}" srcId="{F6EF67EF-80D4-4155-AB5E-DB8821A9784F}" destId="{3B4F2D94-8861-4BD1-A5BB-BBC7E6C15BF1}" srcOrd="0" destOrd="0" parTransId="{0E5E6CBB-EC96-4D5E-8CB8-7C4BF5774F59}" sibTransId="{6D52E539-28A8-49D5-8CA3-5AF0CBF47329}"/>
    <dgm:cxn modelId="{6B5CAB7D-0579-4EB2-A2C8-FFCBDE2C53A8}" srcId="{F6EF67EF-80D4-4155-AB5E-DB8821A9784F}" destId="{EFAABD73-BA78-4941-BDF1-A56710FE3F7C}" srcOrd="2" destOrd="0" parTransId="{FAF6F7DC-EACD-460E-84EC-DA7C099F4216}" sibTransId="{9C673BEB-7B27-4582-A538-F7078312AFD5}"/>
    <dgm:cxn modelId="{EAC1AE9F-D38C-4366-B098-514666BDC904}" type="presOf" srcId="{3B4F2D94-8861-4BD1-A5BB-BBC7E6C15BF1}" destId="{2ADD516A-46C9-433D-8D91-F9735ABC00C2}" srcOrd="0" destOrd="0" presId="urn:microsoft.com/office/officeart/2008/layout/AlternatingHexagons"/>
    <dgm:cxn modelId="{F5214AA2-88ED-49DB-A352-26D56AC96056}" type="presOf" srcId="{9C673BEB-7B27-4582-A538-F7078312AFD5}" destId="{16EE7E19-718B-428F-B22B-4B0330A744F4}" srcOrd="0" destOrd="0" presId="urn:microsoft.com/office/officeart/2008/layout/AlternatingHexagons"/>
    <dgm:cxn modelId="{6D3AA7AB-F00A-41BA-9E79-E6E2ECE2A116}" srcId="{F6EF67EF-80D4-4155-AB5E-DB8821A9784F}" destId="{83DD38A5-DD9C-4DE9-A52A-458229030B9B}" srcOrd="1" destOrd="0" parTransId="{F8D753F4-FBFF-4318-8746-1041F354E37E}" sibTransId="{44C655BD-EF4A-4F2D-93EB-6CEA2D0C24C7}"/>
    <dgm:cxn modelId="{30116BAE-F9AE-47A2-9192-62D689F250BB}" type="presOf" srcId="{6D52E539-28A8-49D5-8CA3-5AF0CBF47329}" destId="{99458207-EE04-4F7F-8F9F-E34BE558BFD3}" srcOrd="0" destOrd="0" presId="urn:microsoft.com/office/officeart/2008/layout/AlternatingHexagons"/>
    <dgm:cxn modelId="{364EB9E2-405B-465E-9154-67647C4C6E1D}" type="presOf" srcId="{F6EF67EF-80D4-4155-AB5E-DB8821A9784F}" destId="{CE5A734D-F1D3-48AE-9F13-D059789601E4}" srcOrd="0" destOrd="0" presId="urn:microsoft.com/office/officeart/2008/layout/AlternatingHexagons"/>
    <dgm:cxn modelId="{260010C3-0E93-48C0-92DD-BDCA25BCF147}" type="presParOf" srcId="{CE5A734D-F1D3-48AE-9F13-D059789601E4}" destId="{86FCC5CF-A55A-423A-816F-26891A7D729F}" srcOrd="0" destOrd="0" presId="urn:microsoft.com/office/officeart/2008/layout/AlternatingHexagons"/>
    <dgm:cxn modelId="{2F7B2C8E-9AAD-4980-ADAF-344416C7B05D}" type="presParOf" srcId="{86FCC5CF-A55A-423A-816F-26891A7D729F}" destId="{2ADD516A-46C9-433D-8D91-F9735ABC00C2}" srcOrd="0" destOrd="0" presId="urn:microsoft.com/office/officeart/2008/layout/AlternatingHexagons"/>
    <dgm:cxn modelId="{343E5F4A-0708-4CB6-872E-B831906A1273}" type="presParOf" srcId="{86FCC5CF-A55A-423A-816F-26891A7D729F}" destId="{ACDD675D-5806-4FCD-A5AB-EEE7CF0480AE}" srcOrd="1" destOrd="0" presId="urn:microsoft.com/office/officeart/2008/layout/AlternatingHexagons"/>
    <dgm:cxn modelId="{942174AE-F36F-4DD3-8C7F-EB91184E5960}" type="presParOf" srcId="{86FCC5CF-A55A-423A-816F-26891A7D729F}" destId="{949304D4-2B8D-44BE-9DAD-E6798E47B12C}" srcOrd="2" destOrd="0" presId="urn:microsoft.com/office/officeart/2008/layout/AlternatingHexagons"/>
    <dgm:cxn modelId="{89B02257-0ACD-4FAC-8960-65FCDE35FBB6}" type="presParOf" srcId="{86FCC5CF-A55A-423A-816F-26891A7D729F}" destId="{6747FCBA-B2D5-4719-847C-B1E98E6CC56D}" srcOrd="3" destOrd="0" presId="urn:microsoft.com/office/officeart/2008/layout/AlternatingHexagons"/>
    <dgm:cxn modelId="{F6737542-4A41-4E39-A9AF-00357605936A}" type="presParOf" srcId="{86FCC5CF-A55A-423A-816F-26891A7D729F}" destId="{99458207-EE04-4F7F-8F9F-E34BE558BFD3}" srcOrd="4" destOrd="0" presId="urn:microsoft.com/office/officeart/2008/layout/AlternatingHexagons"/>
    <dgm:cxn modelId="{C39B8119-6DD7-477F-A448-4D9CD073FD33}" type="presParOf" srcId="{CE5A734D-F1D3-48AE-9F13-D059789601E4}" destId="{0C70610D-F1B3-4C76-9984-6D9862AF9847}" srcOrd="1" destOrd="0" presId="urn:microsoft.com/office/officeart/2008/layout/AlternatingHexagons"/>
    <dgm:cxn modelId="{947A82AD-C20C-45EA-BDF2-830C74542295}" type="presParOf" srcId="{CE5A734D-F1D3-48AE-9F13-D059789601E4}" destId="{8FCEA008-FAFB-4AD6-9579-327B651E9B35}" srcOrd="2" destOrd="0" presId="urn:microsoft.com/office/officeart/2008/layout/AlternatingHexagons"/>
    <dgm:cxn modelId="{00C530D2-78DD-4889-8868-2D7FDA449E59}" type="presParOf" srcId="{8FCEA008-FAFB-4AD6-9579-327B651E9B35}" destId="{B94DFAE7-5EB1-4589-A612-F20D38ABB2F8}" srcOrd="0" destOrd="0" presId="urn:microsoft.com/office/officeart/2008/layout/AlternatingHexagons"/>
    <dgm:cxn modelId="{F84B3F11-A274-4F31-B236-3EC8EEB58000}" type="presParOf" srcId="{8FCEA008-FAFB-4AD6-9579-327B651E9B35}" destId="{29C562CB-EF1C-4195-BD4B-E2D940DBDDF3}" srcOrd="1" destOrd="0" presId="urn:microsoft.com/office/officeart/2008/layout/AlternatingHexagons"/>
    <dgm:cxn modelId="{21AED757-1A50-4648-964C-C19020D69038}" type="presParOf" srcId="{8FCEA008-FAFB-4AD6-9579-327B651E9B35}" destId="{40FFAD5E-9A09-4F92-9D21-EA0E35DC4481}" srcOrd="2" destOrd="0" presId="urn:microsoft.com/office/officeart/2008/layout/AlternatingHexagons"/>
    <dgm:cxn modelId="{E529E3DE-368D-487B-9423-9BBD09DA6A06}" type="presParOf" srcId="{8FCEA008-FAFB-4AD6-9579-327B651E9B35}" destId="{BF7D5209-A24E-4DF1-9739-1D1825AF1837}" srcOrd="3" destOrd="0" presId="urn:microsoft.com/office/officeart/2008/layout/AlternatingHexagons"/>
    <dgm:cxn modelId="{950ADE5F-E888-43A3-A07B-9D9387E0AA21}" type="presParOf" srcId="{8FCEA008-FAFB-4AD6-9579-327B651E9B35}" destId="{F57AB285-8436-4EA8-B742-719C403FAB31}" srcOrd="4" destOrd="0" presId="urn:microsoft.com/office/officeart/2008/layout/AlternatingHexagons"/>
    <dgm:cxn modelId="{56066E2D-78F3-4309-8A21-0BECE2D01940}" type="presParOf" srcId="{CE5A734D-F1D3-48AE-9F13-D059789601E4}" destId="{997EACF9-C1D8-47B0-8001-EF71BCC7C8E4}" srcOrd="3" destOrd="0" presId="urn:microsoft.com/office/officeart/2008/layout/AlternatingHexagons"/>
    <dgm:cxn modelId="{317F5726-0EB5-452E-A7B2-4A1E88FCDADF}" type="presParOf" srcId="{CE5A734D-F1D3-48AE-9F13-D059789601E4}" destId="{7CE5DC48-7D81-42A9-8864-28AFB0439371}" srcOrd="4" destOrd="0" presId="urn:microsoft.com/office/officeart/2008/layout/AlternatingHexagons"/>
    <dgm:cxn modelId="{5D3B0F83-2F93-4F1B-B7C7-5B683DEBD51F}" type="presParOf" srcId="{7CE5DC48-7D81-42A9-8864-28AFB0439371}" destId="{802EDD98-276B-4BAB-8047-FCA8E4A1009A}" srcOrd="0" destOrd="0" presId="urn:microsoft.com/office/officeart/2008/layout/AlternatingHexagons"/>
    <dgm:cxn modelId="{54A20AC9-9E76-4F0E-B860-B00F8918DB75}" type="presParOf" srcId="{7CE5DC48-7D81-42A9-8864-28AFB0439371}" destId="{3EF75932-36EC-4207-9241-48947A091A55}" srcOrd="1" destOrd="0" presId="urn:microsoft.com/office/officeart/2008/layout/AlternatingHexagons"/>
    <dgm:cxn modelId="{FFE4CF57-040A-4758-BC4D-877C502808B3}" type="presParOf" srcId="{7CE5DC48-7D81-42A9-8864-28AFB0439371}" destId="{24AFBCA5-6FF9-4396-9D09-C8ACC7A06885}" srcOrd="2" destOrd="0" presId="urn:microsoft.com/office/officeart/2008/layout/AlternatingHexagons"/>
    <dgm:cxn modelId="{82A33273-0235-4E42-BE49-51AD4A865897}" type="presParOf" srcId="{7CE5DC48-7D81-42A9-8864-28AFB0439371}" destId="{A5A8D9D2-464A-4E4E-82AF-996883E883CD}" srcOrd="3" destOrd="0" presId="urn:microsoft.com/office/officeart/2008/layout/AlternatingHexagons"/>
    <dgm:cxn modelId="{9965C974-224A-42DD-BD56-D658FC8BE6B9}" type="presParOf" srcId="{7CE5DC48-7D81-42A9-8864-28AFB0439371}" destId="{16EE7E19-718B-428F-B22B-4B0330A744F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1D14317-36F2-45B8-9CD3-8B2D016B31CF}" type="doc">
      <dgm:prSet loTypeId="urn:microsoft.com/office/officeart/2005/8/layout/bList2" loCatId="picture" qsTypeId="urn:microsoft.com/office/officeart/2005/8/quickstyle/simple1" qsCatId="simple" csTypeId="urn:microsoft.com/office/officeart/2005/8/colors/accent1_2" csCatId="accent1" phldr="1"/>
      <dgm:spPr/>
    </dgm:pt>
    <dgm:pt modelId="{2284FA49-1C25-478F-8372-1819B94191DE}">
      <dgm:prSet phldrT="[Text]" custT="1"/>
      <dgm:spPr>
        <a:solidFill>
          <a:schemeClr val="accent6">
            <a:lumMod val="60000"/>
            <a:lumOff val="40000"/>
          </a:schemeClr>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Bản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cấp</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694122DB-DBCE-4948-B609-99DDF5C88294}" type="parTrans" cxnId="{0144D495-F61F-49E2-9D0E-9FBAB1EC7EC9}">
      <dgm:prSet/>
      <dgm:spPr/>
      <dgm:t>
        <a:bodyPr/>
        <a:lstStyle/>
        <a:p>
          <a:endParaRPr lang="en-US"/>
        </a:p>
      </dgm:t>
    </dgm:pt>
    <dgm:pt modelId="{53D44D1D-059A-4D18-96FB-5B7BF771294B}" type="sibTrans" cxnId="{0144D495-F61F-49E2-9D0E-9FBAB1EC7EC9}">
      <dgm:prSet/>
      <dgm:spPr/>
      <dgm:t>
        <a:bodyPr/>
        <a:lstStyle/>
        <a:p>
          <a:endParaRPr lang="en-US"/>
        </a:p>
      </dgm:t>
    </dgm:pt>
    <dgm:pt modelId="{E85DB4C0-013A-4848-A14D-98B51A570239}">
      <dgm:prSet phldrT="[Text]" custT="1"/>
      <dgm:spPr>
        <a:solidFill>
          <a:schemeClr val="accent6">
            <a:lumMod val="60000"/>
            <a:lumOff val="40000"/>
          </a:schemeClr>
        </a:solidFill>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Bản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xã</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D39D8582-A2C5-4019-8EF8-5FE812A89FAC}" type="parTrans" cxnId="{3830C298-F00A-446A-82F3-AFDC849CD971}">
      <dgm:prSet/>
      <dgm:spPr/>
      <dgm:t>
        <a:bodyPr/>
        <a:lstStyle/>
        <a:p>
          <a:endParaRPr lang="en-US"/>
        </a:p>
      </dgm:t>
    </dgm:pt>
    <dgm:pt modelId="{37320715-D0B6-4DC8-ADE5-8DB09CF5D469}" type="sibTrans" cxnId="{3830C298-F00A-446A-82F3-AFDC849CD971}">
      <dgm:prSet/>
      <dgm:spPr/>
      <dgm:t>
        <a:bodyPr/>
        <a:lstStyle/>
        <a:p>
          <a:endParaRPr lang="en-US"/>
        </a:p>
      </dgm:t>
    </dgm:pt>
    <dgm:pt modelId="{CF4CCAC3-F7D0-434D-8927-F2ABC3E468A6}">
      <dgm:prSet custT="1"/>
      <dgm:spPr/>
      <dgm:t>
        <a:bodyPr/>
        <a:lstStyle/>
        <a:p>
          <a:pPr algn="just"/>
          <a:r>
            <a:rPr lang="en-US" sz="1800" b="0" i="0" dirty="0">
              <a:solidFill>
                <a:schemeClr val="tx2"/>
              </a:solidFill>
              <a:latin typeface="Times New Roman" panose="02020603050405020304" pitchFamily="18" charset="0"/>
              <a:cs typeface="Times New Roman" panose="02020603050405020304" pitchFamily="18" charset="0"/>
            </a:rPr>
            <a:t>NN</a:t>
          </a:r>
          <a:r>
            <a:rPr lang="vi-VN" sz="1800" b="0" i="0" dirty="0">
              <a:solidFill>
                <a:schemeClr val="tx2"/>
              </a:solidFill>
              <a:latin typeface="Times New Roman" panose="02020603050405020304" pitchFamily="18" charset="0"/>
              <a:cs typeface="Times New Roman" panose="02020603050405020304" pitchFamily="18" charset="0"/>
            </a:rPr>
            <a:t> là một bộ máy cưỡng chế đặc biệt, là công cụ sắc bén nhất để thực hịên sự thống trị giai cấp, thiết lập và duy trì trật tự xã hội.</a:t>
          </a:r>
          <a:endParaRPr lang="en-US" sz="1800" i="1" dirty="0">
            <a:solidFill>
              <a:schemeClr val="tx2"/>
            </a:solidFill>
            <a:latin typeface="Times New Roman" panose="02020603050405020304" pitchFamily="18" charset="0"/>
            <a:cs typeface="Times New Roman" panose="02020603050405020304" pitchFamily="18" charset="0"/>
          </a:endParaRPr>
        </a:p>
      </dgm:t>
    </dgm:pt>
    <dgm:pt modelId="{15DE87C7-0B89-4665-BF59-902C9F99C071}" type="parTrans" cxnId="{6B5ABEDF-1FCA-4F66-9782-7D31050481B5}">
      <dgm:prSet/>
      <dgm:spPr/>
      <dgm:t>
        <a:bodyPr/>
        <a:lstStyle/>
        <a:p>
          <a:endParaRPr lang="en-US"/>
        </a:p>
      </dgm:t>
    </dgm:pt>
    <dgm:pt modelId="{8D184FFD-95F3-40AF-A272-5FE3846F94EA}" type="sibTrans" cxnId="{6B5ABEDF-1FCA-4F66-9782-7D31050481B5}">
      <dgm:prSet/>
      <dgm:spPr/>
      <dgm:t>
        <a:bodyPr/>
        <a:lstStyle/>
        <a:p>
          <a:endParaRPr lang="en-US"/>
        </a:p>
      </dgm:t>
    </dgm:pt>
    <dgm:pt modelId="{AF3F9D9B-44CE-480D-91CB-010D731D3604}">
      <dgm:prSet custT="1"/>
      <dgm:spPr/>
      <dgm:t>
        <a:bodyPr/>
        <a:lstStyle/>
        <a:p>
          <a:pPr algn="just"/>
          <a:r>
            <a:rPr lang="vi-VN" sz="1800" b="0" i="0" u="none" dirty="0">
              <a:solidFill>
                <a:schemeClr val="tx2"/>
              </a:solidFill>
              <a:latin typeface="Times New Roman" panose="02020603050405020304" pitchFamily="18" charset="0"/>
              <a:cs typeface="Times New Roman" panose="02020603050405020304" pitchFamily="18" charset="0"/>
            </a:rPr>
            <a:t>Thể hiện qua vai trò quản lý </a:t>
          </a:r>
          <a:r>
            <a:rPr lang="en-US" sz="1800" b="0" i="0" u="none" dirty="0">
              <a:solidFill>
                <a:schemeClr val="tx2"/>
              </a:solidFill>
              <a:latin typeface="Times New Roman" panose="02020603050405020304" pitchFamily="18" charset="0"/>
              <a:cs typeface="Times New Roman" panose="02020603050405020304" pitchFamily="18" charset="0"/>
            </a:rPr>
            <a:t>XH,</a:t>
          </a:r>
          <a:r>
            <a:rPr lang="vi-VN" sz="1800" b="0" i="0" u="none" dirty="0">
              <a:solidFill>
                <a:schemeClr val="tx2"/>
              </a:solidFill>
              <a:latin typeface="Times New Roman" panose="02020603050405020304" pitchFamily="18" charset="0"/>
              <a:cs typeface="Times New Roman" panose="02020603050405020304" pitchFamily="18" charset="0"/>
            </a:rPr>
            <a:t> N</a:t>
          </a:r>
          <a:r>
            <a:rPr lang="en-US" sz="1800" b="0" i="0" u="none" dirty="0">
              <a:solidFill>
                <a:schemeClr val="tx2"/>
              </a:solidFill>
              <a:latin typeface="Times New Roman" panose="02020603050405020304" pitchFamily="18" charset="0"/>
              <a:cs typeface="Times New Roman" panose="02020603050405020304" pitchFamily="18" charset="0"/>
            </a:rPr>
            <a:t>N</a:t>
          </a:r>
          <a:r>
            <a:rPr lang="vi-VN" sz="1800" b="0" i="0" u="none" dirty="0">
              <a:solidFill>
                <a:schemeClr val="tx2"/>
              </a:solidFill>
              <a:latin typeface="Times New Roman" panose="02020603050405020304" pitchFamily="18" charset="0"/>
              <a:cs typeface="Times New Roman" panose="02020603050405020304" pitchFamily="18" charset="0"/>
            </a:rPr>
            <a:t> giải quyết</a:t>
          </a:r>
          <a:r>
            <a:rPr lang="en-US" sz="1800" b="0" i="0" u="none" dirty="0">
              <a:solidFill>
                <a:schemeClr val="tx2"/>
              </a:solidFill>
              <a:latin typeface="Times New Roman" panose="02020603050405020304" pitchFamily="18" charset="0"/>
              <a:cs typeface="Times New Roman" panose="02020603050405020304" pitchFamily="18" charset="0"/>
            </a:rPr>
            <a:t> </a:t>
          </a:r>
          <a:r>
            <a:rPr lang="vi-VN" sz="1800" b="0" i="0" u="none" dirty="0">
              <a:solidFill>
                <a:schemeClr val="tx2"/>
              </a:solidFill>
              <a:latin typeface="Times New Roman" panose="02020603050405020304" pitchFamily="18" charset="0"/>
              <a:cs typeface="Times New Roman" panose="02020603050405020304" pitchFamily="18" charset="0"/>
            </a:rPr>
            <a:t>các vấn đề nảy sinh trong </a:t>
          </a:r>
          <a:r>
            <a:rPr lang="en-US" sz="1800" b="0" i="0" u="none" dirty="0">
              <a:solidFill>
                <a:schemeClr val="tx2"/>
              </a:solidFill>
              <a:latin typeface="Times New Roman" panose="02020603050405020304" pitchFamily="18" charset="0"/>
              <a:cs typeface="Times New Roman" panose="02020603050405020304" pitchFamily="18" charset="0"/>
            </a:rPr>
            <a:t>XH</a:t>
          </a:r>
          <a:r>
            <a:rPr lang="vi-VN" sz="1800" b="0" i="0" u="none" dirty="0">
              <a:solidFill>
                <a:schemeClr val="tx2"/>
              </a:solidFill>
              <a:latin typeface="Times New Roman" panose="02020603050405020304" pitchFamily="18" charset="0"/>
              <a:cs typeface="Times New Roman" panose="02020603050405020304" pitchFamily="18" charset="0"/>
            </a:rPr>
            <a:t>, bảo vệ lợi íc</a:t>
          </a:r>
          <a:r>
            <a:rPr lang="en-US" sz="1800" b="0" i="0" u="none" dirty="0">
              <a:solidFill>
                <a:schemeClr val="tx2"/>
              </a:solidFill>
              <a:latin typeface="Times New Roman" panose="02020603050405020304" pitchFamily="18" charset="0"/>
              <a:cs typeface="Times New Roman" panose="02020603050405020304" pitchFamily="18" charset="0"/>
            </a:rPr>
            <a:t>h, </a:t>
          </a:r>
          <a:r>
            <a:rPr lang="vi-VN" sz="1800" b="0" i="0" u="none" dirty="0">
              <a:solidFill>
                <a:schemeClr val="tx2"/>
              </a:solidFill>
              <a:latin typeface="Times New Roman" panose="02020603050405020304" pitchFamily="18" charset="0"/>
              <a:cs typeface="Times New Roman" panose="02020603050405020304" pitchFamily="18" charset="0"/>
            </a:rPr>
            <a:t>phục vụ những nhu cầu</a:t>
          </a:r>
          <a:r>
            <a:rPr lang="en-US" sz="1800" b="0" i="0" u="none" dirty="0">
              <a:solidFill>
                <a:schemeClr val="tx2"/>
              </a:solidFill>
              <a:latin typeface="Times New Roman" panose="02020603050405020304" pitchFamily="18" charset="0"/>
              <a:cs typeface="Times New Roman" panose="02020603050405020304" pitchFamily="18" charset="0"/>
            </a:rPr>
            <a:t> </a:t>
          </a:r>
          <a:r>
            <a:rPr lang="en-US" sz="1800" b="0" i="0" u="none" dirty="0" err="1">
              <a:solidFill>
                <a:schemeClr val="tx2"/>
              </a:solidFill>
              <a:latin typeface="Times New Roman" panose="02020603050405020304" pitchFamily="18" charset="0"/>
              <a:cs typeface="Times New Roman" panose="02020603050405020304" pitchFamily="18" charset="0"/>
            </a:rPr>
            <a:t>chung</a:t>
          </a:r>
          <a:r>
            <a:rPr lang="vi-VN" sz="1800" b="0" i="0" u="none" dirty="0">
              <a:solidFill>
                <a:schemeClr val="tx2"/>
              </a:solidFill>
              <a:latin typeface="Times New Roman" panose="02020603050405020304" pitchFamily="18" charset="0"/>
              <a:cs typeface="Times New Roman" panose="02020603050405020304" pitchFamily="18" charset="0"/>
            </a:rPr>
            <a:t> ch</a:t>
          </a:r>
          <a:r>
            <a:rPr lang="en-US" sz="1800" b="0" i="0" u="none" dirty="0">
              <a:solidFill>
                <a:schemeClr val="tx2"/>
              </a:solidFill>
              <a:latin typeface="Times New Roman" panose="02020603050405020304" pitchFamily="18" charset="0"/>
              <a:cs typeface="Times New Roman" panose="02020603050405020304" pitchFamily="18" charset="0"/>
            </a:rPr>
            <a:t>o </a:t>
          </a:r>
          <a:r>
            <a:rPr lang="en-US" sz="1800" b="0" i="0" u="none" dirty="0" err="1">
              <a:solidFill>
                <a:schemeClr val="tx2"/>
              </a:solidFill>
              <a:latin typeface="Times New Roman" panose="02020603050405020304" pitchFamily="18" charset="0"/>
              <a:cs typeface="Times New Roman" panose="02020603050405020304" pitchFamily="18" charset="0"/>
            </a:rPr>
            <a:t>toàn</a:t>
          </a:r>
          <a:r>
            <a:rPr lang="en-US" sz="1800" b="0" i="0" u="none" dirty="0">
              <a:solidFill>
                <a:schemeClr val="tx2"/>
              </a:solidFill>
              <a:latin typeface="Times New Roman" panose="02020603050405020304" pitchFamily="18" charset="0"/>
              <a:cs typeface="Times New Roman" panose="02020603050405020304" pitchFamily="18" charset="0"/>
            </a:rPr>
            <a:t> XH.</a:t>
          </a:r>
          <a:r>
            <a:rPr lang="vi-VN" sz="1800" b="0" i="0" u="none" dirty="0">
              <a:solidFill>
                <a:schemeClr val="tx2"/>
              </a:solidFill>
              <a:latin typeface="Times New Roman" panose="02020603050405020304" pitchFamily="18" charset="0"/>
              <a:cs typeface="Times New Roman" panose="02020603050405020304" pitchFamily="18" charset="0"/>
            </a:rPr>
            <a:t> </a:t>
          </a:r>
          <a:endParaRPr lang="en-US" sz="1800" b="0" i="1" u="none" dirty="0">
            <a:solidFill>
              <a:schemeClr val="tx2"/>
            </a:solidFill>
            <a:latin typeface="Times New Roman" panose="02020603050405020304" pitchFamily="18" charset="0"/>
            <a:cs typeface="Times New Roman" panose="02020603050405020304" pitchFamily="18" charset="0"/>
          </a:endParaRPr>
        </a:p>
      </dgm:t>
    </dgm:pt>
    <dgm:pt modelId="{04352B6E-6BCF-47C1-8978-DA1F142860D7}" type="parTrans" cxnId="{6B2729D2-562F-4AC4-B24D-4DC690E729F1}">
      <dgm:prSet/>
      <dgm:spPr/>
      <dgm:t>
        <a:bodyPr/>
        <a:lstStyle/>
        <a:p>
          <a:endParaRPr lang="en-US"/>
        </a:p>
      </dgm:t>
    </dgm:pt>
    <dgm:pt modelId="{B47CA18F-66C5-4654-9E2E-0345F10EAE8C}" type="sibTrans" cxnId="{6B2729D2-562F-4AC4-B24D-4DC690E729F1}">
      <dgm:prSet/>
      <dgm:spPr/>
      <dgm:t>
        <a:bodyPr/>
        <a:lstStyle/>
        <a:p>
          <a:endParaRPr lang="en-US"/>
        </a:p>
      </dgm:t>
    </dgm:pt>
    <dgm:pt modelId="{3645989D-A9A4-417F-A097-95D666630558}" type="pres">
      <dgm:prSet presAssocID="{21D14317-36F2-45B8-9CD3-8B2D016B31CF}" presName="diagram" presStyleCnt="0">
        <dgm:presLayoutVars>
          <dgm:dir/>
          <dgm:animLvl val="lvl"/>
          <dgm:resizeHandles val="exact"/>
        </dgm:presLayoutVars>
      </dgm:prSet>
      <dgm:spPr/>
    </dgm:pt>
    <dgm:pt modelId="{65156036-290D-49CF-8A5A-04CBF890261D}" type="pres">
      <dgm:prSet presAssocID="{2284FA49-1C25-478F-8372-1819B94191DE}" presName="compNode" presStyleCnt="0"/>
      <dgm:spPr/>
    </dgm:pt>
    <dgm:pt modelId="{026C55E1-25E0-4DDC-A028-3FC2C6304F24}" type="pres">
      <dgm:prSet presAssocID="{2284FA49-1C25-478F-8372-1819B94191DE}" presName="childRect" presStyleLbl="bgAcc1" presStyleIdx="0" presStyleCnt="2" custScaleX="136523" custLinFactNeighborX="-20613">
        <dgm:presLayoutVars>
          <dgm:bulletEnabled val="1"/>
        </dgm:presLayoutVars>
      </dgm:prSet>
      <dgm:spPr/>
    </dgm:pt>
    <dgm:pt modelId="{06D93D6D-5F70-4512-A06C-4820E3DECEE2}" type="pres">
      <dgm:prSet presAssocID="{2284FA49-1C25-478F-8372-1819B94191DE}" presName="parentText" presStyleLbl="node1" presStyleIdx="0" presStyleCnt="0">
        <dgm:presLayoutVars>
          <dgm:chMax val="0"/>
          <dgm:bulletEnabled val="1"/>
        </dgm:presLayoutVars>
      </dgm:prSet>
      <dgm:spPr/>
    </dgm:pt>
    <dgm:pt modelId="{B481F097-C036-4FB6-A222-597A7BFA96F8}" type="pres">
      <dgm:prSet presAssocID="{2284FA49-1C25-478F-8372-1819B94191DE}" presName="parentRect" presStyleLbl="alignNode1" presStyleIdx="0" presStyleCnt="2" custScaleX="95155" custLinFactNeighborX="-23660" custLinFactNeighborY="1302"/>
      <dgm:spPr/>
    </dgm:pt>
    <dgm:pt modelId="{6A8077D3-42AA-43CA-85CE-D0DC54AD0ED5}" type="pres">
      <dgm:prSet presAssocID="{2284FA49-1C25-478F-8372-1819B94191DE}" presName="adorn" presStyleLbl="fgAccFollowNode1" presStyleIdx="0" presStyleCnt="2" custScaleX="176834" custScaleY="117003" custLinFactNeighborX="-4" custLinFactNeighborY="-7495"/>
      <dgm:spPr>
        <a:prstGeom prst="bevel">
          <a:avLst/>
        </a:prstGeom>
        <a:blipFill rotWithShape="1">
          <a:blip xmlns:r="http://schemas.openxmlformats.org/officeDocument/2006/relationships" r:embed="rId1"/>
          <a:stretch>
            <a:fillRect/>
          </a:stretch>
        </a:blipFill>
      </dgm:spPr>
    </dgm:pt>
    <dgm:pt modelId="{961C2B75-7399-4F4F-A67F-5A0D2C7F7F76}" type="pres">
      <dgm:prSet presAssocID="{53D44D1D-059A-4D18-96FB-5B7BF771294B}" presName="sibTrans" presStyleLbl="sibTrans2D1" presStyleIdx="0" presStyleCnt="0"/>
      <dgm:spPr/>
    </dgm:pt>
    <dgm:pt modelId="{7267A31E-1C3F-497E-BFF2-0ADD11573B31}" type="pres">
      <dgm:prSet presAssocID="{E85DB4C0-013A-4848-A14D-98B51A570239}" presName="compNode" presStyleCnt="0"/>
      <dgm:spPr/>
    </dgm:pt>
    <dgm:pt modelId="{3517ECBC-DA80-4638-A7B8-0BCCA169A1B1}" type="pres">
      <dgm:prSet presAssocID="{E85DB4C0-013A-4848-A14D-98B51A570239}" presName="childRect" presStyleLbl="bgAcc1" presStyleIdx="1" presStyleCnt="2" custScaleX="151202">
        <dgm:presLayoutVars>
          <dgm:bulletEnabled val="1"/>
        </dgm:presLayoutVars>
      </dgm:prSet>
      <dgm:spPr/>
    </dgm:pt>
    <dgm:pt modelId="{6E8C1319-BAF0-47AC-B99F-72AF576EF627}" type="pres">
      <dgm:prSet presAssocID="{E85DB4C0-013A-4848-A14D-98B51A570239}" presName="parentText" presStyleLbl="node1" presStyleIdx="0" presStyleCnt="0">
        <dgm:presLayoutVars>
          <dgm:chMax val="0"/>
          <dgm:bulletEnabled val="1"/>
        </dgm:presLayoutVars>
      </dgm:prSet>
      <dgm:spPr/>
    </dgm:pt>
    <dgm:pt modelId="{CFEC4ABD-0636-4159-A6E2-D4BB55806676}" type="pres">
      <dgm:prSet presAssocID="{E85DB4C0-013A-4848-A14D-98B51A570239}" presName="parentRect" presStyleLbl="alignNode1" presStyleIdx="1" presStyleCnt="2" custScaleX="88177" custLinFactNeighborX="-15703"/>
      <dgm:spPr/>
    </dgm:pt>
    <dgm:pt modelId="{7A246C78-8C36-419B-B452-7BC001631E5E}" type="pres">
      <dgm:prSet presAssocID="{E85DB4C0-013A-4848-A14D-98B51A570239}" presName="adorn" presStyleLbl="fgAccFollowNode1" presStyleIdx="1" presStyleCnt="2" custScaleX="179248" custScaleY="114869" custLinFactNeighborX="31247" custLinFactNeighborY="-13919"/>
      <dgm:spPr>
        <a:prstGeom prst="bevel">
          <a:avLst/>
        </a:prstGeom>
        <a:blipFill rotWithShape="1">
          <a:blip xmlns:r="http://schemas.openxmlformats.org/officeDocument/2006/relationships" r:embed="rId2"/>
          <a:stretch>
            <a:fillRect/>
          </a:stretch>
        </a:blipFill>
      </dgm:spPr>
    </dgm:pt>
  </dgm:ptLst>
  <dgm:cxnLst>
    <dgm:cxn modelId="{AAD7BD1A-7685-43F0-9E69-4AF273D14810}" type="presOf" srcId="{53D44D1D-059A-4D18-96FB-5B7BF771294B}" destId="{961C2B75-7399-4F4F-A67F-5A0D2C7F7F76}" srcOrd="0" destOrd="0" presId="urn:microsoft.com/office/officeart/2005/8/layout/bList2"/>
    <dgm:cxn modelId="{EBC94147-2582-438A-987F-2B28BEED27BA}" type="presOf" srcId="{AF3F9D9B-44CE-480D-91CB-010D731D3604}" destId="{3517ECBC-DA80-4638-A7B8-0BCCA169A1B1}" srcOrd="0" destOrd="0" presId="urn:microsoft.com/office/officeart/2005/8/layout/bList2"/>
    <dgm:cxn modelId="{EDCC625F-4AA1-4C98-BBF6-F5426DCCC237}" type="presOf" srcId="{21D14317-36F2-45B8-9CD3-8B2D016B31CF}" destId="{3645989D-A9A4-417F-A097-95D666630558}" srcOrd="0" destOrd="0" presId="urn:microsoft.com/office/officeart/2005/8/layout/bList2"/>
    <dgm:cxn modelId="{C712F37D-3FC6-423B-885C-EAD493B19C05}" type="presOf" srcId="{E85DB4C0-013A-4848-A14D-98B51A570239}" destId="{CFEC4ABD-0636-4159-A6E2-D4BB55806676}" srcOrd="1" destOrd="0" presId="urn:microsoft.com/office/officeart/2005/8/layout/bList2"/>
    <dgm:cxn modelId="{0144D495-F61F-49E2-9D0E-9FBAB1EC7EC9}" srcId="{21D14317-36F2-45B8-9CD3-8B2D016B31CF}" destId="{2284FA49-1C25-478F-8372-1819B94191DE}" srcOrd="0" destOrd="0" parTransId="{694122DB-DBCE-4948-B609-99DDF5C88294}" sibTransId="{53D44D1D-059A-4D18-96FB-5B7BF771294B}"/>
    <dgm:cxn modelId="{3830C298-F00A-446A-82F3-AFDC849CD971}" srcId="{21D14317-36F2-45B8-9CD3-8B2D016B31CF}" destId="{E85DB4C0-013A-4848-A14D-98B51A570239}" srcOrd="1" destOrd="0" parTransId="{D39D8582-A2C5-4019-8EF8-5FE812A89FAC}" sibTransId="{37320715-D0B6-4DC8-ADE5-8DB09CF5D469}"/>
    <dgm:cxn modelId="{6AF8AFA7-C4D7-4A5F-A6AB-C9231A14C459}" type="presOf" srcId="{2284FA49-1C25-478F-8372-1819B94191DE}" destId="{B481F097-C036-4FB6-A222-597A7BFA96F8}" srcOrd="1" destOrd="0" presId="urn:microsoft.com/office/officeart/2005/8/layout/bList2"/>
    <dgm:cxn modelId="{BB6926BE-B6D8-4BB2-94C5-FD1EA1166665}" type="presOf" srcId="{E85DB4C0-013A-4848-A14D-98B51A570239}" destId="{6E8C1319-BAF0-47AC-B99F-72AF576EF627}" srcOrd="0" destOrd="0" presId="urn:microsoft.com/office/officeart/2005/8/layout/bList2"/>
    <dgm:cxn modelId="{64CCBEBF-C32C-4C57-AD03-781379EC2FED}" type="presOf" srcId="{CF4CCAC3-F7D0-434D-8927-F2ABC3E468A6}" destId="{026C55E1-25E0-4DDC-A028-3FC2C6304F24}" srcOrd="0" destOrd="0" presId="urn:microsoft.com/office/officeart/2005/8/layout/bList2"/>
    <dgm:cxn modelId="{6B2729D2-562F-4AC4-B24D-4DC690E729F1}" srcId="{E85DB4C0-013A-4848-A14D-98B51A570239}" destId="{AF3F9D9B-44CE-480D-91CB-010D731D3604}" srcOrd="0" destOrd="0" parTransId="{04352B6E-6BCF-47C1-8978-DA1F142860D7}" sibTransId="{B47CA18F-66C5-4654-9E2E-0345F10EAE8C}"/>
    <dgm:cxn modelId="{6B5ABEDF-1FCA-4F66-9782-7D31050481B5}" srcId="{2284FA49-1C25-478F-8372-1819B94191DE}" destId="{CF4CCAC3-F7D0-434D-8927-F2ABC3E468A6}" srcOrd="0" destOrd="0" parTransId="{15DE87C7-0B89-4665-BF59-902C9F99C071}" sibTransId="{8D184FFD-95F3-40AF-A272-5FE3846F94EA}"/>
    <dgm:cxn modelId="{A25953F6-6DDA-4BFD-9C32-65F4191ECFA8}" type="presOf" srcId="{2284FA49-1C25-478F-8372-1819B94191DE}" destId="{06D93D6D-5F70-4512-A06C-4820E3DECEE2}" srcOrd="0" destOrd="0" presId="urn:microsoft.com/office/officeart/2005/8/layout/bList2"/>
    <dgm:cxn modelId="{12712FA7-2858-476E-9298-824685073578}" type="presParOf" srcId="{3645989D-A9A4-417F-A097-95D666630558}" destId="{65156036-290D-49CF-8A5A-04CBF890261D}" srcOrd="0" destOrd="0" presId="urn:microsoft.com/office/officeart/2005/8/layout/bList2"/>
    <dgm:cxn modelId="{C14BB1AB-2776-487B-A700-20D67ED6D19D}" type="presParOf" srcId="{65156036-290D-49CF-8A5A-04CBF890261D}" destId="{026C55E1-25E0-4DDC-A028-3FC2C6304F24}" srcOrd="0" destOrd="0" presId="urn:microsoft.com/office/officeart/2005/8/layout/bList2"/>
    <dgm:cxn modelId="{C282CEBD-C281-445C-B5EA-F5B8E18DF326}" type="presParOf" srcId="{65156036-290D-49CF-8A5A-04CBF890261D}" destId="{06D93D6D-5F70-4512-A06C-4820E3DECEE2}" srcOrd="1" destOrd="0" presId="urn:microsoft.com/office/officeart/2005/8/layout/bList2"/>
    <dgm:cxn modelId="{D7F4151D-9B17-4AD3-B79A-BACF40658C1A}" type="presParOf" srcId="{65156036-290D-49CF-8A5A-04CBF890261D}" destId="{B481F097-C036-4FB6-A222-597A7BFA96F8}" srcOrd="2" destOrd="0" presId="urn:microsoft.com/office/officeart/2005/8/layout/bList2"/>
    <dgm:cxn modelId="{EECF5DB9-5BE1-44AF-B5D9-93774118AF88}" type="presParOf" srcId="{65156036-290D-49CF-8A5A-04CBF890261D}" destId="{6A8077D3-42AA-43CA-85CE-D0DC54AD0ED5}" srcOrd="3" destOrd="0" presId="urn:microsoft.com/office/officeart/2005/8/layout/bList2"/>
    <dgm:cxn modelId="{DE2C4B00-43F5-42ED-8388-C9BF97292F2F}" type="presParOf" srcId="{3645989D-A9A4-417F-A097-95D666630558}" destId="{961C2B75-7399-4F4F-A67F-5A0D2C7F7F76}" srcOrd="1" destOrd="0" presId="urn:microsoft.com/office/officeart/2005/8/layout/bList2"/>
    <dgm:cxn modelId="{49216961-E91E-4BF0-9DA8-BCC694811A20}" type="presParOf" srcId="{3645989D-A9A4-417F-A097-95D666630558}" destId="{7267A31E-1C3F-497E-BFF2-0ADD11573B31}" srcOrd="2" destOrd="0" presId="urn:microsoft.com/office/officeart/2005/8/layout/bList2"/>
    <dgm:cxn modelId="{76BA5A17-A819-4C59-AF21-E54255E0CEBE}" type="presParOf" srcId="{7267A31E-1C3F-497E-BFF2-0ADD11573B31}" destId="{3517ECBC-DA80-4638-A7B8-0BCCA169A1B1}" srcOrd="0" destOrd="0" presId="urn:microsoft.com/office/officeart/2005/8/layout/bList2"/>
    <dgm:cxn modelId="{63BF95DD-45FC-4B70-ACB4-A34C9808E3F9}" type="presParOf" srcId="{7267A31E-1C3F-497E-BFF2-0ADD11573B31}" destId="{6E8C1319-BAF0-47AC-B99F-72AF576EF627}" srcOrd="1" destOrd="0" presId="urn:microsoft.com/office/officeart/2005/8/layout/bList2"/>
    <dgm:cxn modelId="{2E74BFE5-7330-4045-8D1C-CE72CE5FCDAF}" type="presParOf" srcId="{7267A31E-1C3F-497E-BFF2-0ADD11573B31}" destId="{CFEC4ABD-0636-4159-A6E2-D4BB55806676}" srcOrd="2" destOrd="0" presId="urn:microsoft.com/office/officeart/2005/8/layout/bList2"/>
    <dgm:cxn modelId="{C8B5F19D-CE36-4449-AE7E-92A2AC35AD31}" type="presParOf" srcId="{7267A31E-1C3F-497E-BFF2-0ADD11573B31}" destId="{7A246C78-8C36-419B-B452-7BC001631E5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4F087DB-5B55-4280-9288-92011710440D}"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A08B2AA6-1707-4E7B-BBF1-2D849DD55233}">
      <dgm:prSet phldrT="[Text]" custT="1"/>
      <dgm:spPr>
        <a:xfrm>
          <a:off x="140985" y="3170942"/>
          <a:ext cx="3953785" cy="930415"/>
        </a:xfrm>
        <a:solidFill>
          <a:schemeClr val="accent3">
            <a:lumMod val="95000"/>
          </a:schemeClr>
        </a:solidFill>
        <a:ln w="6350"/>
      </dgm:spPr>
      <dgm:t>
        <a:bodyPr/>
        <a:lstStyle/>
        <a:p>
          <a:pPr algn="just"/>
          <a:endParaRPr lang="en-US" sz="2000" b="0" dirty="0">
            <a:solidFill>
              <a:schemeClr val="tx2"/>
            </a:solidFill>
            <a:latin typeface="Times New Roman" pitchFamily="18" charset="0"/>
            <a:ea typeface="+mn-ea"/>
            <a:cs typeface="Times New Roman" pitchFamily="18" charset="0"/>
          </a:endParaRPr>
        </a:p>
        <a:p>
          <a:pPr algn="just"/>
          <a:r>
            <a:rPr lang="en-US" sz="2000" b="0" dirty="0" err="1">
              <a:solidFill>
                <a:schemeClr val="tx2"/>
              </a:solidFill>
              <a:latin typeface="Times New Roman" pitchFamily="18" charset="0"/>
              <a:ea typeface="+mn-ea"/>
              <a:cs typeface="Times New Roman" pitchFamily="18" charset="0"/>
            </a:rPr>
            <a:t>Quản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lý</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dân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cư</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trên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một</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vùng</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lãnh</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thổ</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nhất</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định</a:t>
          </a:r>
          <a:endParaRPr lang="en-US" sz="2000" b="0" dirty="0">
            <a:solidFill>
              <a:schemeClr val="tx2"/>
            </a:solidFill>
            <a:latin typeface="Times New Roman" pitchFamily="18" charset="0"/>
            <a:ea typeface="+mn-ea"/>
            <a:cs typeface="Times New Roman" pitchFamily="18" charset="0"/>
          </a:endParaRPr>
        </a:p>
      </dgm:t>
    </dgm:pt>
    <dgm:pt modelId="{33A6CE9C-5BA7-424E-A818-DEC2CA846AC0}" type="parTrans" cxnId="{71126DA0-7194-454B-B3F2-B50B51C3D6C8}">
      <dgm:prSet/>
      <dgm:spPr/>
      <dgm:t>
        <a:bodyPr/>
        <a:lstStyle/>
        <a:p>
          <a:endParaRPr lang="en-US"/>
        </a:p>
      </dgm:t>
    </dgm:pt>
    <dgm:pt modelId="{0485FD69-676D-459B-999D-119D51C3B534}" type="sibTrans" cxnId="{71126DA0-7194-454B-B3F2-B50B51C3D6C8}">
      <dgm:prSet/>
      <dgm:spPr/>
      <dgm:t>
        <a:bodyPr/>
        <a:lstStyle/>
        <a:p>
          <a:endParaRPr lang="en-US"/>
        </a:p>
      </dgm:t>
    </dgm:pt>
    <dgm:pt modelId="{7ACD344C-BD84-49A1-8DD5-0E94B318F419}">
      <dgm:prSet phldrT="[Text]" custT="1"/>
      <dgm:spPr>
        <a:xfrm>
          <a:off x="4494727" y="3067216"/>
          <a:ext cx="3843587" cy="1004183"/>
        </a:xfrm>
        <a:solidFill>
          <a:schemeClr val="accent3">
            <a:lumMod val="95000"/>
          </a:schemeClr>
        </a:solidFill>
        <a:ln w="6350"/>
      </dgm:spPr>
      <dgm:t>
        <a:bodyPr/>
        <a:lstStyle/>
        <a:p>
          <a:pPr algn="just"/>
          <a:r>
            <a:rPr lang="en-US" sz="2000" b="0" dirty="0" err="1">
              <a:solidFill>
                <a:schemeClr val="tx2"/>
              </a:solidFill>
              <a:latin typeface="Times New Roman" pitchFamily="18" charset="0"/>
              <a:ea typeface="+mn-ea"/>
              <a:cs typeface="Times New Roman" pitchFamily="18" charset="0"/>
            </a:rPr>
            <a:t>Có</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hệ</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thống</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các</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cơ</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quan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quyền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lực</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chuyên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nghiệp</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mang</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tính</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cưỡng</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chế</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đối</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với</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mọi</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thành</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viên</a:t>
          </a:r>
          <a:r>
            <a:rPr lang="en-US" sz="2000" b="0" dirty="0">
              <a:solidFill>
                <a:schemeClr val="tx2"/>
              </a:solidFill>
              <a:latin typeface="Times New Roman" pitchFamily="18" charset="0"/>
              <a:ea typeface="+mn-ea"/>
              <a:cs typeface="Times New Roman" pitchFamily="18" charset="0"/>
            </a:rPr>
            <a:t> </a:t>
          </a:r>
          <a:r>
            <a:rPr lang="en-US" sz="2000" b="0" dirty="0" err="1">
              <a:solidFill>
                <a:schemeClr val="tx2"/>
              </a:solidFill>
              <a:latin typeface="Times New Roman" pitchFamily="18" charset="0"/>
              <a:ea typeface="+mn-ea"/>
              <a:cs typeface="Times New Roman" pitchFamily="18" charset="0"/>
            </a:rPr>
            <a:t>trong</a:t>
          </a:r>
          <a:r>
            <a:rPr lang="en-US" sz="2000" b="0" dirty="0">
              <a:solidFill>
                <a:schemeClr val="tx2"/>
              </a:solidFill>
              <a:latin typeface="Times New Roman" pitchFamily="18" charset="0"/>
              <a:ea typeface="+mn-ea"/>
              <a:cs typeface="Times New Roman" pitchFamily="18" charset="0"/>
            </a:rPr>
            <a:t> XH</a:t>
          </a:r>
        </a:p>
      </dgm:t>
    </dgm:pt>
    <dgm:pt modelId="{28A7501B-A7EE-4B4F-8D98-C98F9FBE911B}" type="parTrans" cxnId="{FAC43823-97AF-4B68-8090-0D20B11E7CE2}">
      <dgm:prSet/>
      <dgm:spPr/>
      <dgm:t>
        <a:bodyPr/>
        <a:lstStyle/>
        <a:p>
          <a:endParaRPr lang="en-US"/>
        </a:p>
      </dgm:t>
    </dgm:pt>
    <dgm:pt modelId="{0301CF65-DDD3-49E9-B657-0DFCAB8C7506}" type="sibTrans" cxnId="{FAC43823-97AF-4B68-8090-0D20B11E7CE2}">
      <dgm:prSet/>
      <dgm:spPr/>
      <dgm:t>
        <a:bodyPr/>
        <a:lstStyle/>
        <a:p>
          <a:endParaRPr lang="en-US"/>
        </a:p>
      </dgm:t>
    </dgm:pt>
    <dgm:pt modelId="{0690A80B-C3AB-4DA9-AECB-6BEE0264C4C7}">
      <dgm:prSet custT="1"/>
      <dgm:spPr>
        <a:xfrm>
          <a:off x="109406" y="13339"/>
          <a:ext cx="4016941" cy="3363763"/>
        </a:xfrm>
        <a:solidFill>
          <a:schemeClr val="accent3">
            <a:lumMod val="95000"/>
          </a:schemeClr>
        </a:solidFill>
        <a:ln w="6350"/>
      </dgm:spPr>
      <dgm:t>
        <a:bodyPr/>
        <a:lstStyle/>
        <a:p>
          <a:pPr algn="just"/>
          <a:endParaRPr lang="en-US" sz="2000" b="0" dirty="0">
            <a:solidFill>
              <a:schemeClr val="tx2"/>
            </a:solidFill>
            <a:latin typeface="Times New Roman" pitchFamily="18" charset="0"/>
            <a:ea typeface="+mn-ea"/>
            <a:cs typeface="Times New Roman" pitchFamily="18" charset="0"/>
          </a:endParaRPr>
        </a:p>
      </dgm:t>
    </dgm:pt>
    <dgm:pt modelId="{E63E146C-EB03-463F-9A9F-7DA850840EDB}" type="parTrans" cxnId="{512A7485-3FB4-46B6-9026-68C164E91238}">
      <dgm:prSet/>
      <dgm:spPr/>
      <dgm:t>
        <a:bodyPr/>
        <a:lstStyle/>
        <a:p>
          <a:endParaRPr lang="en-US"/>
        </a:p>
      </dgm:t>
    </dgm:pt>
    <dgm:pt modelId="{D2B0037D-AE7D-46BF-9E86-2788824C7CBC}" type="sibTrans" cxnId="{512A7485-3FB4-46B6-9026-68C164E91238}">
      <dgm:prSet/>
      <dgm:spPr/>
      <dgm:t>
        <a:bodyPr/>
        <a:lstStyle/>
        <a:p>
          <a:endParaRPr lang="en-US"/>
        </a:p>
      </dgm:t>
    </dgm:pt>
    <dgm:pt modelId="{61453420-7ED7-4E27-B9EB-2314E9333FFC}">
      <dgm:prSet custT="1"/>
      <dgm:spPr>
        <a:xfrm>
          <a:off x="4408050" y="3977"/>
          <a:ext cx="4016941" cy="3305342"/>
        </a:xfrm>
        <a:solidFill>
          <a:schemeClr val="accent3">
            <a:lumMod val="95000"/>
          </a:schemeClr>
        </a:solidFill>
        <a:ln w="6350"/>
      </dgm:spPr>
      <dgm:t>
        <a:bodyPr/>
        <a:lstStyle/>
        <a:p>
          <a:pPr algn="just"/>
          <a:endParaRPr lang="en-US" sz="2000" b="0" dirty="0">
            <a:solidFill>
              <a:schemeClr val="tx2"/>
            </a:solidFill>
            <a:latin typeface="Times New Roman" pitchFamily="18" charset="0"/>
            <a:ea typeface="+mn-ea"/>
            <a:cs typeface="Times New Roman" pitchFamily="18" charset="0"/>
          </a:endParaRPr>
        </a:p>
      </dgm:t>
    </dgm:pt>
    <dgm:pt modelId="{79385116-B634-4EE2-A4F4-326E5AF96776}" type="parTrans" cxnId="{7610023D-FB74-451B-B8EA-14A22A171EE9}">
      <dgm:prSet/>
      <dgm:spPr/>
      <dgm:t>
        <a:bodyPr/>
        <a:lstStyle/>
        <a:p>
          <a:endParaRPr lang="en-US"/>
        </a:p>
      </dgm:t>
    </dgm:pt>
    <dgm:pt modelId="{5EFE969E-C6DE-465C-8955-268F9424C272}" type="sibTrans" cxnId="{7610023D-FB74-451B-B8EA-14A22A171EE9}">
      <dgm:prSet/>
      <dgm:spPr/>
      <dgm:t>
        <a:bodyPr/>
        <a:lstStyle/>
        <a:p>
          <a:endParaRPr lang="en-US"/>
        </a:p>
      </dgm:t>
    </dgm:pt>
    <dgm:pt modelId="{26948648-DD41-4719-B462-9D6F263A38B8}">
      <dgm:prSet phldrT="[Text]" custT="1"/>
      <dgm:spPr>
        <a:xfrm>
          <a:off x="140985" y="3170942"/>
          <a:ext cx="3953785" cy="930415"/>
        </a:xfrm>
        <a:solidFill>
          <a:schemeClr val="accent3">
            <a:lumMod val="95000"/>
          </a:schemeClr>
        </a:solidFill>
        <a:ln w="6350"/>
      </dgm:spPr>
      <dgm:t>
        <a:bodyPr/>
        <a:lstStyle/>
        <a:p>
          <a:pPr algn="just"/>
          <a:endParaRPr lang="en-US" sz="2000" b="0" dirty="0">
            <a:solidFill>
              <a:schemeClr val="tx1"/>
            </a:solidFill>
            <a:latin typeface="Times New Roman" pitchFamily="18" charset="0"/>
            <a:ea typeface="+mn-ea"/>
            <a:cs typeface="Times New Roman" pitchFamily="18" charset="0"/>
          </a:endParaRPr>
        </a:p>
        <a:p>
          <a:pPr algn="just"/>
          <a:r>
            <a:rPr lang="en-US" sz="2000" b="0" dirty="0" err="1">
              <a:solidFill>
                <a:schemeClr val="tx1"/>
              </a:solidFill>
              <a:latin typeface="Times New Roman" pitchFamily="18" charset="0"/>
              <a:ea typeface="+mn-ea"/>
              <a:cs typeface="Times New Roman" pitchFamily="18" charset="0"/>
            </a:rPr>
            <a:t>Có</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hệ</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thống</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thuế</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khóa</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để</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nuôi</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bộ</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máy</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nhà</a:t>
          </a:r>
          <a:r>
            <a:rPr lang="en-US" sz="2000" b="0" dirty="0">
              <a:solidFill>
                <a:schemeClr val="tx1"/>
              </a:solidFill>
              <a:latin typeface="Times New Roman" pitchFamily="18" charset="0"/>
              <a:ea typeface="+mn-ea"/>
              <a:cs typeface="Times New Roman" pitchFamily="18" charset="0"/>
            </a:rPr>
            <a:t> </a:t>
          </a:r>
          <a:r>
            <a:rPr lang="en-US" sz="2000" b="0" dirty="0" err="1">
              <a:solidFill>
                <a:schemeClr val="tx1"/>
              </a:solidFill>
              <a:latin typeface="Times New Roman" pitchFamily="18" charset="0"/>
              <a:ea typeface="+mn-ea"/>
              <a:cs typeface="Times New Roman" pitchFamily="18" charset="0"/>
            </a:rPr>
            <a:t>nước</a:t>
          </a:r>
          <a:endParaRPr lang="en-US" sz="2000" b="0" dirty="0">
            <a:solidFill>
              <a:schemeClr val="tx1"/>
            </a:solidFill>
            <a:latin typeface="Times New Roman" pitchFamily="18" charset="0"/>
            <a:ea typeface="+mn-ea"/>
            <a:cs typeface="Times New Roman" pitchFamily="18" charset="0"/>
          </a:endParaRPr>
        </a:p>
      </dgm:t>
    </dgm:pt>
    <dgm:pt modelId="{F2B0D938-2D26-480F-92D9-621C1945C1E7}" type="parTrans" cxnId="{3B41E8A5-6092-469D-8063-3FDBAD6FD41B}">
      <dgm:prSet/>
      <dgm:spPr/>
      <dgm:t>
        <a:bodyPr/>
        <a:lstStyle/>
        <a:p>
          <a:endParaRPr lang="en-US"/>
        </a:p>
      </dgm:t>
    </dgm:pt>
    <dgm:pt modelId="{144ABD40-8559-4CCA-8A94-2C1C627376A8}" type="sibTrans" cxnId="{3B41E8A5-6092-469D-8063-3FDBAD6FD41B}">
      <dgm:prSet/>
      <dgm:spPr/>
      <dgm:t>
        <a:bodyPr/>
        <a:lstStyle/>
        <a:p>
          <a:endParaRPr lang="en-US"/>
        </a:p>
      </dgm:t>
    </dgm:pt>
    <dgm:pt modelId="{20A63FA6-7151-4D31-965B-D209458AB103}" type="pres">
      <dgm:prSet presAssocID="{14F087DB-5B55-4280-9288-92011710440D}" presName="Name0" presStyleCnt="0">
        <dgm:presLayoutVars>
          <dgm:dir/>
          <dgm:resizeHandles val="exact"/>
        </dgm:presLayoutVars>
      </dgm:prSet>
      <dgm:spPr/>
    </dgm:pt>
    <dgm:pt modelId="{B363EE44-5CF0-4D14-9748-8AE092983644}" type="pres">
      <dgm:prSet presAssocID="{14F087DB-5B55-4280-9288-92011710440D}" presName="bkgdShp" presStyleLbl="alignAccFollowNode1" presStyleIdx="0" presStyleCnt="1"/>
      <dgm:spPr/>
    </dgm:pt>
    <dgm:pt modelId="{304ECFBF-00CD-4374-9D01-C4F7A560EDC5}" type="pres">
      <dgm:prSet presAssocID="{14F087DB-5B55-4280-9288-92011710440D}" presName="linComp" presStyleCnt="0"/>
      <dgm:spPr/>
    </dgm:pt>
    <dgm:pt modelId="{80A7F66C-5B51-4CAA-8FBD-AB6C297F92EF}" type="pres">
      <dgm:prSet presAssocID="{A08B2AA6-1707-4E7B-BBF1-2D849DD55233}" presName="compNode" presStyleCnt="0"/>
      <dgm:spPr/>
    </dgm:pt>
    <dgm:pt modelId="{B1E4422F-B525-4A69-AC8C-3B8567982F29}" type="pres">
      <dgm:prSet presAssocID="{A08B2AA6-1707-4E7B-BBF1-2D849DD55233}" presName="node" presStyleLbl="node1" presStyleIdx="0" presStyleCnt="3">
        <dgm:presLayoutVars>
          <dgm:bulletEnabled val="1"/>
        </dgm:presLayoutVars>
      </dgm:prSet>
      <dgm:spPr/>
    </dgm:pt>
    <dgm:pt modelId="{1B06D2D3-A2CD-4ACC-8B07-805901366A16}" type="pres">
      <dgm:prSet presAssocID="{A08B2AA6-1707-4E7B-BBF1-2D849DD55233}" presName="invisiNode" presStyleLbl="node1" presStyleIdx="0" presStyleCnt="3"/>
      <dgm:spPr/>
    </dgm:pt>
    <dgm:pt modelId="{CF11ECF4-1E09-4181-A040-B9F807FD2487}" type="pres">
      <dgm:prSet presAssocID="{A08B2AA6-1707-4E7B-BBF1-2D849DD55233}" presName="imagNode" presStyleLbl="fgImgPlace1" presStyleIdx="0" presStyleCnt="3"/>
      <dgm:spPr>
        <a:prstGeom prst="bevel">
          <a:avLst/>
        </a:prstGeom>
        <a:blipFill rotWithShape="1">
          <a:blip xmlns:r="http://schemas.openxmlformats.org/officeDocument/2006/relationships" r:embed="rId1"/>
          <a:stretch>
            <a:fillRect/>
          </a:stretch>
        </a:blipFill>
      </dgm:spPr>
    </dgm:pt>
    <dgm:pt modelId="{E0E8B572-E62C-4953-B055-08A6FF1CDBD4}" type="pres">
      <dgm:prSet presAssocID="{0485FD69-676D-459B-999D-119D51C3B534}" presName="sibTrans" presStyleLbl="sibTrans2D1" presStyleIdx="0" presStyleCnt="0"/>
      <dgm:spPr/>
    </dgm:pt>
    <dgm:pt modelId="{E67E6687-1B26-4638-9CF0-75A68ABE97A8}" type="pres">
      <dgm:prSet presAssocID="{7ACD344C-BD84-49A1-8DD5-0E94B318F419}" presName="compNode" presStyleCnt="0"/>
      <dgm:spPr/>
    </dgm:pt>
    <dgm:pt modelId="{85020534-C7E7-4889-9CF8-747C2065C0DC}" type="pres">
      <dgm:prSet presAssocID="{7ACD344C-BD84-49A1-8DD5-0E94B318F419}" presName="node" presStyleLbl="node1" presStyleIdx="1" presStyleCnt="3">
        <dgm:presLayoutVars>
          <dgm:bulletEnabled val="1"/>
        </dgm:presLayoutVars>
      </dgm:prSet>
      <dgm:spPr/>
    </dgm:pt>
    <dgm:pt modelId="{CADB4B47-36C6-4089-9F99-FA1EB6F6A248}" type="pres">
      <dgm:prSet presAssocID="{7ACD344C-BD84-49A1-8DD5-0E94B318F419}" presName="invisiNode" presStyleLbl="node1" presStyleIdx="1" presStyleCnt="3"/>
      <dgm:spPr/>
    </dgm:pt>
    <dgm:pt modelId="{06A4F170-D9AE-410B-980E-3C565EE50A76}" type="pres">
      <dgm:prSet presAssocID="{7ACD344C-BD84-49A1-8DD5-0E94B318F419}" presName="imagNode" presStyleLbl="fgImgPlace1" presStyleIdx="1" presStyleCnt="3"/>
      <dgm:spPr>
        <a:prstGeom prst="cube">
          <a:avLst/>
        </a:prstGeom>
        <a:blipFill rotWithShape="1">
          <a:blip xmlns:r="http://schemas.openxmlformats.org/officeDocument/2006/relationships" r:embed="rId2"/>
          <a:stretch>
            <a:fillRect/>
          </a:stretch>
        </a:blipFill>
      </dgm:spPr>
    </dgm:pt>
    <dgm:pt modelId="{BBC47A8E-BC4F-4181-A3D0-8B5F6E8E0217}" type="pres">
      <dgm:prSet presAssocID="{0301CF65-DDD3-49E9-B657-0DFCAB8C7506}" presName="sibTrans" presStyleLbl="sibTrans2D1" presStyleIdx="0" presStyleCnt="0"/>
      <dgm:spPr/>
    </dgm:pt>
    <dgm:pt modelId="{F4D11A1A-75D8-417A-B343-EC7AF80D5757}" type="pres">
      <dgm:prSet presAssocID="{26948648-DD41-4719-B462-9D6F263A38B8}" presName="compNode" presStyleCnt="0"/>
      <dgm:spPr/>
    </dgm:pt>
    <dgm:pt modelId="{B9651596-ADEB-4EA1-99F8-60785CA53DAF}" type="pres">
      <dgm:prSet presAssocID="{26948648-DD41-4719-B462-9D6F263A38B8}" presName="node" presStyleLbl="node1" presStyleIdx="2" presStyleCnt="3">
        <dgm:presLayoutVars>
          <dgm:bulletEnabled val="1"/>
        </dgm:presLayoutVars>
      </dgm:prSet>
      <dgm:spPr/>
    </dgm:pt>
    <dgm:pt modelId="{D7D896E8-E77D-4658-BBAE-48F444EED261}" type="pres">
      <dgm:prSet presAssocID="{26948648-DD41-4719-B462-9D6F263A38B8}" presName="invisiNode" presStyleLbl="node1" presStyleIdx="2" presStyleCnt="3"/>
      <dgm:spPr/>
    </dgm:pt>
    <dgm:pt modelId="{0C88A923-E3D2-40AC-8CF6-76FD7633820A}" type="pres">
      <dgm:prSet presAssocID="{26948648-DD41-4719-B462-9D6F263A38B8}" presName="imagNode" presStyleLbl="fgImgPlace1" presStyleIdx="2" presStyleCnt="3"/>
      <dgm:spPr>
        <a:prstGeom prst="flowChartMagneticDisk">
          <a:avLst/>
        </a:prstGeom>
        <a:blipFill rotWithShape="1">
          <a:blip xmlns:r="http://schemas.openxmlformats.org/officeDocument/2006/relationships" r:embed="rId3"/>
          <a:stretch>
            <a:fillRect/>
          </a:stretch>
        </a:blipFill>
      </dgm:spPr>
    </dgm:pt>
  </dgm:ptLst>
  <dgm:cxnLst>
    <dgm:cxn modelId="{C5A4EE1C-CB44-4C3B-A607-05A836AD2E2A}" type="presOf" srcId="{7ACD344C-BD84-49A1-8DD5-0E94B318F419}" destId="{85020534-C7E7-4889-9CF8-747C2065C0DC}" srcOrd="0" destOrd="0" presId="urn:microsoft.com/office/officeart/2005/8/layout/pList2"/>
    <dgm:cxn modelId="{FAC43823-97AF-4B68-8090-0D20B11E7CE2}" srcId="{14F087DB-5B55-4280-9288-92011710440D}" destId="{7ACD344C-BD84-49A1-8DD5-0E94B318F419}" srcOrd="1" destOrd="0" parTransId="{28A7501B-A7EE-4B4F-8D98-C98F9FBE911B}" sibTransId="{0301CF65-DDD3-49E9-B657-0DFCAB8C7506}"/>
    <dgm:cxn modelId="{7610023D-FB74-451B-B8EA-14A22A171EE9}" srcId="{7ACD344C-BD84-49A1-8DD5-0E94B318F419}" destId="{61453420-7ED7-4E27-B9EB-2314E9333FFC}" srcOrd="0" destOrd="0" parTransId="{79385116-B634-4EE2-A4F4-326E5AF96776}" sibTransId="{5EFE969E-C6DE-465C-8955-268F9424C272}"/>
    <dgm:cxn modelId="{3BBDD33F-D511-42FC-82C7-B748759AB0F9}" type="presOf" srcId="{14F087DB-5B55-4280-9288-92011710440D}" destId="{20A63FA6-7151-4D31-965B-D209458AB103}" srcOrd="0" destOrd="0" presId="urn:microsoft.com/office/officeart/2005/8/layout/pList2"/>
    <dgm:cxn modelId="{BF7ACF4C-813D-47AC-A56E-2F1742B44613}" type="presOf" srcId="{0301CF65-DDD3-49E9-B657-0DFCAB8C7506}" destId="{BBC47A8E-BC4F-4181-A3D0-8B5F6E8E0217}" srcOrd="0" destOrd="0" presId="urn:microsoft.com/office/officeart/2005/8/layout/pList2"/>
    <dgm:cxn modelId="{405F0C61-7687-4290-838D-B3BDCCD916CC}" type="presOf" srcId="{A08B2AA6-1707-4E7B-BBF1-2D849DD55233}" destId="{B1E4422F-B525-4A69-AC8C-3B8567982F29}" srcOrd="0" destOrd="0" presId="urn:microsoft.com/office/officeart/2005/8/layout/pList2"/>
    <dgm:cxn modelId="{840CA27D-61C6-4939-8857-209FC94DAAE2}" type="presOf" srcId="{61453420-7ED7-4E27-B9EB-2314E9333FFC}" destId="{85020534-C7E7-4889-9CF8-747C2065C0DC}" srcOrd="0" destOrd="1" presId="urn:microsoft.com/office/officeart/2005/8/layout/pList2"/>
    <dgm:cxn modelId="{512A7485-3FB4-46B6-9026-68C164E91238}" srcId="{A08B2AA6-1707-4E7B-BBF1-2D849DD55233}" destId="{0690A80B-C3AB-4DA9-AECB-6BEE0264C4C7}" srcOrd="0" destOrd="0" parTransId="{E63E146C-EB03-463F-9A9F-7DA850840EDB}" sibTransId="{D2B0037D-AE7D-46BF-9E86-2788824C7CBC}"/>
    <dgm:cxn modelId="{71126DA0-7194-454B-B3F2-B50B51C3D6C8}" srcId="{14F087DB-5B55-4280-9288-92011710440D}" destId="{A08B2AA6-1707-4E7B-BBF1-2D849DD55233}" srcOrd="0" destOrd="0" parTransId="{33A6CE9C-5BA7-424E-A818-DEC2CA846AC0}" sibTransId="{0485FD69-676D-459B-999D-119D51C3B534}"/>
    <dgm:cxn modelId="{3B41E8A5-6092-469D-8063-3FDBAD6FD41B}" srcId="{14F087DB-5B55-4280-9288-92011710440D}" destId="{26948648-DD41-4719-B462-9D6F263A38B8}" srcOrd="2" destOrd="0" parTransId="{F2B0D938-2D26-480F-92D9-621C1945C1E7}" sibTransId="{144ABD40-8559-4CCA-8A94-2C1C627376A8}"/>
    <dgm:cxn modelId="{E9FD19A9-F5D7-4F05-9AF9-6132F9B3F247}" type="presOf" srcId="{0690A80B-C3AB-4DA9-AECB-6BEE0264C4C7}" destId="{B1E4422F-B525-4A69-AC8C-3B8567982F29}" srcOrd="0" destOrd="1" presId="urn:microsoft.com/office/officeart/2005/8/layout/pList2"/>
    <dgm:cxn modelId="{DA9D2AC1-A56D-4E77-A442-817BFD9CDF84}" type="presOf" srcId="{0485FD69-676D-459B-999D-119D51C3B534}" destId="{E0E8B572-E62C-4953-B055-08A6FF1CDBD4}" srcOrd="0" destOrd="0" presId="urn:microsoft.com/office/officeart/2005/8/layout/pList2"/>
    <dgm:cxn modelId="{0ED051ED-99CA-43E6-86C2-872452414131}" type="presOf" srcId="{26948648-DD41-4719-B462-9D6F263A38B8}" destId="{B9651596-ADEB-4EA1-99F8-60785CA53DAF}" srcOrd="0" destOrd="0" presId="urn:microsoft.com/office/officeart/2005/8/layout/pList2"/>
    <dgm:cxn modelId="{90744BCB-F91A-4FCE-9A27-E69E2F7A6CD6}" type="presParOf" srcId="{20A63FA6-7151-4D31-965B-D209458AB103}" destId="{B363EE44-5CF0-4D14-9748-8AE092983644}" srcOrd="0" destOrd="0" presId="urn:microsoft.com/office/officeart/2005/8/layout/pList2"/>
    <dgm:cxn modelId="{FE8B2560-8988-43C8-B2C4-7A9F17E21436}" type="presParOf" srcId="{20A63FA6-7151-4D31-965B-D209458AB103}" destId="{304ECFBF-00CD-4374-9D01-C4F7A560EDC5}" srcOrd="1" destOrd="0" presId="urn:microsoft.com/office/officeart/2005/8/layout/pList2"/>
    <dgm:cxn modelId="{BCD5DA47-0B81-458C-BCC7-EE7045397878}" type="presParOf" srcId="{304ECFBF-00CD-4374-9D01-C4F7A560EDC5}" destId="{80A7F66C-5B51-4CAA-8FBD-AB6C297F92EF}" srcOrd="0" destOrd="0" presId="urn:microsoft.com/office/officeart/2005/8/layout/pList2"/>
    <dgm:cxn modelId="{72805263-18FA-45DB-BACE-7C22A95A37C0}" type="presParOf" srcId="{80A7F66C-5B51-4CAA-8FBD-AB6C297F92EF}" destId="{B1E4422F-B525-4A69-AC8C-3B8567982F29}" srcOrd="0" destOrd="0" presId="urn:microsoft.com/office/officeart/2005/8/layout/pList2"/>
    <dgm:cxn modelId="{B8C0AAF5-C283-4349-9C7F-A7485DD85222}" type="presParOf" srcId="{80A7F66C-5B51-4CAA-8FBD-AB6C297F92EF}" destId="{1B06D2D3-A2CD-4ACC-8B07-805901366A16}" srcOrd="1" destOrd="0" presId="urn:microsoft.com/office/officeart/2005/8/layout/pList2"/>
    <dgm:cxn modelId="{3C3D542E-CB63-48DA-A7F8-7C9BD5CEC030}" type="presParOf" srcId="{80A7F66C-5B51-4CAA-8FBD-AB6C297F92EF}" destId="{CF11ECF4-1E09-4181-A040-B9F807FD2487}" srcOrd="2" destOrd="0" presId="urn:microsoft.com/office/officeart/2005/8/layout/pList2"/>
    <dgm:cxn modelId="{B50E7CA6-5B35-4BA3-8683-2C3B5F8F54FD}" type="presParOf" srcId="{304ECFBF-00CD-4374-9D01-C4F7A560EDC5}" destId="{E0E8B572-E62C-4953-B055-08A6FF1CDBD4}" srcOrd="1" destOrd="0" presId="urn:microsoft.com/office/officeart/2005/8/layout/pList2"/>
    <dgm:cxn modelId="{908DE461-07F9-4DD5-AEEF-E1DA73F24848}" type="presParOf" srcId="{304ECFBF-00CD-4374-9D01-C4F7A560EDC5}" destId="{E67E6687-1B26-4638-9CF0-75A68ABE97A8}" srcOrd="2" destOrd="0" presId="urn:microsoft.com/office/officeart/2005/8/layout/pList2"/>
    <dgm:cxn modelId="{BBE8FC0D-BD33-43C6-A729-43886A6C8969}" type="presParOf" srcId="{E67E6687-1B26-4638-9CF0-75A68ABE97A8}" destId="{85020534-C7E7-4889-9CF8-747C2065C0DC}" srcOrd="0" destOrd="0" presId="urn:microsoft.com/office/officeart/2005/8/layout/pList2"/>
    <dgm:cxn modelId="{45BB7DC9-2A9B-4DCF-9FAC-1E00B5F997C0}" type="presParOf" srcId="{E67E6687-1B26-4638-9CF0-75A68ABE97A8}" destId="{CADB4B47-36C6-4089-9F99-FA1EB6F6A248}" srcOrd="1" destOrd="0" presId="urn:microsoft.com/office/officeart/2005/8/layout/pList2"/>
    <dgm:cxn modelId="{7459CC83-9663-4C97-9349-73BB97D8CC65}" type="presParOf" srcId="{E67E6687-1B26-4638-9CF0-75A68ABE97A8}" destId="{06A4F170-D9AE-410B-980E-3C565EE50A76}" srcOrd="2" destOrd="0" presId="urn:microsoft.com/office/officeart/2005/8/layout/pList2"/>
    <dgm:cxn modelId="{0911348D-4686-434F-8231-43C2CE186D22}" type="presParOf" srcId="{304ECFBF-00CD-4374-9D01-C4F7A560EDC5}" destId="{BBC47A8E-BC4F-4181-A3D0-8B5F6E8E0217}" srcOrd="3" destOrd="0" presId="urn:microsoft.com/office/officeart/2005/8/layout/pList2"/>
    <dgm:cxn modelId="{47DE31FC-2705-46C9-956E-57B8EA0D5EF3}" type="presParOf" srcId="{304ECFBF-00CD-4374-9D01-C4F7A560EDC5}" destId="{F4D11A1A-75D8-417A-B343-EC7AF80D5757}" srcOrd="4" destOrd="0" presId="urn:microsoft.com/office/officeart/2005/8/layout/pList2"/>
    <dgm:cxn modelId="{3F8D5B1B-C243-4D9A-A833-6F5D173D2266}" type="presParOf" srcId="{F4D11A1A-75D8-417A-B343-EC7AF80D5757}" destId="{B9651596-ADEB-4EA1-99F8-60785CA53DAF}" srcOrd="0" destOrd="0" presId="urn:microsoft.com/office/officeart/2005/8/layout/pList2"/>
    <dgm:cxn modelId="{32A75342-C026-4D2F-BB58-2851DEF0D562}" type="presParOf" srcId="{F4D11A1A-75D8-417A-B343-EC7AF80D5757}" destId="{D7D896E8-E77D-4658-BBAE-48F444EED261}" srcOrd="1" destOrd="0" presId="urn:microsoft.com/office/officeart/2005/8/layout/pList2"/>
    <dgm:cxn modelId="{B82EBD9B-51EA-49EF-A19D-0B17D56ED784}" type="presParOf" srcId="{F4D11A1A-75D8-417A-B343-EC7AF80D5757}" destId="{0C88A923-E3D2-40AC-8CF6-76FD7633820A}"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8FCE2B8-558B-4F0D-AE56-7C97835B4A64}"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A9A1D369-E082-4A74-A571-729869DAB679}">
      <dgm:prSet phldrT="[Text]" custT="1"/>
      <dgm:spPr>
        <a:solidFill>
          <a:schemeClr val="accent3"/>
        </a:solidFill>
        <a:ln w="19050"/>
      </dgm:spPr>
      <dgm:t>
        <a:bodyPr/>
        <a:lstStyle/>
        <a:p>
          <a:r>
            <a:rPr lang="en-US" sz="2000" b="1" dirty="0">
              <a:solidFill>
                <a:schemeClr val="tx2"/>
              </a:solidFill>
              <a:latin typeface="Times New Roman" panose="02020603050405020304" pitchFamily="18" charset="0"/>
              <a:cs typeface="Times New Roman" panose="02020603050405020304" pitchFamily="18" charset="0"/>
            </a:rPr>
            <a:t>Y </a:t>
          </a:r>
          <a:r>
            <a:rPr lang="en-US" sz="2000" b="1" dirty="0" err="1">
              <a:solidFill>
                <a:schemeClr val="tx2"/>
              </a:solidFill>
              <a:latin typeface="Times New Roman" panose="02020603050405020304" pitchFamily="18" charset="0"/>
              <a:cs typeface="Times New Roman" panose="02020603050405020304" pitchFamily="18" charset="0"/>
            </a:rPr>
            <a:t>tế</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793294B0-65F9-41C3-8F08-AE6D5C615A89}" type="parTrans" cxnId="{B39AE0A3-2B25-4B2E-9796-5633AD8C0FBF}">
      <dgm:prSet/>
      <dgm:spPr/>
      <dgm:t>
        <a:bodyPr/>
        <a:lstStyle/>
        <a:p>
          <a:endParaRPr lang="en-US"/>
        </a:p>
      </dgm:t>
    </dgm:pt>
    <dgm:pt modelId="{707C475D-8FE6-4AD3-9A91-4274941688D6}" type="sibTrans" cxnId="{B39AE0A3-2B25-4B2E-9796-5633AD8C0FBF}">
      <dgm:prSet/>
      <dgm:spPr>
        <a:blipFill rotWithShape="0">
          <a:blip xmlns:r="http://schemas.openxmlformats.org/officeDocument/2006/relationships" r:embed="rId1"/>
          <a:stretch>
            <a:fillRect/>
          </a:stretch>
        </a:blipFill>
        <a:ln w="19050"/>
      </dgm:spPr>
      <dgm:t>
        <a:bodyPr/>
        <a:lstStyle/>
        <a:p>
          <a:endParaRPr lang="en-US"/>
        </a:p>
      </dgm:t>
    </dgm:pt>
    <dgm:pt modelId="{239BB7ED-2620-4AA6-B8A5-8312F014E17E}">
      <dgm:prSet phldrT="[Text]" custT="1"/>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Văn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hóa</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ED7290DB-2767-430A-ADCC-A39B0BF29E51}" type="parTrans" cxnId="{6AD92807-6A44-4C9C-B857-55F7770B59BE}">
      <dgm:prSet/>
      <dgm:spPr/>
      <dgm:t>
        <a:bodyPr/>
        <a:lstStyle/>
        <a:p>
          <a:endParaRPr lang="en-US"/>
        </a:p>
      </dgm:t>
    </dgm:pt>
    <dgm:pt modelId="{534B5864-4510-415F-AE57-260427DE7528}" type="sibTrans" cxnId="{6AD92807-6A44-4C9C-B857-55F7770B59BE}">
      <dgm:prSet/>
      <dgm:spPr/>
      <dgm:t>
        <a:bodyPr/>
        <a:lstStyle/>
        <a:p>
          <a:endParaRPr lang="en-US"/>
        </a:p>
      </dgm:t>
    </dgm:pt>
    <dgm:pt modelId="{96E56C29-71BB-4778-91EF-22CE15630B04}">
      <dgm:prSet phldrT="[Text]" custT="1"/>
      <dgm:spPr>
        <a:solidFill>
          <a:schemeClr val="accent3"/>
        </a:solidFill>
        <a:ln w="19050"/>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Giáo</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dục</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76F7D933-8AE6-42C2-840A-334B251C5A44}" type="parTrans" cxnId="{A31C1305-2DA4-4548-A743-1C2056D4024A}">
      <dgm:prSet/>
      <dgm:spPr/>
      <dgm:t>
        <a:bodyPr/>
        <a:lstStyle/>
        <a:p>
          <a:endParaRPr lang="en-US"/>
        </a:p>
      </dgm:t>
    </dgm:pt>
    <dgm:pt modelId="{004CA9AA-8171-4838-8A60-CB2131BE2FC5}" type="sibTrans" cxnId="{A31C1305-2DA4-4548-A743-1C2056D4024A}">
      <dgm:prSet/>
      <dgm:spPr>
        <a:blipFill rotWithShape="0">
          <a:blip xmlns:r="http://schemas.openxmlformats.org/officeDocument/2006/relationships" r:embed="rId2"/>
          <a:stretch>
            <a:fillRect/>
          </a:stretch>
        </a:blipFill>
        <a:ln w="19050"/>
      </dgm:spPr>
      <dgm:t>
        <a:bodyPr/>
        <a:lstStyle/>
        <a:p>
          <a:r>
            <a:rPr lang="en-US" dirty="0">
              <a:solidFill>
                <a:schemeClr val="tx2"/>
              </a:solidFill>
            </a:rPr>
            <a:t>…</a:t>
          </a:r>
        </a:p>
      </dgm:t>
    </dgm:pt>
    <dgm:pt modelId="{DB6F6436-C8D9-463E-9ACD-B1D86BC1CF6A}">
      <dgm:prSet phldrT="[Text]" custT="1"/>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Môi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trường</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20FC5EA7-1FBC-4FD0-9808-4821FA15A9D1}" type="parTrans" cxnId="{5970B4AC-693D-496F-9EC9-186CE3772351}">
      <dgm:prSet/>
      <dgm:spPr/>
      <dgm:t>
        <a:bodyPr/>
        <a:lstStyle/>
        <a:p>
          <a:endParaRPr lang="en-US"/>
        </a:p>
      </dgm:t>
    </dgm:pt>
    <dgm:pt modelId="{32C7E811-FE44-49E7-82CB-B8D69183CBC7}" type="sibTrans" cxnId="{5970B4AC-693D-496F-9EC9-186CE3772351}">
      <dgm:prSet/>
      <dgm:spPr/>
      <dgm:t>
        <a:bodyPr/>
        <a:lstStyle/>
        <a:p>
          <a:endParaRPr lang="en-US"/>
        </a:p>
      </dgm:t>
    </dgm:pt>
    <dgm:pt modelId="{219C3DCD-082D-4667-B7EA-6551C041E049}">
      <dgm:prSet phldrT="[Text]" custT="1"/>
      <dgm:spPr>
        <a:solidFill>
          <a:schemeClr val="accent3"/>
        </a:solidFill>
        <a:ln w="19050"/>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Thủy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lợi</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6DBE598C-0F6A-43E8-BE46-5FF6B10F60A4}" type="parTrans" cxnId="{D298C756-8DB7-48FA-80F9-CA0850EFBC34}">
      <dgm:prSet/>
      <dgm:spPr/>
      <dgm:t>
        <a:bodyPr/>
        <a:lstStyle/>
        <a:p>
          <a:endParaRPr lang="en-US"/>
        </a:p>
      </dgm:t>
    </dgm:pt>
    <dgm:pt modelId="{DD1BD16C-69A9-4465-8F3B-23690B5DD302}" type="sibTrans" cxnId="{D298C756-8DB7-48FA-80F9-CA0850EFBC34}">
      <dgm:prSet/>
      <dgm:spPr>
        <a:blipFill rotWithShape="0">
          <a:blip xmlns:r="http://schemas.openxmlformats.org/officeDocument/2006/relationships" r:embed="rId3"/>
          <a:stretch>
            <a:fillRect/>
          </a:stretch>
        </a:blipFill>
        <a:ln w="19050"/>
      </dgm:spPr>
      <dgm:t>
        <a:bodyPr/>
        <a:lstStyle/>
        <a:p>
          <a:endParaRPr lang="en-US"/>
        </a:p>
      </dgm:t>
    </dgm:pt>
    <dgm:pt modelId="{F44F1994-7C8F-4015-93CC-45996ABB72D0}">
      <dgm:prSet phldrT="[Text]" custT="1"/>
      <dgm:spPr/>
      <dgm:t>
        <a:bodyPr/>
        <a:lstStyle/>
        <a:p>
          <a:r>
            <a:rPr lang="en-US" sz="2000" b="1" dirty="0" err="1">
              <a:solidFill>
                <a:schemeClr val="tx2"/>
              </a:solidFill>
              <a:latin typeface="Times New Roman" panose="02020603050405020304" pitchFamily="18" charset="0"/>
              <a:cs typeface="Times New Roman" panose="02020603050405020304" pitchFamily="18" charset="0"/>
            </a:rPr>
            <a:t>Giao</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thông</a:t>
          </a:r>
          <a:endParaRPr lang="en-US" sz="2000" b="1" dirty="0">
            <a:solidFill>
              <a:schemeClr val="tx2"/>
            </a:solidFill>
            <a:latin typeface="Times New Roman" panose="02020603050405020304" pitchFamily="18" charset="0"/>
            <a:cs typeface="Times New Roman" panose="02020603050405020304" pitchFamily="18" charset="0"/>
          </a:endParaRPr>
        </a:p>
      </dgm:t>
    </dgm:pt>
    <dgm:pt modelId="{6D4F73BC-A8E5-4617-BC56-AAF5CFD2D390}" type="parTrans" cxnId="{378DA818-9D5A-427D-AFAE-402E3634AE55}">
      <dgm:prSet/>
      <dgm:spPr/>
      <dgm:t>
        <a:bodyPr/>
        <a:lstStyle/>
        <a:p>
          <a:endParaRPr lang="en-US"/>
        </a:p>
      </dgm:t>
    </dgm:pt>
    <dgm:pt modelId="{94EC287B-7775-4290-A163-1F73DE61223E}" type="sibTrans" cxnId="{378DA818-9D5A-427D-AFAE-402E3634AE55}">
      <dgm:prSet/>
      <dgm:spPr/>
      <dgm:t>
        <a:bodyPr/>
        <a:lstStyle/>
        <a:p>
          <a:endParaRPr lang="en-US"/>
        </a:p>
      </dgm:t>
    </dgm:pt>
    <dgm:pt modelId="{94DCE299-242E-4212-965D-30D1B59C4C3E}" type="pres">
      <dgm:prSet presAssocID="{B8FCE2B8-558B-4F0D-AE56-7C97835B4A64}" presName="Name0" presStyleCnt="0">
        <dgm:presLayoutVars>
          <dgm:chMax/>
          <dgm:chPref/>
          <dgm:dir/>
          <dgm:animLvl val="lvl"/>
        </dgm:presLayoutVars>
      </dgm:prSet>
      <dgm:spPr/>
    </dgm:pt>
    <dgm:pt modelId="{09EA391D-C3F8-4C06-AF4F-3CEB34535059}" type="pres">
      <dgm:prSet presAssocID="{A9A1D369-E082-4A74-A571-729869DAB679}" presName="composite" presStyleCnt="0"/>
      <dgm:spPr/>
    </dgm:pt>
    <dgm:pt modelId="{DC985569-83A5-49B0-839F-2BB4DC673F85}" type="pres">
      <dgm:prSet presAssocID="{A9A1D369-E082-4A74-A571-729869DAB679}" presName="Parent1" presStyleLbl="node1" presStyleIdx="0" presStyleCnt="6">
        <dgm:presLayoutVars>
          <dgm:chMax val="1"/>
          <dgm:chPref val="1"/>
          <dgm:bulletEnabled val="1"/>
        </dgm:presLayoutVars>
      </dgm:prSet>
      <dgm:spPr/>
    </dgm:pt>
    <dgm:pt modelId="{CEB8A986-1B0E-4201-AE8D-47E6994D1712}" type="pres">
      <dgm:prSet presAssocID="{A9A1D369-E082-4A74-A571-729869DAB679}" presName="Childtext1" presStyleLbl="revTx" presStyleIdx="0" presStyleCnt="3">
        <dgm:presLayoutVars>
          <dgm:chMax val="0"/>
          <dgm:chPref val="0"/>
          <dgm:bulletEnabled val="1"/>
        </dgm:presLayoutVars>
      </dgm:prSet>
      <dgm:spPr/>
    </dgm:pt>
    <dgm:pt modelId="{0CBD8A18-960A-4A44-9257-57708156C946}" type="pres">
      <dgm:prSet presAssocID="{A9A1D369-E082-4A74-A571-729869DAB679}" presName="BalanceSpacing" presStyleCnt="0"/>
      <dgm:spPr/>
    </dgm:pt>
    <dgm:pt modelId="{030F70BD-23BD-4588-BFCA-E51CE8444412}" type="pres">
      <dgm:prSet presAssocID="{A9A1D369-E082-4A74-A571-729869DAB679}" presName="BalanceSpacing1" presStyleCnt="0"/>
      <dgm:spPr/>
    </dgm:pt>
    <dgm:pt modelId="{1453AA8B-34DE-4DF5-83C4-9E7A58EB5A30}" type="pres">
      <dgm:prSet presAssocID="{707C475D-8FE6-4AD3-9A91-4274941688D6}" presName="Accent1Text" presStyleLbl="node1" presStyleIdx="1" presStyleCnt="6"/>
      <dgm:spPr/>
    </dgm:pt>
    <dgm:pt modelId="{F6F6894E-4BB0-4F69-A4D9-CEE172C731C0}" type="pres">
      <dgm:prSet presAssocID="{707C475D-8FE6-4AD3-9A91-4274941688D6}" presName="spaceBetweenRectangles" presStyleCnt="0"/>
      <dgm:spPr/>
    </dgm:pt>
    <dgm:pt modelId="{00E8707B-6406-4B52-9AFD-B20B1DC608B8}" type="pres">
      <dgm:prSet presAssocID="{96E56C29-71BB-4778-91EF-22CE15630B04}" presName="composite" presStyleCnt="0"/>
      <dgm:spPr/>
    </dgm:pt>
    <dgm:pt modelId="{9F231713-DFD9-49E8-A8CB-B963B0033353}" type="pres">
      <dgm:prSet presAssocID="{96E56C29-71BB-4778-91EF-22CE15630B04}" presName="Parent1" presStyleLbl="node1" presStyleIdx="2" presStyleCnt="6" custScaleX="113897">
        <dgm:presLayoutVars>
          <dgm:chMax val="1"/>
          <dgm:chPref val="1"/>
          <dgm:bulletEnabled val="1"/>
        </dgm:presLayoutVars>
      </dgm:prSet>
      <dgm:spPr/>
    </dgm:pt>
    <dgm:pt modelId="{1887233D-AF8E-4EDC-AE88-A0EB836BF12B}" type="pres">
      <dgm:prSet presAssocID="{96E56C29-71BB-4778-91EF-22CE15630B04}" presName="Childtext1" presStyleLbl="revTx" presStyleIdx="1" presStyleCnt="3">
        <dgm:presLayoutVars>
          <dgm:chMax val="0"/>
          <dgm:chPref val="0"/>
          <dgm:bulletEnabled val="1"/>
        </dgm:presLayoutVars>
      </dgm:prSet>
      <dgm:spPr/>
    </dgm:pt>
    <dgm:pt modelId="{5B3A73C8-403F-48E1-AA6C-559C00CCC048}" type="pres">
      <dgm:prSet presAssocID="{96E56C29-71BB-4778-91EF-22CE15630B04}" presName="BalanceSpacing" presStyleCnt="0"/>
      <dgm:spPr/>
    </dgm:pt>
    <dgm:pt modelId="{70455B5E-060A-4FA6-A489-ECD16F5FA6E7}" type="pres">
      <dgm:prSet presAssocID="{96E56C29-71BB-4778-91EF-22CE15630B04}" presName="BalanceSpacing1" presStyleCnt="0"/>
      <dgm:spPr/>
    </dgm:pt>
    <dgm:pt modelId="{0F832059-9E11-486F-9F53-B29C892B76FA}" type="pres">
      <dgm:prSet presAssocID="{004CA9AA-8171-4838-8A60-CB2131BE2FC5}" presName="Accent1Text" presStyleLbl="node1" presStyleIdx="3" presStyleCnt="6"/>
      <dgm:spPr/>
    </dgm:pt>
    <dgm:pt modelId="{9FF7690E-BAC2-4480-AAD1-E19B731F17E1}" type="pres">
      <dgm:prSet presAssocID="{004CA9AA-8171-4838-8A60-CB2131BE2FC5}" presName="spaceBetweenRectangles" presStyleCnt="0"/>
      <dgm:spPr/>
    </dgm:pt>
    <dgm:pt modelId="{48DF7DA0-8FC6-4AC9-8EAC-C94E7048B597}" type="pres">
      <dgm:prSet presAssocID="{219C3DCD-082D-4667-B7EA-6551C041E049}" presName="composite" presStyleCnt="0"/>
      <dgm:spPr/>
    </dgm:pt>
    <dgm:pt modelId="{173D097C-CB7E-4A7F-A6C7-4E85DBFC9AAD}" type="pres">
      <dgm:prSet presAssocID="{219C3DCD-082D-4667-B7EA-6551C041E049}" presName="Parent1" presStyleLbl="node1" presStyleIdx="4" presStyleCnt="6">
        <dgm:presLayoutVars>
          <dgm:chMax val="1"/>
          <dgm:chPref val="1"/>
          <dgm:bulletEnabled val="1"/>
        </dgm:presLayoutVars>
      </dgm:prSet>
      <dgm:spPr/>
    </dgm:pt>
    <dgm:pt modelId="{E0B6B5BC-ECD7-4013-9888-23499D3416D7}" type="pres">
      <dgm:prSet presAssocID="{219C3DCD-082D-4667-B7EA-6551C041E049}" presName="Childtext1" presStyleLbl="revTx" presStyleIdx="2" presStyleCnt="3">
        <dgm:presLayoutVars>
          <dgm:chMax val="0"/>
          <dgm:chPref val="0"/>
          <dgm:bulletEnabled val="1"/>
        </dgm:presLayoutVars>
      </dgm:prSet>
      <dgm:spPr/>
    </dgm:pt>
    <dgm:pt modelId="{DA514B6F-1A1C-43B5-8EFE-E94B78767E0F}" type="pres">
      <dgm:prSet presAssocID="{219C3DCD-082D-4667-B7EA-6551C041E049}" presName="BalanceSpacing" presStyleCnt="0"/>
      <dgm:spPr/>
    </dgm:pt>
    <dgm:pt modelId="{BCA7904A-C562-4740-8355-4BD483409106}" type="pres">
      <dgm:prSet presAssocID="{219C3DCD-082D-4667-B7EA-6551C041E049}" presName="BalanceSpacing1" presStyleCnt="0"/>
      <dgm:spPr/>
    </dgm:pt>
    <dgm:pt modelId="{01A899AD-263D-4B70-A110-3FBF18D833BF}" type="pres">
      <dgm:prSet presAssocID="{DD1BD16C-69A9-4465-8F3B-23690B5DD302}" presName="Accent1Text" presStyleLbl="node1" presStyleIdx="5" presStyleCnt="6"/>
      <dgm:spPr/>
    </dgm:pt>
  </dgm:ptLst>
  <dgm:cxnLst>
    <dgm:cxn modelId="{FBBE8503-0F15-42A5-8627-31058F061BF8}" type="presOf" srcId="{239BB7ED-2620-4AA6-B8A5-8312F014E17E}" destId="{CEB8A986-1B0E-4201-AE8D-47E6994D1712}" srcOrd="0" destOrd="0" presId="urn:microsoft.com/office/officeart/2008/layout/AlternatingHexagons"/>
    <dgm:cxn modelId="{A31C1305-2DA4-4548-A743-1C2056D4024A}" srcId="{B8FCE2B8-558B-4F0D-AE56-7C97835B4A64}" destId="{96E56C29-71BB-4778-91EF-22CE15630B04}" srcOrd="1" destOrd="0" parTransId="{76F7D933-8AE6-42C2-840A-334B251C5A44}" sibTransId="{004CA9AA-8171-4838-8A60-CB2131BE2FC5}"/>
    <dgm:cxn modelId="{6AD92807-6A44-4C9C-B857-55F7770B59BE}" srcId="{A9A1D369-E082-4A74-A571-729869DAB679}" destId="{239BB7ED-2620-4AA6-B8A5-8312F014E17E}" srcOrd="0" destOrd="0" parTransId="{ED7290DB-2767-430A-ADCC-A39B0BF29E51}" sibTransId="{534B5864-4510-415F-AE57-260427DE7528}"/>
    <dgm:cxn modelId="{120B5E07-9DAC-41C4-BF43-03688C3F8847}" type="presOf" srcId="{B8FCE2B8-558B-4F0D-AE56-7C97835B4A64}" destId="{94DCE299-242E-4212-965D-30D1B59C4C3E}" srcOrd="0" destOrd="0" presId="urn:microsoft.com/office/officeart/2008/layout/AlternatingHexagons"/>
    <dgm:cxn modelId="{378DA818-9D5A-427D-AFAE-402E3634AE55}" srcId="{219C3DCD-082D-4667-B7EA-6551C041E049}" destId="{F44F1994-7C8F-4015-93CC-45996ABB72D0}" srcOrd="0" destOrd="0" parTransId="{6D4F73BC-A8E5-4617-BC56-AAF5CFD2D390}" sibTransId="{94EC287B-7775-4290-A163-1F73DE61223E}"/>
    <dgm:cxn modelId="{D298C756-8DB7-48FA-80F9-CA0850EFBC34}" srcId="{B8FCE2B8-558B-4F0D-AE56-7C97835B4A64}" destId="{219C3DCD-082D-4667-B7EA-6551C041E049}" srcOrd="2" destOrd="0" parTransId="{6DBE598C-0F6A-43E8-BE46-5FF6B10F60A4}" sibTransId="{DD1BD16C-69A9-4465-8F3B-23690B5DD302}"/>
    <dgm:cxn modelId="{6C6CBF7C-8230-4F38-8D0B-9C0533B53468}" type="presOf" srcId="{DD1BD16C-69A9-4465-8F3B-23690B5DD302}" destId="{01A899AD-263D-4B70-A110-3FBF18D833BF}" srcOrd="0" destOrd="0" presId="urn:microsoft.com/office/officeart/2008/layout/AlternatingHexagons"/>
    <dgm:cxn modelId="{40791589-0A86-4B96-96C2-7BA68C5A2773}" type="presOf" srcId="{219C3DCD-082D-4667-B7EA-6551C041E049}" destId="{173D097C-CB7E-4A7F-A6C7-4E85DBFC9AAD}" srcOrd="0" destOrd="0" presId="urn:microsoft.com/office/officeart/2008/layout/AlternatingHexagons"/>
    <dgm:cxn modelId="{3FBC9797-0B35-4C7E-905F-11723A0DF75F}" type="presOf" srcId="{F44F1994-7C8F-4015-93CC-45996ABB72D0}" destId="{E0B6B5BC-ECD7-4013-9888-23499D3416D7}" srcOrd="0" destOrd="0" presId="urn:microsoft.com/office/officeart/2008/layout/AlternatingHexagons"/>
    <dgm:cxn modelId="{B39AE0A3-2B25-4B2E-9796-5633AD8C0FBF}" srcId="{B8FCE2B8-558B-4F0D-AE56-7C97835B4A64}" destId="{A9A1D369-E082-4A74-A571-729869DAB679}" srcOrd="0" destOrd="0" parTransId="{793294B0-65F9-41C3-8F08-AE6D5C615A89}" sibTransId="{707C475D-8FE6-4AD3-9A91-4274941688D6}"/>
    <dgm:cxn modelId="{4D885EA5-C694-41FF-A9A2-F4D9E6AB7249}" type="presOf" srcId="{004CA9AA-8171-4838-8A60-CB2131BE2FC5}" destId="{0F832059-9E11-486F-9F53-B29C892B76FA}" srcOrd="0" destOrd="0" presId="urn:microsoft.com/office/officeart/2008/layout/AlternatingHexagons"/>
    <dgm:cxn modelId="{5970B4AC-693D-496F-9EC9-186CE3772351}" srcId="{96E56C29-71BB-4778-91EF-22CE15630B04}" destId="{DB6F6436-C8D9-463E-9ACD-B1D86BC1CF6A}" srcOrd="0" destOrd="0" parTransId="{20FC5EA7-1FBC-4FD0-9808-4821FA15A9D1}" sibTransId="{32C7E811-FE44-49E7-82CB-B8D69183CBC7}"/>
    <dgm:cxn modelId="{200EB0AD-718A-4928-9A47-E76E4E692E30}" type="presOf" srcId="{96E56C29-71BB-4778-91EF-22CE15630B04}" destId="{9F231713-DFD9-49E8-A8CB-B963B0033353}" srcOrd="0" destOrd="0" presId="urn:microsoft.com/office/officeart/2008/layout/AlternatingHexagons"/>
    <dgm:cxn modelId="{E15CC3AE-E82F-43C9-9170-D978E27C4EB6}" type="presOf" srcId="{707C475D-8FE6-4AD3-9A91-4274941688D6}" destId="{1453AA8B-34DE-4DF5-83C4-9E7A58EB5A30}" srcOrd="0" destOrd="0" presId="urn:microsoft.com/office/officeart/2008/layout/AlternatingHexagons"/>
    <dgm:cxn modelId="{F17128E2-2B0B-41DC-80BD-B8A1972E07FF}" type="presOf" srcId="{DB6F6436-C8D9-463E-9ACD-B1D86BC1CF6A}" destId="{1887233D-AF8E-4EDC-AE88-A0EB836BF12B}" srcOrd="0" destOrd="0" presId="urn:microsoft.com/office/officeart/2008/layout/AlternatingHexagons"/>
    <dgm:cxn modelId="{76494AFE-5CDD-43EC-8789-4AAE103D1F5F}" type="presOf" srcId="{A9A1D369-E082-4A74-A571-729869DAB679}" destId="{DC985569-83A5-49B0-839F-2BB4DC673F85}" srcOrd="0" destOrd="0" presId="urn:microsoft.com/office/officeart/2008/layout/AlternatingHexagons"/>
    <dgm:cxn modelId="{A3E46F2F-663C-417A-B8A1-D182EBE75E34}" type="presParOf" srcId="{94DCE299-242E-4212-965D-30D1B59C4C3E}" destId="{09EA391D-C3F8-4C06-AF4F-3CEB34535059}" srcOrd="0" destOrd="0" presId="urn:microsoft.com/office/officeart/2008/layout/AlternatingHexagons"/>
    <dgm:cxn modelId="{FA9DB8B7-1C8F-476B-A9C4-427910E11F7A}" type="presParOf" srcId="{09EA391D-C3F8-4C06-AF4F-3CEB34535059}" destId="{DC985569-83A5-49B0-839F-2BB4DC673F85}" srcOrd="0" destOrd="0" presId="urn:microsoft.com/office/officeart/2008/layout/AlternatingHexagons"/>
    <dgm:cxn modelId="{D7A052CC-00DB-413C-A558-D3422B069096}" type="presParOf" srcId="{09EA391D-C3F8-4C06-AF4F-3CEB34535059}" destId="{CEB8A986-1B0E-4201-AE8D-47E6994D1712}" srcOrd="1" destOrd="0" presId="urn:microsoft.com/office/officeart/2008/layout/AlternatingHexagons"/>
    <dgm:cxn modelId="{41D7845A-2C9A-4A26-868B-F794D2C90F2E}" type="presParOf" srcId="{09EA391D-C3F8-4C06-AF4F-3CEB34535059}" destId="{0CBD8A18-960A-4A44-9257-57708156C946}" srcOrd="2" destOrd="0" presId="urn:microsoft.com/office/officeart/2008/layout/AlternatingHexagons"/>
    <dgm:cxn modelId="{947F9DC0-C6C1-4415-8DF0-5517BC8DE45C}" type="presParOf" srcId="{09EA391D-C3F8-4C06-AF4F-3CEB34535059}" destId="{030F70BD-23BD-4588-BFCA-E51CE8444412}" srcOrd="3" destOrd="0" presId="urn:microsoft.com/office/officeart/2008/layout/AlternatingHexagons"/>
    <dgm:cxn modelId="{72B1593A-7B5A-4241-9FE2-1AA67A4CF853}" type="presParOf" srcId="{09EA391D-C3F8-4C06-AF4F-3CEB34535059}" destId="{1453AA8B-34DE-4DF5-83C4-9E7A58EB5A30}" srcOrd="4" destOrd="0" presId="urn:microsoft.com/office/officeart/2008/layout/AlternatingHexagons"/>
    <dgm:cxn modelId="{4B2A99D9-DAAA-4437-86CC-B5703B40B0A5}" type="presParOf" srcId="{94DCE299-242E-4212-965D-30D1B59C4C3E}" destId="{F6F6894E-4BB0-4F69-A4D9-CEE172C731C0}" srcOrd="1" destOrd="0" presId="urn:microsoft.com/office/officeart/2008/layout/AlternatingHexagons"/>
    <dgm:cxn modelId="{15D3EBD4-93CA-47E8-B7A1-58DFEEAF1446}" type="presParOf" srcId="{94DCE299-242E-4212-965D-30D1B59C4C3E}" destId="{00E8707B-6406-4B52-9AFD-B20B1DC608B8}" srcOrd="2" destOrd="0" presId="urn:microsoft.com/office/officeart/2008/layout/AlternatingHexagons"/>
    <dgm:cxn modelId="{6CA475A7-B73B-4A01-ABDF-9C9D20701DAF}" type="presParOf" srcId="{00E8707B-6406-4B52-9AFD-B20B1DC608B8}" destId="{9F231713-DFD9-49E8-A8CB-B963B0033353}" srcOrd="0" destOrd="0" presId="urn:microsoft.com/office/officeart/2008/layout/AlternatingHexagons"/>
    <dgm:cxn modelId="{2E6596A5-F802-4358-85FB-E5A905FE61AF}" type="presParOf" srcId="{00E8707B-6406-4B52-9AFD-B20B1DC608B8}" destId="{1887233D-AF8E-4EDC-AE88-A0EB836BF12B}" srcOrd="1" destOrd="0" presId="urn:microsoft.com/office/officeart/2008/layout/AlternatingHexagons"/>
    <dgm:cxn modelId="{7F3E0781-7960-4CE1-B8C9-CBE81703E63A}" type="presParOf" srcId="{00E8707B-6406-4B52-9AFD-B20B1DC608B8}" destId="{5B3A73C8-403F-48E1-AA6C-559C00CCC048}" srcOrd="2" destOrd="0" presId="urn:microsoft.com/office/officeart/2008/layout/AlternatingHexagons"/>
    <dgm:cxn modelId="{623A7E2C-5D8F-4814-9CDC-B1534A3D6AC6}" type="presParOf" srcId="{00E8707B-6406-4B52-9AFD-B20B1DC608B8}" destId="{70455B5E-060A-4FA6-A489-ECD16F5FA6E7}" srcOrd="3" destOrd="0" presId="urn:microsoft.com/office/officeart/2008/layout/AlternatingHexagons"/>
    <dgm:cxn modelId="{9EEE5B06-C745-4190-B732-3FDDAE5F0975}" type="presParOf" srcId="{00E8707B-6406-4B52-9AFD-B20B1DC608B8}" destId="{0F832059-9E11-486F-9F53-B29C892B76FA}" srcOrd="4" destOrd="0" presId="urn:microsoft.com/office/officeart/2008/layout/AlternatingHexagons"/>
    <dgm:cxn modelId="{B2E97AF9-5DCD-4A37-9AF6-390A356ED55D}" type="presParOf" srcId="{94DCE299-242E-4212-965D-30D1B59C4C3E}" destId="{9FF7690E-BAC2-4480-AAD1-E19B731F17E1}" srcOrd="3" destOrd="0" presId="urn:microsoft.com/office/officeart/2008/layout/AlternatingHexagons"/>
    <dgm:cxn modelId="{AC89EF5C-FB5A-42DF-92B4-473BCE47E5A0}" type="presParOf" srcId="{94DCE299-242E-4212-965D-30D1B59C4C3E}" destId="{48DF7DA0-8FC6-4AC9-8EAC-C94E7048B597}" srcOrd="4" destOrd="0" presId="urn:microsoft.com/office/officeart/2008/layout/AlternatingHexagons"/>
    <dgm:cxn modelId="{AC80094F-13CB-40E5-BEF9-1987F3AB88AF}" type="presParOf" srcId="{48DF7DA0-8FC6-4AC9-8EAC-C94E7048B597}" destId="{173D097C-CB7E-4A7F-A6C7-4E85DBFC9AAD}" srcOrd="0" destOrd="0" presId="urn:microsoft.com/office/officeart/2008/layout/AlternatingHexagons"/>
    <dgm:cxn modelId="{6A627484-6F9E-45A9-8721-2CEB99003B52}" type="presParOf" srcId="{48DF7DA0-8FC6-4AC9-8EAC-C94E7048B597}" destId="{E0B6B5BC-ECD7-4013-9888-23499D3416D7}" srcOrd="1" destOrd="0" presId="urn:microsoft.com/office/officeart/2008/layout/AlternatingHexagons"/>
    <dgm:cxn modelId="{6BFCE5B1-B782-44FC-A089-3BC0AD1DE039}" type="presParOf" srcId="{48DF7DA0-8FC6-4AC9-8EAC-C94E7048B597}" destId="{DA514B6F-1A1C-43B5-8EFE-E94B78767E0F}" srcOrd="2" destOrd="0" presId="urn:microsoft.com/office/officeart/2008/layout/AlternatingHexagons"/>
    <dgm:cxn modelId="{93EFDCE2-531E-49F8-AAE1-34A7524CF89A}" type="presParOf" srcId="{48DF7DA0-8FC6-4AC9-8EAC-C94E7048B597}" destId="{BCA7904A-C562-4740-8355-4BD483409106}" srcOrd="3" destOrd="0" presId="urn:microsoft.com/office/officeart/2008/layout/AlternatingHexagons"/>
    <dgm:cxn modelId="{BEB310DA-CB1E-4964-B4EA-59C799A2AC43}" type="presParOf" srcId="{48DF7DA0-8FC6-4AC9-8EAC-C94E7048B597}" destId="{01A899AD-263D-4B70-A110-3FBF18D833BF}"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936427E-327C-4BD3-8B07-08CC53021D5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2343275-4071-41C6-80C5-A9B455F983FB}">
      <dgm:prSet phldrT="[Text]" custT="1"/>
      <dgm:spPr>
        <a:solidFill>
          <a:srgbClr val="0070C0"/>
        </a:solidFill>
      </dgm:spPr>
      <dgm:t>
        <a:bodyPr/>
        <a:lstStyle/>
        <a:p>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của </a:t>
          </a:r>
          <a:r>
            <a:rPr lang="en-US" sz="2400" dirty="0" err="1">
              <a:latin typeface="Times New Roman" panose="02020603050405020304" pitchFamily="18" charset="0"/>
              <a:cs typeface="Times New Roman" panose="02020603050405020304" pitchFamily="18" charset="0"/>
            </a:rPr>
            <a:t>giai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p>
      </dgm:t>
    </dgm:pt>
    <dgm:pt modelId="{6772A2AF-676B-4C5A-999F-88A287E8CDA2}" type="parTrans" cxnId="{B4ABF839-ECBE-475C-AC91-E92D3E6A8DDC}">
      <dgm:prSet/>
      <dgm:spPr/>
      <dgm:t>
        <a:bodyPr/>
        <a:lstStyle/>
        <a:p>
          <a:endParaRPr lang="en-US"/>
        </a:p>
      </dgm:t>
    </dgm:pt>
    <dgm:pt modelId="{10A59968-6191-4913-9603-C444C8906310}" type="sibTrans" cxnId="{B4ABF839-ECBE-475C-AC91-E92D3E6A8DDC}">
      <dgm:prSet/>
      <dgm:spPr/>
      <dgm:t>
        <a:bodyPr/>
        <a:lstStyle/>
        <a:p>
          <a:endParaRPr lang="en-US"/>
        </a:p>
      </dgm:t>
    </dgm:pt>
    <dgm:pt modelId="{AB7BA787-8971-4229-904C-784C87479E8C}">
      <dgm:prSet phldrT="[Text]" custT="1"/>
      <dgm:spPr>
        <a:solidFill>
          <a:schemeClr val="accent5">
            <a:lumMod val="20000"/>
            <a:lumOff val="80000"/>
            <a:alpha val="90000"/>
          </a:schemeClr>
        </a:solidFill>
      </dgm:spPr>
      <dgm:t>
        <a:bodyPr/>
        <a:lstStyle/>
        <a:p>
          <a:pPr algn="just"/>
          <a:r>
            <a:rPr lang="en-US" sz="2000" b="0" dirty="0" err="1">
              <a:solidFill>
                <a:schemeClr val="tx2"/>
              </a:solidFill>
              <a:latin typeface="Times New Roman" panose="02020603050405020304" pitchFamily="18" charset="0"/>
              <a:cs typeface="Times New Roman" panose="02020603050405020304" pitchFamily="18" charset="0"/>
            </a:rPr>
            <a:t>Giữ</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địa</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vị</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quyết</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định</a:t>
          </a:r>
          <a:r>
            <a:rPr lang="en-US" sz="2000" b="0" dirty="0">
              <a:solidFill>
                <a:schemeClr val="tx2"/>
              </a:solidFill>
              <a:latin typeface="Times New Roman" panose="02020603050405020304" pitchFamily="18" charset="0"/>
              <a:cs typeface="Times New Roman" panose="02020603050405020304" pitchFamily="18" charset="0"/>
            </a:rPr>
            <a:t>, chi </a:t>
          </a:r>
          <a:r>
            <a:rPr lang="en-US" sz="2000" b="0" dirty="0" err="1">
              <a:solidFill>
                <a:schemeClr val="tx2"/>
              </a:solidFill>
              <a:latin typeface="Times New Roman" panose="02020603050405020304" pitchFamily="18" charset="0"/>
              <a:cs typeface="Times New Roman" panose="02020603050405020304" pitchFamily="18" charset="0"/>
            </a:rPr>
            <a:t>phối</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và</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định</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hướng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chức</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năng</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xã</a:t>
          </a:r>
          <a:r>
            <a:rPr lang="en-US" sz="2000" b="0" dirty="0">
              <a:solidFill>
                <a:schemeClr val="tx2"/>
              </a:solidFill>
              <a:latin typeface="Times New Roman" panose="02020603050405020304" pitchFamily="18" charset="0"/>
              <a:cs typeface="Times New Roman" panose="02020603050405020304" pitchFamily="18" charset="0"/>
            </a:rPr>
            <a:t> </a:t>
          </a:r>
          <a:r>
            <a:rPr lang="en-US" sz="2000" b="0" dirty="0" err="1">
              <a:solidFill>
                <a:schemeClr val="tx2"/>
              </a:solidFill>
              <a:latin typeface="Times New Roman" panose="02020603050405020304" pitchFamily="18" charset="0"/>
              <a:cs typeface="Times New Roman" panose="02020603050405020304" pitchFamily="18" charset="0"/>
            </a:rPr>
            <a:t>hội</a:t>
          </a:r>
          <a:r>
            <a:rPr lang="en-US" sz="2000" b="0" dirty="0">
              <a:solidFill>
                <a:schemeClr val="tx2"/>
              </a:solidFill>
              <a:latin typeface="Times New Roman" panose="02020603050405020304" pitchFamily="18" charset="0"/>
              <a:cs typeface="Times New Roman" panose="02020603050405020304" pitchFamily="18" charset="0"/>
            </a:rPr>
            <a:t> của n</a:t>
          </a:r>
          <a:r>
            <a:rPr lang="vi-VN" sz="2000" b="0" dirty="0">
              <a:solidFill>
                <a:schemeClr val="tx2"/>
              </a:solidFill>
              <a:latin typeface="Times New Roman" panose="02020603050405020304" pitchFamily="18" charset="0"/>
              <a:cs typeface="Times New Roman" panose="02020603050405020304" pitchFamily="18" charset="0"/>
            </a:rPr>
            <a:t>hà nước</a:t>
          </a:r>
          <a:endParaRPr lang="en-US" sz="2000" b="0" dirty="0">
            <a:solidFill>
              <a:schemeClr val="tx2"/>
            </a:solidFill>
            <a:latin typeface="Times New Roman" panose="02020603050405020304" pitchFamily="18" charset="0"/>
            <a:cs typeface="Times New Roman" panose="02020603050405020304" pitchFamily="18" charset="0"/>
          </a:endParaRPr>
        </a:p>
      </dgm:t>
    </dgm:pt>
    <dgm:pt modelId="{73D44F27-FDCB-4FCC-9FB3-229F652A8179}" type="parTrans" cxnId="{F5E5A162-27B1-44B3-9F25-ECAB679EC90C}">
      <dgm:prSet/>
      <dgm:spPr/>
      <dgm:t>
        <a:bodyPr/>
        <a:lstStyle/>
        <a:p>
          <a:endParaRPr lang="en-US"/>
        </a:p>
      </dgm:t>
    </dgm:pt>
    <dgm:pt modelId="{5A24C1DE-1361-42ED-98FA-F463C3DB20A6}" type="sibTrans" cxnId="{F5E5A162-27B1-44B3-9F25-ECAB679EC90C}">
      <dgm:prSet/>
      <dgm:spPr/>
      <dgm:t>
        <a:bodyPr/>
        <a:lstStyle/>
        <a:p>
          <a:endParaRPr lang="en-US"/>
        </a:p>
      </dgm:t>
    </dgm:pt>
    <dgm:pt modelId="{3F9D5612-A917-45E2-BF50-A204911BACD3}">
      <dgm:prSet phldrT="[Text]" custT="1"/>
      <dgm:spPr>
        <a:solidFill>
          <a:srgbClr val="0070C0"/>
        </a:solidFill>
      </dgm:spPr>
      <dgm:t>
        <a:bodyPr/>
        <a:lstStyle/>
        <a:p>
          <a:r>
            <a:rPr lang="en-US" sz="2800" dirty="0" err="1">
              <a:latin typeface="Times New Roman" panose="02020603050405020304" pitchFamily="18" charset="0"/>
              <a:cs typeface="Times New Roman" panose="02020603050405020304" pitchFamily="18" charset="0"/>
            </a:rPr>
            <a:t>Chức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của n</a:t>
          </a:r>
          <a:r>
            <a:rPr lang="vi-VN" sz="2800" dirty="0">
              <a:latin typeface="Times New Roman" panose="02020603050405020304" pitchFamily="18" charset="0"/>
              <a:cs typeface="Times New Roman" panose="02020603050405020304" pitchFamily="18" charset="0"/>
            </a:rPr>
            <a:t>hà nước</a:t>
          </a:r>
          <a:r>
            <a:rPr lang="en-US" sz="2800" dirty="0">
              <a:latin typeface="Times New Roman" panose="02020603050405020304" pitchFamily="18" charset="0"/>
              <a:cs typeface="Times New Roman" panose="02020603050405020304" pitchFamily="18" charset="0"/>
            </a:rPr>
            <a:t> </a:t>
          </a:r>
        </a:p>
      </dgm:t>
    </dgm:pt>
    <dgm:pt modelId="{1FD1F4BF-30AA-4C25-BB60-F95EED8213A4}" type="parTrans" cxnId="{416D2AA3-CF6D-4B05-9E6C-518F685AC373}">
      <dgm:prSet/>
      <dgm:spPr/>
      <dgm:t>
        <a:bodyPr/>
        <a:lstStyle/>
        <a:p>
          <a:endParaRPr lang="en-US"/>
        </a:p>
      </dgm:t>
    </dgm:pt>
    <dgm:pt modelId="{50C4396D-B3C9-49FE-8334-3C7BAA8E794E}" type="sibTrans" cxnId="{416D2AA3-CF6D-4B05-9E6C-518F685AC373}">
      <dgm:prSet/>
      <dgm:spPr/>
      <dgm:t>
        <a:bodyPr/>
        <a:lstStyle/>
        <a:p>
          <a:endParaRPr lang="en-US"/>
        </a:p>
      </dgm:t>
    </dgm:pt>
    <dgm:pt modelId="{84A52927-0B18-43BE-8B87-B678F5E656C2}">
      <dgm:prSet phldrT="[Text]" custT="1"/>
      <dgm:spPr>
        <a:solidFill>
          <a:schemeClr val="accent5">
            <a:lumMod val="20000"/>
            <a:lumOff val="80000"/>
            <a:alpha val="90000"/>
          </a:schemeClr>
        </a:solidFill>
      </dgm:spPr>
      <dgm:t>
        <a:bodyPr/>
        <a:lstStyle/>
        <a:p>
          <a:pPr algn="just"/>
          <a:r>
            <a:rPr lang="en-US" sz="1800" dirty="0">
              <a:solidFill>
                <a:schemeClr val="tx2"/>
              </a:solidFill>
              <a:latin typeface="Times New Roman" panose="02020603050405020304" pitchFamily="18" charset="0"/>
              <a:cs typeface="Times New Roman" panose="02020603050405020304" pitchFamily="18" charset="0"/>
            </a:rPr>
            <a:t>“Là </a:t>
          </a:r>
          <a:r>
            <a:rPr lang="en-US" sz="1800" dirty="0" err="1">
              <a:solidFill>
                <a:schemeClr val="tx2"/>
              </a:solidFill>
              <a:latin typeface="Times New Roman" panose="02020603050405020304" pitchFamily="18" charset="0"/>
              <a:cs typeface="Times New Roman" panose="02020603050405020304" pitchFamily="18" charset="0"/>
            </a:rPr>
            <a:t>cơ</a:t>
          </a:r>
          <a:r>
            <a:rPr lang="en-US" sz="1800" dirty="0">
              <a:solidFill>
                <a:schemeClr val="tx2"/>
              </a:solidFill>
              <a:latin typeface="Times New Roman" panose="02020603050405020304" pitchFamily="18" charset="0"/>
              <a:cs typeface="Times New Roman" panose="02020603050405020304" pitchFamily="18" charset="0"/>
            </a:rPr>
            <a:t> sở của </a:t>
          </a:r>
          <a:r>
            <a:rPr lang="en-US" sz="1800" dirty="0" err="1">
              <a:solidFill>
                <a:schemeClr val="tx2"/>
              </a:solidFill>
              <a:latin typeface="Times New Roman" panose="02020603050405020304" pitchFamily="18" charset="0"/>
              <a:cs typeface="Times New Roman" panose="02020603050405020304" pitchFamily="18" charset="0"/>
            </a:rPr>
            <a:t>sự</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thống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trị</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chính</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trị</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và</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sự</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thống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chị</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chính</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trị</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cũng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chỉ</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kéo</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dài</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chừng</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nào</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nó</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thực</a:t>
          </a:r>
          <a:r>
            <a:rPr lang="en-US" sz="1800" dirty="0">
              <a:solidFill>
                <a:schemeClr val="tx2"/>
              </a:solidFill>
              <a:latin typeface="Times New Roman" panose="02020603050405020304" pitchFamily="18" charset="0"/>
              <a:cs typeface="Times New Roman" panose="02020603050405020304" pitchFamily="18" charset="0"/>
            </a:rPr>
            <a:t> hiện </a:t>
          </a:r>
          <a:r>
            <a:rPr lang="en-US" sz="1800" dirty="0" err="1">
              <a:solidFill>
                <a:schemeClr val="tx2"/>
              </a:solidFill>
              <a:latin typeface="Times New Roman" panose="02020603050405020304" pitchFamily="18" charset="0"/>
              <a:cs typeface="Times New Roman" panose="02020603050405020304" pitchFamily="18" charset="0"/>
            </a:rPr>
            <a:t>chức</a:t>
          </a:r>
          <a:r>
            <a:rPr lang="en-US" sz="1800" dirty="0">
              <a:solidFill>
                <a:schemeClr val="tx2"/>
              </a:solidFill>
              <a:latin typeface="Times New Roman" panose="02020603050405020304" pitchFamily="18" charset="0"/>
              <a:cs typeface="Times New Roman" panose="02020603050405020304" pitchFamily="18" charset="0"/>
            </a:rPr>
            <a:t> </a:t>
          </a:r>
          <a:r>
            <a:rPr lang="en-US" sz="1800" dirty="0" err="1">
              <a:solidFill>
                <a:schemeClr val="tx2"/>
              </a:solidFill>
              <a:latin typeface="Times New Roman" panose="02020603050405020304" pitchFamily="18" charset="0"/>
              <a:cs typeface="Times New Roman" panose="02020603050405020304" pitchFamily="18" charset="0"/>
            </a:rPr>
            <a:t>năng</a:t>
          </a:r>
          <a:r>
            <a:rPr lang="en-US" sz="1800" dirty="0">
              <a:solidFill>
                <a:schemeClr val="tx2"/>
              </a:solidFill>
              <a:latin typeface="Times New Roman" panose="02020603050405020304" pitchFamily="18" charset="0"/>
              <a:cs typeface="Times New Roman" panose="02020603050405020304" pitchFamily="18" charset="0"/>
            </a:rPr>
            <a:t> XH của </a:t>
          </a:r>
          <a:r>
            <a:rPr lang="en-US" sz="1800" dirty="0" err="1">
              <a:solidFill>
                <a:schemeClr val="tx2"/>
              </a:solidFill>
              <a:latin typeface="Times New Roman" panose="02020603050405020304" pitchFamily="18" charset="0"/>
              <a:cs typeface="Times New Roman" panose="02020603050405020304" pitchFamily="18" charset="0"/>
            </a:rPr>
            <a:t>nó</a:t>
          </a:r>
          <a:r>
            <a:rPr lang="en-US" sz="1800" dirty="0">
              <a:solidFill>
                <a:schemeClr val="tx2"/>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(Ph. </a:t>
          </a:r>
          <a:r>
            <a:rPr lang="en-US" sz="1800" dirty="0" err="1">
              <a:solidFill>
                <a:srgbClr val="FF0000"/>
              </a:solidFill>
              <a:latin typeface="Times New Roman" panose="02020603050405020304" pitchFamily="18" charset="0"/>
              <a:cs typeface="Times New Roman" panose="02020603050405020304" pitchFamily="18" charset="0"/>
            </a:rPr>
            <a:t>Ăngghen</a:t>
          </a:r>
          <a:r>
            <a:rPr lang="en-US" sz="1800" dirty="0">
              <a:solidFill>
                <a:srgbClr val="FF0000"/>
              </a:solidFill>
              <a:latin typeface="Times New Roman" panose="02020603050405020304" pitchFamily="18" charset="0"/>
              <a:cs typeface="Times New Roman" panose="02020603050405020304" pitchFamily="18" charset="0"/>
            </a:rPr>
            <a:t>)</a:t>
          </a:r>
        </a:p>
      </dgm:t>
    </dgm:pt>
    <dgm:pt modelId="{16435F58-7FE6-4A1D-8964-99EB817B4D13}" type="parTrans" cxnId="{7B4EA9A2-CD89-4746-ABDD-82EC97A38F97}">
      <dgm:prSet/>
      <dgm:spPr/>
      <dgm:t>
        <a:bodyPr/>
        <a:lstStyle/>
        <a:p>
          <a:endParaRPr lang="en-US"/>
        </a:p>
      </dgm:t>
    </dgm:pt>
    <dgm:pt modelId="{78962839-4F5C-4EA4-8008-4D69B3CA436D}" type="sibTrans" cxnId="{7B4EA9A2-CD89-4746-ABDD-82EC97A38F97}">
      <dgm:prSet/>
      <dgm:spPr/>
      <dgm:t>
        <a:bodyPr/>
        <a:lstStyle/>
        <a:p>
          <a:endParaRPr lang="en-US"/>
        </a:p>
      </dgm:t>
    </dgm:pt>
    <dgm:pt modelId="{5BCDD5D7-6A72-4ABA-A846-9E7FF20767A8}" type="pres">
      <dgm:prSet presAssocID="{3936427E-327C-4BD3-8B07-08CC53021D5B}" presName="Name0" presStyleCnt="0">
        <dgm:presLayoutVars>
          <dgm:dir/>
          <dgm:animLvl val="lvl"/>
          <dgm:resizeHandles val="exact"/>
        </dgm:presLayoutVars>
      </dgm:prSet>
      <dgm:spPr/>
    </dgm:pt>
    <dgm:pt modelId="{E550F3EB-B380-406D-9979-B37758E60C2B}" type="pres">
      <dgm:prSet presAssocID="{A2343275-4071-41C6-80C5-A9B455F983FB}" presName="composite" presStyleCnt="0"/>
      <dgm:spPr/>
    </dgm:pt>
    <dgm:pt modelId="{6CED2C3F-E1AA-40AD-9844-11093A94A10D}" type="pres">
      <dgm:prSet presAssocID="{A2343275-4071-41C6-80C5-A9B455F983FB}" presName="parTx" presStyleLbl="alignNode1" presStyleIdx="0" presStyleCnt="2">
        <dgm:presLayoutVars>
          <dgm:chMax val="0"/>
          <dgm:chPref val="0"/>
          <dgm:bulletEnabled val="1"/>
        </dgm:presLayoutVars>
      </dgm:prSet>
      <dgm:spPr/>
    </dgm:pt>
    <dgm:pt modelId="{7DC77174-B423-4A03-9815-67FC73FB6FAA}" type="pres">
      <dgm:prSet presAssocID="{A2343275-4071-41C6-80C5-A9B455F983FB}" presName="desTx" presStyleLbl="alignAccFollowNode1" presStyleIdx="0" presStyleCnt="2">
        <dgm:presLayoutVars>
          <dgm:bulletEnabled val="1"/>
        </dgm:presLayoutVars>
      </dgm:prSet>
      <dgm:spPr/>
    </dgm:pt>
    <dgm:pt modelId="{B919D64E-FD7D-491C-A2E4-2EA8C7A7E7FA}" type="pres">
      <dgm:prSet presAssocID="{10A59968-6191-4913-9603-C444C8906310}" presName="space" presStyleCnt="0"/>
      <dgm:spPr/>
    </dgm:pt>
    <dgm:pt modelId="{63F958C2-3BE1-4CC9-8731-41AAE74AD9CF}" type="pres">
      <dgm:prSet presAssocID="{3F9D5612-A917-45E2-BF50-A204911BACD3}" presName="composite" presStyleCnt="0"/>
      <dgm:spPr/>
    </dgm:pt>
    <dgm:pt modelId="{7F9C003A-F5B0-45A6-9B29-D401B6DC1CDB}" type="pres">
      <dgm:prSet presAssocID="{3F9D5612-A917-45E2-BF50-A204911BACD3}" presName="parTx" presStyleLbl="alignNode1" presStyleIdx="1" presStyleCnt="2">
        <dgm:presLayoutVars>
          <dgm:chMax val="0"/>
          <dgm:chPref val="0"/>
          <dgm:bulletEnabled val="1"/>
        </dgm:presLayoutVars>
      </dgm:prSet>
      <dgm:spPr/>
    </dgm:pt>
    <dgm:pt modelId="{8BD0A894-8DA5-4885-A5CC-BEE03623BCC7}" type="pres">
      <dgm:prSet presAssocID="{3F9D5612-A917-45E2-BF50-A204911BACD3}" presName="desTx" presStyleLbl="alignAccFollowNode1" presStyleIdx="1" presStyleCnt="2">
        <dgm:presLayoutVars>
          <dgm:bulletEnabled val="1"/>
        </dgm:presLayoutVars>
      </dgm:prSet>
      <dgm:spPr/>
    </dgm:pt>
  </dgm:ptLst>
  <dgm:cxnLst>
    <dgm:cxn modelId="{92040305-CFEE-455C-9503-5D3F9747086E}" type="presOf" srcId="{3936427E-327C-4BD3-8B07-08CC53021D5B}" destId="{5BCDD5D7-6A72-4ABA-A846-9E7FF20767A8}" srcOrd="0" destOrd="0" presId="urn:microsoft.com/office/officeart/2005/8/layout/hList1"/>
    <dgm:cxn modelId="{B4ABF839-ECBE-475C-AC91-E92D3E6A8DDC}" srcId="{3936427E-327C-4BD3-8B07-08CC53021D5B}" destId="{A2343275-4071-41C6-80C5-A9B455F983FB}" srcOrd="0" destOrd="0" parTransId="{6772A2AF-676B-4C5A-999F-88A287E8CDA2}" sibTransId="{10A59968-6191-4913-9603-C444C8906310}"/>
    <dgm:cxn modelId="{EF5A9562-20A7-411E-B7BC-D8F63DDAAFC3}" type="presOf" srcId="{3F9D5612-A917-45E2-BF50-A204911BACD3}" destId="{7F9C003A-F5B0-45A6-9B29-D401B6DC1CDB}" srcOrd="0" destOrd="0" presId="urn:microsoft.com/office/officeart/2005/8/layout/hList1"/>
    <dgm:cxn modelId="{F5E5A162-27B1-44B3-9F25-ECAB679EC90C}" srcId="{A2343275-4071-41C6-80C5-A9B455F983FB}" destId="{AB7BA787-8971-4229-904C-784C87479E8C}" srcOrd="0" destOrd="0" parTransId="{73D44F27-FDCB-4FCC-9FB3-229F652A8179}" sibTransId="{5A24C1DE-1361-42ED-98FA-F463C3DB20A6}"/>
    <dgm:cxn modelId="{7B4EA9A2-CD89-4746-ABDD-82EC97A38F97}" srcId="{3F9D5612-A917-45E2-BF50-A204911BACD3}" destId="{84A52927-0B18-43BE-8B87-B678F5E656C2}" srcOrd="0" destOrd="0" parTransId="{16435F58-7FE6-4A1D-8964-99EB817B4D13}" sibTransId="{78962839-4F5C-4EA4-8008-4D69B3CA436D}"/>
    <dgm:cxn modelId="{416D2AA3-CF6D-4B05-9E6C-518F685AC373}" srcId="{3936427E-327C-4BD3-8B07-08CC53021D5B}" destId="{3F9D5612-A917-45E2-BF50-A204911BACD3}" srcOrd="1" destOrd="0" parTransId="{1FD1F4BF-30AA-4C25-BB60-F95EED8213A4}" sibTransId="{50C4396D-B3C9-49FE-8334-3C7BAA8E794E}"/>
    <dgm:cxn modelId="{449984AB-C269-4D0D-BC87-EEB7BC587EDD}" type="presOf" srcId="{AB7BA787-8971-4229-904C-784C87479E8C}" destId="{7DC77174-B423-4A03-9815-67FC73FB6FAA}" srcOrd="0" destOrd="0" presId="urn:microsoft.com/office/officeart/2005/8/layout/hList1"/>
    <dgm:cxn modelId="{292C9DE6-A53D-4A84-A792-8DE5EE580BBC}" type="presOf" srcId="{84A52927-0B18-43BE-8B87-B678F5E656C2}" destId="{8BD0A894-8DA5-4885-A5CC-BEE03623BCC7}" srcOrd="0" destOrd="0" presId="urn:microsoft.com/office/officeart/2005/8/layout/hList1"/>
    <dgm:cxn modelId="{F58399EF-FCBD-49DE-8DA4-CD3FF3F2F697}" type="presOf" srcId="{A2343275-4071-41C6-80C5-A9B455F983FB}" destId="{6CED2C3F-E1AA-40AD-9844-11093A94A10D}" srcOrd="0" destOrd="0" presId="urn:microsoft.com/office/officeart/2005/8/layout/hList1"/>
    <dgm:cxn modelId="{CE68D6EF-A83E-4D98-8000-259F9263F2EE}" type="presParOf" srcId="{5BCDD5D7-6A72-4ABA-A846-9E7FF20767A8}" destId="{E550F3EB-B380-406D-9979-B37758E60C2B}" srcOrd="0" destOrd="0" presId="urn:microsoft.com/office/officeart/2005/8/layout/hList1"/>
    <dgm:cxn modelId="{914A19D8-4B35-479B-9B01-4D127F2374D5}" type="presParOf" srcId="{E550F3EB-B380-406D-9979-B37758E60C2B}" destId="{6CED2C3F-E1AA-40AD-9844-11093A94A10D}" srcOrd="0" destOrd="0" presId="urn:microsoft.com/office/officeart/2005/8/layout/hList1"/>
    <dgm:cxn modelId="{B259C0B3-6563-452D-B2C4-C2AAA4030BC9}" type="presParOf" srcId="{E550F3EB-B380-406D-9979-B37758E60C2B}" destId="{7DC77174-B423-4A03-9815-67FC73FB6FAA}" srcOrd="1" destOrd="0" presId="urn:microsoft.com/office/officeart/2005/8/layout/hList1"/>
    <dgm:cxn modelId="{957C84BD-D98B-4617-AD5D-7F3EE3794B93}" type="presParOf" srcId="{5BCDD5D7-6A72-4ABA-A846-9E7FF20767A8}" destId="{B919D64E-FD7D-491C-A2E4-2EA8C7A7E7FA}" srcOrd="1" destOrd="0" presId="urn:microsoft.com/office/officeart/2005/8/layout/hList1"/>
    <dgm:cxn modelId="{6249E58E-822E-4F8D-BCE5-C6432760F280}" type="presParOf" srcId="{5BCDD5D7-6A72-4ABA-A846-9E7FF20767A8}" destId="{63F958C2-3BE1-4CC9-8731-41AAE74AD9CF}" srcOrd="2" destOrd="0" presId="urn:microsoft.com/office/officeart/2005/8/layout/hList1"/>
    <dgm:cxn modelId="{82109C4E-944E-401F-9250-FF903E53431F}" type="presParOf" srcId="{63F958C2-3BE1-4CC9-8731-41AAE74AD9CF}" destId="{7F9C003A-F5B0-45A6-9B29-D401B6DC1CDB}" srcOrd="0" destOrd="0" presId="urn:microsoft.com/office/officeart/2005/8/layout/hList1"/>
    <dgm:cxn modelId="{034626B6-6436-4ECA-95E7-5F0790075AA7}" type="presParOf" srcId="{63F958C2-3BE1-4CC9-8731-41AAE74AD9CF}" destId="{8BD0A894-8DA5-4885-A5CC-BEE03623BCC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87416E5-C9A0-4922-A116-A451A22540DD}"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7198F87D-9862-45A9-A4AB-7788FC0B5BE8}">
      <dgm:prSet phldrT="[Text]" custT="1"/>
      <dgm:spPr>
        <a:solidFill>
          <a:schemeClr val="accent1">
            <a:lumMod val="60000"/>
            <a:lumOff val="4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Văn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hóa</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E32549B2-C56D-4BB4-B2EF-BA55505E0ED3}" type="parTrans" cxnId="{24E2A199-45A4-4E11-9443-A6768ED20D1A}">
      <dgm:prSet/>
      <dgm:spPr/>
      <dgm:t>
        <a:bodyPr/>
        <a:lstStyle/>
        <a:p>
          <a:endParaRPr lang="en-US"/>
        </a:p>
      </dgm:t>
    </dgm:pt>
    <dgm:pt modelId="{3A04EE5B-A5E0-4AA4-80E7-6CCBCA9446CC}" type="sibTrans" cxnId="{24E2A199-45A4-4E11-9443-A6768ED20D1A}">
      <dgm:prSet/>
      <dgm:spPr>
        <a:blipFill rotWithShape="1">
          <a:blip xmlns:r="http://schemas.openxmlformats.org/officeDocument/2006/relationships" r:embed="rId1"/>
          <a:stretch>
            <a:fillRect/>
          </a:stretch>
        </a:blipFill>
      </dgm:spPr>
      <dgm:t>
        <a:bodyPr/>
        <a:lstStyle/>
        <a:p>
          <a:endParaRPr lang="en-US"/>
        </a:p>
      </dgm:t>
    </dgm:pt>
    <dgm:pt modelId="{D15CF326-FDBA-4270-A41A-659157C123B0}">
      <dgm:prSet phldrT="[Text]" custT="1"/>
      <dgm:spPr>
        <a:solidFill>
          <a:srgbClr val="FFC000"/>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Kinh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tế</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A7BE7FE8-1153-487D-9CA0-037BDC556898}" type="parTrans" cxnId="{198948CD-79EE-41BB-8636-614963BF268C}">
      <dgm:prSet/>
      <dgm:spPr/>
      <dgm:t>
        <a:bodyPr/>
        <a:lstStyle/>
        <a:p>
          <a:endParaRPr lang="en-US"/>
        </a:p>
      </dgm:t>
    </dgm:pt>
    <dgm:pt modelId="{04FEFD31-BA05-47C0-940B-BFA49C8490D7}" type="sibTrans" cxnId="{198948CD-79EE-41BB-8636-614963BF268C}">
      <dgm:prSet/>
      <dgm:spPr>
        <a:blipFill rotWithShape="1">
          <a:blip xmlns:r="http://schemas.openxmlformats.org/officeDocument/2006/relationships" r:embed="rId2"/>
          <a:stretch>
            <a:fillRect/>
          </a:stretch>
        </a:blipFill>
      </dgm:spPr>
      <dgm:t>
        <a:bodyPr/>
        <a:lstStyle/>
        <a:p>
          <a:endParaRPr lang="en-US"/>
        </a:p>
      </dgm:t>
    </dgm:pt>
    <dgm:pt modelId="{2C1B2A33-319A-4BEF-914A-69D5C023B678}">
      <dgm:prSet phldrT="[Text]" custT="1"/>
      <dgm:spPr>
        <a:solidFill>
          <a:schemeClr val="accent6">
            <a:lumMod val="20000"/>
            <a:lumOff val="8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Giáo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dục</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1F2EAAD9-9EE1-4108-8F63-EAB5E66121CD}" type="parTrans" cxnId="{5CA5C571-4600-415C-970B-5909576A0900}">
      <dgm:prSet/>
      <dgm:spPr/>
      <dgm:t>
        <a:bodyPr/>
        <a:lstStyle/>
        <a:p>
          <a:endParaRPr lang="en-US"/>
        </a:p>
      </dgm:t>
    </dgm:pt>
    <dgm:pt modelId="{6B54024D-5ACE-411F-9C43-E2864E2E26A5}" type="sibTrans" cxnId="{5CA5C571-4600-415C-970B-5909576A0900}">
      <dgm:prSet/>
      <dgm:spPr>
        <a:blipFill rotWithShape="1">
          <a:blip xmlns:r="http://schemas.openxmlformats.org/officeDocument/2006/relationships" r:embed="rId3"/>
          <a:stretch>
            <a:fillRect/>
          </a:stretch>
        </a:blipFill>
      </dgm:spPr>
      <dgm:t>
        <a:bodyPr/>
        <a:lstStyle/>
        <a:p>
          <a:endParaRPr lang="en-US"/>
        </a:p>
      </dgm:t>
    </dgm:pt>
    <dgm:pt modelId="{EE2FA23C-F0F9-4DE3-948B-D65D8BF4EF9C}">
      <dgm:prSet phldrT="[Text]" custT="1"/>
      <dgm:spPr>
        <a:solidFill>
          <a:schemeClr val="accent4">
            <a:lumMod val="60000"/>
            <a:lumOff val="4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Truyền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thông</a:t>
          </a:r>
          <a:r>
            <a:rPr lang="en-US" sz="2400" b="1" dirty="0">
              <a:solidFill>
                <a:schemeClr val="tx2"/>
              </a:solidFill>
              <a:latin typeface="Times New Roman" panose="02020603050405020304" pitchFamily="18" charset="0"/>
              <a:cs typeface="Times New Roman" panose="02020603050405020304" pitchFamily="18" charset="0"/>
            </a:rPr>
            <a:t> </a:t>
          </a:r>
        </a:p>
        <a:p>
          <a:r>
            <a:rPr lang="en-US" sz="2400" b="1" dirty="0">
              <a:solidFill>
                <a:schemeClr val="tx2"/>
              </a:solidFill>
              <a:latin typeface="Times New Roman" panose="02020603050405020304" pitchFamily="18" charset="0"/>
              <a:cs typeface="Times New Roman" panose="02020603050405020304" pitchFamily="18" charset="0"/>
            </a:rPr>
            <a:t>…</a:t>
          </a:r>
        </a:p>
      </dgm:t>
    </dgm:pt>
    <dgm:pt modelId="{2F445398-BEC8-4976-BA00-FC861E754C15}" type="parTrans" cxnId="{2076822D-411E-491C-B174-365EC9C2070D}">
      <dgm:prSet/>
      <dgm:spPr/>
      <dgm:t>
        <a:bodyPr/>
        <a:lstStyle/>
        <a:p>
          <a:endParaRPr lang="en-US"/>
        </a:p>
      </dgm:t>
    </dgm:pt>
    <dgm:pt modelId="{91E5616C-AC7A-4FAE-B7A4-CCBDC113D99D}" type="sibTrans" cxnId="{2076822D-411E-491C-B174-365EC9C2070D}">
      <dgm:prSet/>
      <dgm:spPr>
        <a:blipFill rotWithShape="1">
          <a:blip xmlns:r="http://schemas.openxmlformats.org/officeDocument/2006/relationships" r:embed="rId4"/>
          <a:stretch>
            <a:fillRect/>
          </a:stretch>
        </a:blipFill>
      </dgm:spPr>
      <dgm:t>
        <a:bodyPr/>
        <a:lstStyle/>
        <a:p>
          <a:endParaRPr lang="en-US"/>
        </a:p>
      </dgm:t>
    </dgm:pt>
    <dgm:pt modelId="{22298FDF-2AA5-4FBF-88E4-FD5819FC2B9C}" type="pres">
      <dgm:prSet presAssocID="{087416E5-C9A0-4922-A116-A451A22540DD}" presName="Name0" presStyleCnt="0">
        <dgm:presLayoutVars>
          <dgm:chMax val="21"/>
          <dgm:chPref val="21"/>
        </dgm:presLayoutVars>
      </dgm:prSet>
      <dgm:spPr/>
    </dgm:pt>
    <dgm:pt modelId="{2058AAB8-0AD4-411B-A94B-86C04B09CC48}" type="pres">
      <dgm:prSet presAssocID="{7198F87D-9862-45A9-A4AB-7788FC0B5BE8}" presName="text1" presStyleCnt="0"/>
      <dgm:spPr/>
    </dgm:pt>
    <dgm:pt modelId="{C0D42EFB-C35C-40FD-82EE-2C5DEB0715B4}" type="pres">
      <dgm:prSet presAssocID="{7198F87D-9862-45A9-A4AB-7788FC0B5BE8}" presName="textRepeatNode" presStyleLbl="alignNode1" presStyleIdx="0" presStyleCnt="4">
        <dgm:presLayoutVars>
          <dgm:chMax val="0"/>
          <dgm:chPref val="0"/>
          <dgm:bulletEnabled val="1"/>
        </dgm:presLayoutVars>
      </dgm:prSet>
      <dgm:spPr/>
    </dgm:pt>
    <dgm:pt modelId="{5B53226F-55A1-4C8D-8668-3C76AA6FDF55}" type="pres">
      <dgm:prSet presAssocID="{7198F87D-9862-45A9-A4AB-7788FC0B5BE8}" presName="textaccent1" presStyleCnt="0"/>
      <dgm:spPr/>
    </dgm:pt>
    <dgm:pt modelId="{A1EA07D4-DB31-48CC-8510-B0E01CD5DB48}" type="pres">
      <dgm:prSet presAssocID="{7198F87D-9862-45A9-A4AB-7788FC0B5BE8}" presName="accentRepeatNode" presStyleLbl="solidAlignAcc1" presStyleIdx="0" presStyleCnt="8"/>
      <dgm:spPr/>
    </dgm:pt>
    <dgm:pt modelId="{FC6FAA87-9552-4E6D-ACF4-55328A484E82}" type="pres">
      <dgm:prSet presAssocID="{3A04EE5B-A5E0-4AA4-80E7-6CCBCA9446CC}" presName="image1" presStyleCnt="0"/>
      <dgm:spPr/>
    </dgm:pt>
    <dgm:pt modelId="{F5D512B2-8137-45E5-8D39-8074C3EC0943}" type="pres">
      <dgm:prSet presAssocID="{3A04EE5B-A5E0-4AA4-80E7-6CCBCA9446CC}" presName="imageRepeatNode" presStyleLbl="alignAcc1" presStyleIdx="0" presStyleCnt="4"/>
      <dgm:spPr>
        <a:prstGeom prst="cube">
          <a:avLst/>
        </a:prstGeom>
      </dgm:spPr>
    </dgm:pt>
    <dgm:pt modelId="{DEB4A2B5-0BE2-4033-863A-9982C5BF8669}" type="pres">
      <dgm:prSet presAssocID="{3A04EE5B-A5E0-4AA4-80E7-6CCBCA9446CC}" presName="imageaccent1" presStyleCnt="0"/>
      <dgm:spPr/>
    </dgm:pt>
    <dgm:pt modelId="{0224725D-CF1E-4D2D-B4A0-D361ED3011CC}" type="pres">
      <dgm:prSet presAssocID="{3A04EE5B-A5E0-4AA4-80E7-6CCBCA9446CC}" presName="accentRepeatNode" presStyleLbl="solidAlignAcc1" presStyleIdx="1" presStyleCnt="8"/>
      <dgm:spPr/>
    </dgm:pt>
    <dgm:pt modelId="{784B623B-1D66-455D-93E9-1093E05B4CE2}" type="pres">
      <dgm:prSet presAssocID="{D15CF326-FDBA-4270-A41A-659157C123B0}" presName="text2" presStyleCnt="0"/>
      <dgm:spPr/>
    </dgm:pt>
    <dgm:pt modelId="{B57D372C-0E18-41DA-A1D7-87812E86AEEA}" type="pres">
      <dgm:prSet presAssocID="{D15CF326-FDBA-4270-A41A-659157C123B0}" presName="textRepeatNode" presStyleLbl="alignNode1" presStyleIdx="1" presStyleCnt="4">
        <dgm:presLayoutVars>
          <dgm:chMax val="0"/>
          <dgm:chPref val="0"/>
          <dgm:bulletEnabled val="1"/>
        </dgm:presLayoutVars>
      </dgm:prSet>
      <dgm:spPr/>
    </dgm:pt>
    <dgm:pt modelId="{8939B945-56DD-4D0F-8462-19425075A148}" type="pres">
      <dgm:prSet presAssocID="{D15CF326-FDBA-4270-A41A-659157C123B0}" presName="textaccent2" presStyleCnt="0"/>
      <dgm:spPr/>
    </dgm:pt>
    <dgm:pt modelId="{39E2A1DC-3AE1-4924-B51C-8E56F19472E7}" type="pres">
      <dgm:prSet presAssocID="{D15CF326-FDBA-4270-A41A-659157C123B0}" presName="accentRepeatNode" presStyleLbl="solidAlignAcc1" presStyleIdx="2" presStyleCnt="8"/>
      <dgm:spPr/>
    </dgm:pt>
    <dgm:pt modelId="{3FA84A41-8F8A-4A81-9C4A-062789183A6D}" type="pres">
      <dgm:prSet presAssocID="{04FEFD31-BA05-47C0-940B-BFA49C8490D7}" presName="image2" presStyleCnt="0"/>
      <dgm:spPr/>
    </dgm:pt>
    <dgm:pt modelId="{0CA2073F-7F98-431B-80F7-5B4551F0047E}" type="pres">
      <dgm:prSet presAssocID="{04FEFD31-BA05-47C0-940B-BFA49C8490D7}" presName="imageRepeatNode" presStyleLbl="alignAcc1" presStyleIdx="1" presStyleCnt="4"/>
      <dgm:spPr/>
    </dgm:pt>
    <dgm:pt modelId="{6707F032-0074-4263-AEC0-364F891B7840}" type="pres">
      <dgm:prSet presAssocID="{04FEFD31-BA05-47C0-940B-BFA49C8490D7}" presName="imageaccent2" presStyleCnt="0"/>
      <dgm:spPr/>
    </dgm:pt>
    <dgm:pt modelId="{E2369970-C138-4132-96F1-EC4D98469744}" type="pres">
      <dgm:prSet presAssocID="{04FEFD31-BA05-47C0-940B-BFA49C8490D7}" presName="accentRepeatNode" presStyleLbl="solidAlignAcc1" presStyleIdx="3" presStyleCnt="8"/>
      <dgm:spPr/>
    </dgm:pt>
    <dgm:pt modelId="{0A1BB940-D1D2-4DFE-93F6-0386906BCE6D}" type="pres">
      <dgm:prSet presAssocID="{2C1B2A33-319A-4BEF-914A-69D5C023B678}" presName="text3" presStyleCnt="0"/>
      <dgm:spPr/>
    </dgm:pt>
    <dgm:pt modelId="{302027BE-B24E-4FF6-9B2D-2998A39D7376}" type="pres">
      <dgm:prSet presAssocID="{2C1B2A33-319A-4BEF-914A-69D5C023B678}" presName="textRepeatNode" presStyleLbl="alignNode1" presStyleIdx="2" presStyleCnt="4">
        <dgm:presLayoutVars>
          <dgm:chMax val="0"/>
          <dgm:chPref val="0"/>
          <dgm:bulletEnabled val="1"/>
        </dgm:presLayoutVars>
      </dgm:prSet>
      <dgm:spPr/>
    </dgm:pt>
    <dgm:pt modelId="{F77C8D33-82B1-4940-8C35-DB69A6995A1F}" type="pres">
      <dgm:prSet presAssocID="{2C1B2A33-319A-4BEF-914A-69D5C023B678}" presName="textaccent3" presStyleCnt="0"/>
      <dgm:spPr/>
    </dgm:pt>
    <dgm:pt modelId="{0B8B9CB2-7BC9-49FC-9F4B-DA985AD52A4B}" type="pres">
      <dgm:prSet presAssocID="{2C1B2A33-319A-4BEF-914A-69D5C023B678}" presName="accentRepeatNode" presStyleLbl="solidAlignAcc1" presStyleIdx="4" presStyleCnt="8"/>
      <dgm:spPr/>
    </dgm:pt>
    <dgm:pt modelId="{84FC2490-B086-4E93-A5C4-480811540DCB}" type="pres">
      <dgm:prSet presAssocID="{6B54024D-5ACE-411F-9C43-E2864E2E26A5}" presName="image3" presStyleCnt="0"/>
      <dgm:spPr/>
    </dgm:pt>
    <dgm:pt modelId="{42015C81-933B-46C3-AD64-D1DD209DF757}" type="pres">
      <dgm:prSet presAssocID="{6B54024D-5ACE-411F-9C43-E2864E2E26A5}" presName="imageRepeatNode" presStyleLbl="alignAcc1" presStyleIdx="2" presStyleCnt="4"/>
      <dgm:spPr>
        <a:prstGeom prst="bevel">
          <a:avLst/>
        </a:prstGeom>
      </dgm:spPr>
    </dgm:pt>
    <dgm:pt modelId="{C67D900D-054D-42A3-8742-8D223C186C7C}" type="pres">
      <dgm:prSet presAssocID="{6B54024D-5ACE-411F-9C43-E2864E2E26A5}" presName="imageaccent3" presStyleCnt="0"/>
      <dgm:spPr/>
    </dgm:pt>
    <dgm:pt modelId="{BCE0DB0F-1C2E-4B44-B860-F20BD3802099}" type="pres">
      <dgm:prSet presAssocID="{6B54024D-5ACE-411F-9C43-E2864E2E26A5}" presName="accentRepeatNode" presStyleLbl="solidAlignAcc1" presStyleIdx="5" presStyleCnt="8"/>
      <dgm:spPr/>
    </dgm:pt>
    <dgm:pt modelId="{46989DDC-247B-4933-A493-87039A7CBF35}" type="pres">
      <dgm:prSet presAssocID="{EE2FA23C-F0F9-4DE3-948B-D65D8BF4EF9C}" presName="text4" presStyleCnt="0"/>
      <dgm:spPr/>
    </dgm:pt>
    <dgm:pt modelId="{BC6C8391-6491-4248-995A-C48D09D72A32}" type="pres">
      <dgm:prSet presAssocID="{EE2FA23C-F0F9-4DE3-948B-D65D8BF4EF9C}" presName="textRepeatNode" presStyleLbl="alignNode1" presStyleIdx="3" presStyleCnt="4">
        <dgm:presLayoutVars>
          <dgm:chMax val="0"/>
          <dgm:chPref val="0"/>
          <dgm:bulletEnabled val="1"/>
        </dgm:presLayoutVars>
      </dgm:prSet>
      <dgm:spPr/>
    </dgm:pt>
    <dgm:pt modelId="{1BB368ED-0ABB-4F19-9652-822D2E30F104}" type="pres">
      <dgm:prSet presAssocID="{EE2FA23C-F0F9-4DE3-948B-D65D8BF4EF9C}" presName="textaccent4" presStyleCnt="0"/>
      <dgm:spPr/>
    </dgm:pt>
    <dgm:pt modelId="{B980B841-3300-49A6-B501-8F7082C0FDEA}" type="pres">
      <dgm:prSet presAssocID="{EE2FA23C-F0F9-4DE3-948B-D65D8BF4EF9C}" presName="accentRepeatNode" presStyleLbl="solidAlignAcc1" presStyleIdx="6" presStyleCnt="8"/>
      <dgm:spPr/>
    </dgm:pt>
    <dgm:pt modelId="{FA1474F7-EEC0-4511-A199-8BFE71C0E530}" type="pres">
      <dgm:prSet presAssocID="{91E5616C-AC7A-4FAE-B7A4-CCBDC113D99D}" presName="image4" presStyleCnt="0"/>
      <dgm:spPr/>
    </dgm:pt>
    <dgm:pt modelId="{EDD90A64-7C7C-4622-9A29-BE98278EFF45}" type="pres">
      <dgm:prSet presAssocID="{91E5616C-AC7A-4FAE-B7A4-CCBDC113D99D}" presName="imageRepeatNode" presStyleLbl="alignAcc1" presStyleIdx="3" presStyleCnt="4"/>
      <dgm:spPr/>
    </dgm:pt>
    <dgm:pt modelId="{60C41E11-E00F-46C4-A6FA-9F5A31B04367}" type="pres">
      <dgm:prSet presAssocID="{91E5616C-AC7A-4FAE-B7A4-CCBDC113D99D}" presName="imageaccent4" presStyleCnt="0"/>
      <dgm:spPr/>
    </dgm:pt>
    <dgm:pt modelId="{B24A1519-0E31-400F-A8F3-325ADCBADD0C}" type="pres">
      <dgm:prSet presAssocID="{91E5616C-AC7A-4FAE-B7A4-CCBDC113D99D}" presName="accentRepeatNode" presStyleLbl="solidAlignAcc1" presStyleIdx="7" presStyleCnt="8"/>
      <dgm:spPr/>
    </dgm:pt>
  </dgm:ptLst>
  <dgm:cxnLst>
    <dgm:cxn modelId="{428CCF0F-19E9-4D4C-8A4D-CAFE05355BEC}" type="presOf" srcId="{04FEFD31-BA05-47C0-940B-BFA49C8490D7}" destId="{0CA2073F-7F98-431B-80F7-5B4551F0047E}" srcOrd="0" destOrd="0" presId="urn:microsoft.com/office/officeart/2008/layout/HexagonCluster"/>
    <dgm:cxn modelId="{2076822D-411E-491C-B174-365EC9C2070D}" srcId="{087416E5-C9A0-4922-A116-A451A22540DD}" destId="{EE2FA23C-F0F9-4DE3-948B-D65D8BF4EF9C}" srcOrd="3" destOrd="0" parTransId="{2F445398-BEC8-4976-BA00-FC861E754C15}" sibTransId="{91E5616C-AC7A-4FAE-B7A4-CCBDC113D99D}"/>
    <dgm:cxn modelId="{1E76E933-E550-456A-880D-8B1E695DD673}" type="presOf" srcId="{2C1B2A33-319A-4BEF-914A-69D5C023B678}" destId="{302027BE-B24E-4FF6-9B2D-2998A39D7376}" srcOrd="0" destOrd="0" presId="urn:microsoft.com/office/officeart/2008/layout/HexagonCluster"/>
    <dgm:cxn modelId="{3A50DC3A-D7BB-4624-9EB7-194563266501}" type="presOf" srcId="{D15CF326-FDBA-4270-A41A-659157C123B0}" destId="{B57D372C-0E18-41DA-A1D7-87812E86AEEA}" srcOrd="0" destOrd="0" presId="urn:microsoft.com/office/officeart/2008/layout/HexagonCluster"/>
    <dgm:cxn modelId="{A9419D59-8A47-41E6-9125-91D538322849}" type="presOf" srcId="{7198F87D-9862-45A9-A4AB-7788FC0B5BE8}" destId="{C0D42EFB-C35C-40FD-82EE-2C5DEB0715B4}" srcOrd="0" destOrd="0" presId="urn:microsoft.com/office/officeart/2008/layout/HexagonCluster"/>
    <dgm:cxn modelId="{C177C962-5529-4072-80B6-270F0B79E84E}" type="presOf" srcId="{6B54024D-5ACE-411F-9C43-E2864E2E26A5}" destId="{42015C81-933B-46C3-AD64-D1DD209DF757}" srcOrd="0" destOrd="0" presId="urn:microsoft.com/office/officeart/2008/layout/HexagonCluster"/>
    <dgm:cxn modelId="{5CA5C571-4600-415C-970B-5909576A0900}" srcId="{087416E5-C9A0-4922-A116-A451A22540DD}" destId="{2C1B2A33-319A-4BEF-914A-69D5C023B678}" srcOrd="2" destOrd="0" parTransId="{1F2EAAD9-9EE1-4108-8F63-EAB5E66121CD}" sibTransId="{6B54024D-5ACE-411F-9C43-E2864E2E26A5}"/>
    <dgm:cxn modelId="{E6B7F787-15C4-42A5-8AB1-CDDBBF817974}" type="presOf" srcId="{91E5616C-AC7A-4FAE-B7A4-CCBDC113D99D}" destId="{EDD90A64-7C7C-4622-9A29-BE98278EFF45}" srcOrd="0" destOrd="0" presId="urn:microsoft.com/office/officeart/2008/layout/HexagonCluster"/>
    <dgm:cxn modelId="{47D18198-78FA-4D74-8633-A7B7A0A1062A}" type="presOf" srcId="{3A04EE5B-A5E0-4AA4-80E7-6CCBCA9446CC}" destId="{F5D512B2-8137-45E5-8D39-8074C3EC0943}" srcOrd="0" destOrd="0" presId="urn:microsoft.com/office/officeart/2008/layout/HexagonCluster"/>
    <dgm:cxn modelId="{24E2A199-45A4-4E11-9443-A6768ED20D1A}" srcId="{087416E5-C9A0-4922-A116-A451A22540DD}" destId="{7198F87D-9862-45A9-A4AB-7788FC0B5BE8}" srcOrd="0" destOrd="0" parTransId="{E32549B2-C56D-4BB4-B2EF-BA55505E0ED3}" sibTransId="{3A04EE5B-A5E0-4AA4-80E7-6CCBCA9446CC}"/>
    <dgm:cxn modelId="{8AD43CAE-7553-4BED-8B03-60779AEB4EA0}" type="presOf" srcId="{087416E5-C9A0-4922-A116-A451A22540DD}" destId="{22298FDF-2AA5-4FBF-88E4-FD5819FC2B9C}" srcOrd="0" destOrd="0" presId="urn:microsoft.com/office/officeart/2008/layout/HexagonCluster"/>
    <dgm:cxn modelId="{198948CD-79EE-41BB-8636-614963BF268C}" srcId="{087416E5-C9A0-4922-A116-A451A22540DD}" destId="{D15CF326-FDBA-4270-A41A-659157C123B0}" srcOrd="1" destOrd="0" parTransId="{A7BE7FE8-1153-487D-9CA0-037BDC556898}" sibTransId="{04FEFD31-BA05-47C0-940B-BFA49C8490D7}"/>
    <dgm:cxn modelId="{39B5C9E7-6A78-4AB0-A11B-43CE11F28EB7}" type="presOf" srcId="{EE2FA23C-F0F9-4DE3-948B-D65D8BF4EF9C}" destId="{BC6C8391-6491-4248-995A-C48D09D72A32}" srcOrd="0" destOrd="0" presId="urn:microsoft.com/office/officeart/2008/layout/HexagonCluster"/>
    <dgm:cxn modelId="{5FDF84FF-217C-4929-B1D8-9D02B4C03DB3}" type="presParOf" srcId="{22298FDF-2AA5-4FBF-88E4-FD5819FC2B9C}" destId="{2058AAB8-0AD4-411B-A94B-86C04B09CC48}" srcOrd="0" destOrd="0" presId="urn:microsoft.com/office/officeart/2008/layout/HexagonCluster"/>
    <dgm:cxn modelId="{652F75BE-743B-4F63-9AE7-08480B64C3A4}" type="presParOf" srcId="{2058AAB8-0AD4-411B-A94B-86C04B09CC48}" destId="{C0D42EFB-C35C-40FD-82EE-2C5DEB0715B4}" srcOrd="0" destOrd="0" presId="urn:microsoft.com/office/officeart/2008/layout/HexagonCluster"/>
    <dgm:cxn modelId="{EBA1C6B4-4E85-4112-86B1-D7F633584EE3}" type="presParOf" srcId="{22298FDF-2AA5-4FBF-88E4-FD5819FC2B9C}" destId="{5B53226F-55A1-4C8D-8668-3C76AA6FDF55}" srcOrd="1" destOrd="0" presId="urn:microsoft.com/office/officeart/2008/layout/HexagonCluster"/>
    <dgm:cxn modelId="{98E2AAFA-1E5A-491F-87A3-B7214DE65F03}" type="presParOf" srcId="{5B53226F-55A1-4C8D-8668-3C76AA6FDF55}" destId="{A1EA07D4-DB31-48CC-8510-B0E01CD5DB48}" srcOrd="0" destOrd="0" presId="urn:microsoft.com/office/officeart/2008/layout/HexagonCluster"/>
    <dgm:cxn modelId="{6E65C1BB-D331-4E28-9F6C-390A31C8E89A}" type="presParOf" srcId="{22298FDF-2AA5-4FBF-88E4-FD5819FC2B9C}" destId="{FC6FAA87-9552-4E6D-ACF4-55328A484E82}" srcOrd="2" destOrd="0" presId="urn:microsoft.com/office/officeart/2008/layout/HexagonCluster"/>
    <dgm:cxn modelId="{80971281-5F92-4094-BABA-FAB97D9CA809}" type="presParOf" srcId="{FC6FAA87-9552-4E6D-ACF4-55328A484E82}" destId="{F5D512B2-8137-45E5-8D39-8074C3EC0943}" srcOrd="0" destOrd="0" presId="urn:microsoft.com/office/officeart/2008/layout/HexagonCluster"/>
    <dgm:cxn modelId="{07E00B4C-E5C3-48E9-8709-73024C519B60}" type="presParOf" srcId="{22298FDF-2AA5-4FBF-88E4-FD5819FC2B9C}" destId="{DEB4A2B5-0BE2-4033-863A-9982C5BF8669}" srcOrd="3" destOrd="0" presId="urn:microsoft.com/office/officeart/2008/layout/HexagonCluster"/>
    <dgm:cxn modelId="{D918876E-342E-4F54-9F32-E483D0C679CE}" type="presParOf" srcId="{DEB4A2B5-0BE2-4033-863A-9982C5BF8669}" destId="{0224725D-CF1E-4D2D-B4A0-D361ED3011CC}" srcOrd="0" destOrd="0" presId="urn:microsoft.com/office/officeart/2008/layout/HexagonCluster"/>
    <dgm:cxn modelId="{86C598DE-07AF-43A7-B613-9C79BF031EF3}" type="presParOf" srcId="{22298FDF-2AA5-4FBF-88E4-FD5819FC2B9C}" destId="{784B623B-1D66-455D-93E9-1093E05B4CE2}" srcOrd="4" destOrd="0" presId="urn:microsoft.com/office/officeart/2008/layout/HexagonCluster"/>
    <dgm:cxn modelId="{D329AABB-9F41-4FE4-8A08-854C369DD76A}" type="presParOf" srcId="{784B623B-1D66-455D-93E9-1093E05B4CE2}" destId="{B57D372C-0E18-41DA-A1D7-87812E86AEEA}" srcOrd="0" destOrd="0" presId="urn:microsoft.com/office/officeart/2008/layout/HexagonCluster"/>
    <dgm:cxn modelId="{7260F1BB-E2FA-40A6-8378-8803AF013ACC}" type="presParOf" srcId="{22298FDF-2AA5-4FBF-88E4-FD5819FC2B9C}" destId="{8939B945-56DD-4D0F-8462-19425075A148}" srcOrd="5" destOrd="0" presId="urn:microsoft.com/office/officeart/2008/layout/HexagonCluster"/>
    <dgm:cxn modelId="{72517A67-AA0B-4C57-AE21-00011F15354A}" type="presParOf" srcId="{8939B945-56DD-4D0F-8462-19425075A148}" destId="{39E2A1DC-3AE1-4924-B51C-8E56F19472E7}" srcOrd="0" destOrd="0" presId="urn:microsoft.com/office/officeart/2008/layout/HexagonCluster"/>
    <dgm:cxn modelId="{6CB65467-E7F8-42D4-B137-9574534D804A}" type="presParOf" srcId="{22298FDF-2AA5-4FBF-88E4-FD5819FC2B9C}" destId="{3FA84A41-8F8A-4A81-9C4A-062789183A6D}" srcOrd="6" destOrd="0" presId="urn:microsoft.com/office/officeart/2008/layout/HexagonCluster"/>
    <dgm:cxn modelId="{66700AAA-E101-421E-8969-1ED5B8C027CF}" type="presParOf" srcId="{3FA84A41-8F8A-4A81-9C4A-062789183A6D}" destId="{0CA2073F-7F98-431B-80F7-5B4551F0047E}" srcOrd="0" destOrd="0" presId="urn:microsoft.com/office/officeart/2008/layout/HexagonCluster"/>
    <dgm:cxn modelId="{BA37BCFD-F04E-4B76-B95A-DFF6CA315587}" type="presParOf" srcId="{22298FDF-2AA5-4FBF-88E4-FD5819FC2B9C}" destId="{6707F032-0074-4263-AEC0-364F891B7840}" srcOrd="7" destOrd="0" presId="urn:microsoft.com/office/officeart/2008/layout/HexagonCluster"/>
    <dgm:cxn modelId="{50B089EC-B3ED-429F-B9D7-8AA160FFA16C}" type="presParOf" srcId="{6707F032-0074-4263-AEC0-364F891B7840}" destId="{E2369970-C138-4132-96F1-EC4D98469744}" srcOrd="0" destOrd="0" presId="urn:microsoft.com/office/officeart/2008/layout/HexagonCluster"/>
    <dgm:cxn modelId="{83440D11-6264-46E9-91A2-67DC608964E6}" type="presParOf" srcId="{22298FDF-2AA5-4FBF-88E4-FD5819FC2B9C}" destId="{0A1BB940-D1D2-4DFE-93F6-0386906BCE6D}" srcOrd="8" destOrd="0" presId="urn:microsoft.com/office/officeart/2008/layout/HexagonCluster"/>
    <dgm:cxn modelId="{859166E6-EA70-482C-A1BF-AC08E67C99A2}" type="presParOf" srcId="{0A1BB940-D1D2-4DFE-93F6-0386906BCE6D}" destId="{302027BE-B24E-4FF6-9B2D-2998A39D7376}" srcOrd="0" destOrd="0" presId="urn:microsoft.com/office/officeart/2008/layout/HexagonCluster"/>
    <dgm:cxn modelId="{4CF173FF-A06D-494A-9773-AD826C79A469}" type="presParOf" srcId="{22298FDF-2AA5-4FBF-88E4-FD5819FC2B9C}" destId="{F77C8D33-82B1-4940-8C35-DB69A6995A1F}" srcOrd="9" destOrd="0" presId="urn:microsoft.com/office/officeart/2008/layout/HexagonCluster"/>
    <dgm:cxn modelId="{8D8D6F22-7A7E-4911-BA6D-4C4CB76023E2}" type="presParOf" srcId="{F77C8D33-82B1-4940-8C35-DB69A6995A1F}" destId="{0B8B9CB2-7BC9-49FC-9F4B-DA985AD52A4B}" srcOrd="0" destOrd="0" presId="urn:microsoft.com/office/officeart/2008/layout/HexagonCluster"/>
    <dgm:cxn modelId="{D3685AEE-8939-491A-9CB2-330A8D2FBC65}" type="presParOf" srcId="{22298FDF-2AA5-4FBF-88E4-FD5819FC2B9C}" destId="{84FC2490-B086-4E93-A5C4-480811540DCB}" srcOrd="10" destOrd="0" presId="urn:microsoft.com/office/officeart/2008/layout/HexagonCluster"/>
    <dgm:cxn modelId="{41331F16-E52E-482B-8E66-50E83FA20A69}" type="presParOf" srcId="{84FC2490-B086-4E93-A5C4-480811540DCB}" destId="{42015C81-933B-46C3-AD64-D1DD209DF757}" srcOrd="0" destOrd="0" presId="urn:microsoft.com/office/officeart/2008/layout/HexagonCluster"/>
    <dgm:cxn modelId="{9B7AF677-54B9-4737-B980-014E957C71F3}" type="presParOf" srcId="{22298FDF-2AA5-4FBF-88E4-FD5819FC2B9C}" destId="{C67D900D-054D-42A3-8742-8D223C186C7C}" srcOrd="11" destOrd="0" presId="urn:microsoft.com/office/officeart/2008/layout/HexagonCluster"/>
    <dgm:cxn modelId="{235AA479-F4D0-4681-A2C7-27526922B117}" type="presParOf" srcId="{C67D900D-054D-42A3-8742-8D223C186C7C}" destId="{BCE0DB0F-1C2E-4B44-B860-F20BD3802099}" srcOrd="0" destOrd="0" presId="urn:microsoft.com/office/officeart/2008/layout/HexagonCluster"/>
    <dgm:cxn modelId="{970B52D5-79A9-4DB8-9778-3936A1BFFA47}" type="presParOf" srcId="{22298FDF-2AA5-4FBF-88E4-FD5819FC2B9C}" destId="{46989DDC-247B-4933-A493-87039A7CBF35}" srcOrd="12" destOrd="0" presId="urn:microsoft.com/office/officeart/2008/layout/HexagonCluster"/>
    <dgm:cxn modelId="{F6432C06-57BF-4863-AF82-2AF457223879}" type="presParOf" srcId="{46989DDC-247B-4933-A493-87039A7CBF35}" destId="{BC6C8391-6491-4248-995A-C48D09D72A32}" srcOrd="0" destOrd="0" presId="urn:microsoft.com/office/officeart/2008/layout/HexagonCluster"/>
    <dgm:cxn modelId="{EB74B169-BCA5-4D5B-B779-F24A97D2DF64}" type="presParOf" srcId="{22298FDF-2AA5-4FBF-88E4-FD5819FC2B9C}" destId="{1BB368ED-0ABB-4F19-9652-822D2E30F104}" srcOrd="13" destOrd="0" presId="urn:microsoft.com/office/officeart/2008/layout/HexagonCluster"/>
    <dgm:cxn modelId="{E13D0EE4-3DFA-4C51-9F11-0B05FBF9FF39}" type="presParOf" srcId="{1BB368ED-0ABB-4F19-9652-822D2E30F104}" destId="{B980B841-3300-49A6-B501-8F7082C0FDEA}" srcOrd="0" destOrd="0" presId="urn:microsoft.com/office/officeart/2008/layout/HexagonCluster"/>
    <dgm:cxn modelId="{E4E6425C-7DEC-4AB2-9C25-B6BD94276511}" type="presParOf" srcId="{22298FDF-2AA5-4FBF-88E4-FD5819FC2B9C}" destId="{FA1474F7-EEC0-4511-A199-8BFE71C0E530}" srcOrd="14" destOrd="0" presId="urn:microsoft.com/office/officeart/2008/layout/HexagonCluster"/>
    <dgm:cxn modelId="{6ACC22CF-7158-43CF-94AE-9746F2DB2BB4}" type="presParOf" srcId="{FA1474F7-EEC0-4511-A199-8BFE71C0E530}" destId="{EDD90A64-7C7C-4622-9A29-BE98278EFF45}" srcOrd="0" destOrd="0" presId="urn:microsoft.com/office/officeart/2008/layout/HexagonCluster"/>
    <dgm:cxn modelId="{426C2790-6CF9-4C90-82FB-444E8CEFF5EB}" type="presParOf" srcId="{22298FDF-2AA5-4FBF-88E4-FD5819FC2B9C}" destId="{60C41E11-E00F-46C4-A6FA-9F5A31B04367}" srcOrd="15" destOrd="0" presId="urn:microsoft.com/office/officeart/2008/layout/HexagonCluster"/>
    <dgm:cxn modelId="{F0E1CE58-551F-4B98-86D0-E3FBE31FF2BB}" type="presParOf" srcId="{60C41E11-E00F-46C4-A6FA-9F5A31B04367}" destId="{B24A1519-0E31-400F-A8F3-325ADCBADD0C}"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87416E5-C9A0-4922-A116-A451A22540DD}"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7198F87D-9862-45A9-A4AB-7788FC0B5BE8}">
      <dgm:prSet phldrT="[Text]" custT="1"/>
      <dgm:spPr>
        <a:solidFill>
          <a:schemeClr val="accent1">
            <a:lumMod val="60000"/>
            <a:lumOff val="4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Văn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hóa</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E32549B2-C56D-4BB4-B2EF-BA55505E0ED3}" type="parTrans" cxnId="{24E2A199-45A4-4E11-9443-A6768ED20D1A}">
      <dgm:prSet/>
      <dgm:spPr/>
      <dgm:t>
        <a:bodyPr/>
        <a:lstStyle/>
        <a:p>
          <a:endParaRPr lang="en-US"/>
        </a:p>
      </dgm:t>
    </dgm:pt>
    <dgm:pt modelId="{3A04EE5B-A5E0-4AA4-80E7-6CCBCA9446CC}" type="sibTrans" cxnId="{24E2A199-45A4-4E11-9443-A6768ED20D1A}">
      <dgm:prSet/>
      <dgm:spPr>
        <a:blipFill rotWithShape="1">
          <a:blip xmlns:r="http://schemas.openxmlformats.org/officeDocument/2006/relationships" r:embed="rId1"/>
          <a:stretch>
            <a:fillRect/>
          </a:stretch>
        </a:blipFill>
      </dgm:spPr>
      <dgm:t>
        <a:bodyPr/>
        <a:lstStyle/>
        <a:p>
          <a:endParaRPr lang="en-US"/>
        </a:p>
      </dgm:t>
    </dgm:pt>
    <dgm:pt modelId="{D15CF326-FDBA-4270-A41A-659157C123B0}">
      <dgm:prSet phldrT="[Text]" custT="1"/>
      <dgm:spPr>
        <a:solidFill>
          <a:srgbClr val="FFC000"/>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Kinh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tế</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A7BE7FE8-1153-487D-9CA0-037BDC556898}" type="parTrans" cxnId="{198948CD-79EE-41BB-8636-614963BF268C}">
      <dgm:prSet/>
      <dgm:spPr/>
      <dgm:t>
        <a:bodyPr/>
        <a:lstStyle/>
        <a:p>
          <a:endParaRPr lang="en-US"/>
        </a:p>
      </dgm:t>
    </dgm:pt>
    <dgm:pt modelId="{04FEFD31-BA05-47C0-940B-BFA49C8490D7}" type="sibTrans" cxnId="{198948CD-79EE-41BB-8636-614963BF268C}">
      <dgm:prSet/>
      <dgm:spPr>
        <a:blipFill rotWithShape="1">
          <a:blip xmlns:r="http://schemas.openxmlformats.org/officeDocument/2006/relationships" r:embed="rId2"/>
          <a:stretch>
            <a:fillRect/>
          </a:stretch>
        </a:blipFill>
      </dgm:spPr>
      <dgm:t>
        <a:bodyPr/>
        <a:lstStyle/>
        <a:p>
          <a:endParaRPr lang="en-US"/>
        </a:p>
      </dgm:t>
    </dgm:pt>
    <dgm:pt modelId="{2C1B2A33-319A-4BEF-914A-69D5C023B678}">
      <dgm:prSet phldrT="[Text]" custT="1"/>
      <dgm:spPr>
        <a:solidFill>
          <a:schemeClr val="accent6">
            <a:lumMod val="20000"/>
            <a:lumOff val="8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Giáo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dục</a:t>
          </a:r>
          <a:r>
            <a:rPr lang="en-US" sz="2400" b="1" dirty="0">
              <a:solidFill>
                <a:schemeClr val="tx2"/>
              </a:solidFill>
              <a:latin typeface="Times New Roman" panose="02020603050405020304" pitchFamily="18" charset="0"/>
              <a:cs typeface="Times New Roman" panose="02020603050405020304" pitchFamily="18" charset="0"/>
            </a:rPr>
            <a:t>, y </a:t>
          </a:r>
          <a:r>
            <a:rPr lang="en-US" sz="2400" b="1" dirty="0" err="1">
              <a:solidFill>
                <a:schemeClr val="tx2"/>
              </a:solidFill>
              <a:latin typeface="Times New Roman" panose="02020603050405020304" pitchFamily="18" charset="0"/>
              <a:cs typeface="Times New Roman" panose="02020603050405020304" pitchFamily="18" charset="0"/>
            </a:rPr>
            <a:t>tế</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1F2EAAD9-9EE1-4108-8F63-EAB5E66121CD}" type="parTrans" cxnId="{5CA5C571-4600-415C-970B-5909576A0900}">
      <dgm:prSet/>
      <dgm:spPr/>
      <dgm:t>
        <a:bodyPr/>
        <a:lstStyle/>
        <a:p>
          <a:endParaRPr lang="en-US"/>
        </a:p>
      </dgm:t>
    </dgm:pt>
    <dgm:pt modelId="{6B54024D-5ACE-411F-9C43-E2864E2E26A5}" type="sibTrans" cxnId="{5CA5C571-4600-415C-970B-5909576A0900}">
      <dgm:prSet/>
      <dgm:spPr>
        <a:blipFill rotWithShape="1">
          <a:blip xmlns:r="http://schemas.openxmlformats.org/officeDocument/2006/relationships" r:embed="rId3"/>
          <a:stretch>
            <a:fillRect/>
          </a:stretch>
        </a:blipFill>
      </dgm:spPr>
      <dgm:t>
        <a:bodyPr/>
        <a:lstStyle/>
        <a:p>
          <a:endParaRPr lang="en-US"/>
        </a:p>
      </dgm:t>
    </dgm:pt>
    <dgm:pt modelId="{EE2FA23C-F0F9-4DE3-948B-D65D8BF4EF9C}">
      <dgm:prSet phldrT="[Text]" custT="1"/>
      <dgm:spPr>
        <a:solidFill>
          <a:schemeClr val="accent4">
            <a:lumMod val="60000"/>
            <a:lumOff val="40000"/>
          </a:schemeClr>
        </a:solidFill>
      </dgm:spPr>
      <dgm:t>
        <a:bodyPr/>
        <a:lstStyle/>
        <a:p>
          <a:r>
            <a:rPr lang="en-US" sz="2400" b="1" dirty="0" err="1">
              <a:solidFill>
                <a:schemeClr val="bg1"/>
              </a:solidFill>
              <a:latin typeface="Times New Roman" panose="02020603050405020304" pitchFamily="18" charset="0"/>
              <a:cs typeface="Times New Roman" panose="02020603050405020304" pitchFamily="18" charset="0"/>
            </a:rPr>
            <a:t>Khoa</a:t>
          </a:r>
          <a:r>
            <a:rPr lang="en-US" sz="2400" b="1" dirty="0">
              <a:solidFill>
                <a:schemeClr val="bg1"/>
              </a:solidFill>
              <a:latin typeface="Times New Roman" panose="02020603050405020304" pitchFamily="18" charset="0"/>
              <a:cs typeface="Times New Roman" panose="02020603050405020304" pitchFamily="18" charset="0"/>
            </a:rPr>
            <a:t> học </a:t>
          </a:r>
          <a:r>
            <a:rPr lang="en-US" sz="2400" b="1" dirty="0" err="1">
              <a:solidFill>
                <a:schemeClr val="bg1"/>
              </a:solidFill>
              <a:latin typeface="Times New Roman" panose="02020603050405020304" pitchFamily="18" charset="0"/>
              <a:cs typeface="Times New Roman" panose="02020603050405020304" pitchFamily="18" charset="0"/>
            </a:rPr>
            <a:t>kỹ</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thuật</a:t>
          </a:r>
          <a:r>
            <a:rPr lang="en-US" sz="2400" b="1" dirty="0">
              <a:solidFill>
                <a:schemeClr val="bg1"/>
              </a:solidFill>
              <a:latin typeface="Times New Roman" panose="02020603050405020304" pitchFamily="18" charset="0"/>
              <a:cs typeface="Times New Roman" panose="02020603050405020304" pitchFamily="18" charset="0"/>
            </a:rPr>
            <a:t>…</a:t>
          </a:r>
        </a:p>
      </dgm:t>
    </dgm:pt>
    <dgm:pt modelId="{2F445398-BEC8-4976-BA00-FC861E754C15}" type="parTrans" cxnId="{2076822D-411E-491C-B174-365EC9C2070D}">
      <dgm:prSet/>
      <dgm:spPr/>
      <dgm:t>
        <a:bodyPr/>
        <a:lstStyle/>
        <a:p>
          <a:endParaRPr lang="en-US"/>
        </a:p>
      </dgm:t>
    </dgm:pt>
    <dgm:pt modelId="{91E5616C-AC7A-4FAE-B7A4-CCBDC113D99D}" type="sibTrans" cxnId="{2076822D-411E-491C-B174-365EC9C2070D}">
      <dgm:prSet/>
      <dgm:spPr>
        <a:blipFill rotWithShape="1">
          <a:blip xmlns:r="http://schemas.openxmlformats.org/officeDocument/2006/relationships" r:embed="rId4"/>
          <a:stretch>
            <a:fillRect/>
          </a:stretch>
        </a:blipFill>
      </dgm:spPr>
      <dgm:t>
        <a:bodyPr/>
        <a:lstStyle/>
        <a:p>
          <a:endParaRPr lang="en-US"/>
        </a:p>
      </dgm:t>
    </dgm:pt>
    <dgm:pt modelId="{22298FDF-2AA5-4FBF-88E4-FD5819FC2B9C}" type="pres">
      <dgm:prSet presAssocID="{087416E5-C9A0-4922-A116-A451A22540DD}" presName="Name0" presStyleCnt="0">
        <dgm:presLayoutVars>
          <dgm:chMax val="21"/>
          <dgm:chPref val="21"/>
        </dgm:presLayoutVars>
      </dgm:prSet>
      <dgm:spPr/>
    </dgm:pt>
    <dgm:pt modelId="{2058AAB8-0AD4-411B-A94B-86C04B09CC48}" type="pres">
      <dgm:prSet presAssocID="{7198F87D-9862-45A9-A4AB-7788FC0B5BE8}" presName="text1" presStyleCnt="0"/>
      <dgm:spPr/>
    </dgm:pt>
    <dgm:pt modelId="{C0D42EFB-C35C-40FD-82EE-2C5DEB0715B4}" type="pres">
      <dgm:prSet presAssocID="{7198F87D-9862-45A9-A4AB-7788FC0B5BE8}" presName="textRepeatNode" presStyleLbl="alignNode1" presStyleIdx="0" presStyleCnt="4">
        <dgm:presLayoutVars>
          <dgm:chMax val="0"/>
          <dgm:chPref val="0"/>
          <dgm:bulletEnabled val="1"/>
        </dgm:presLayoutVars>
      </dgm:prSet>
      <dgm:spPr/>
    </dgm:pt>
    <dgm:pt modelId="{5B53226F-55A1-4C8D-8668-3C76AA6FDF55}" type="pres">
      <dgm:prSet presAssocID="{7198F87D-9862-45A9-A4AB-7788FC0B5BE8}" presName="textaccent1" presStyleCnt="0"/>
      <dgm:spPr/>
    </dgm:pt>
    <dgm:pt modelId="{A1EA07D4-DB31-48CC-8510-B0E01CD5DB48}" type="pres">
      <dgm:prSet presAssocID="{7198F87D-9862-45A9-A4AB-7788FC0B5BE8}" presName="accentRepeatNode" presStyleLbl="solidAlignAcc1" presStyleIdx="0" presStyleCnt="8"/>
      <dgm:spPr/>
    </dgm:pt>
    <dgm:pt modelId="{FC6FAA87-9552-4E6D-ACF4-55328A484E82}" type="pres">
      <dgm:prSet presAssocID="{3A04EE5B-A5E0-4AA4-80E7-6CCBCA9446CC}" presName="image1" presStyleCnt="0"/>
      <dgm:spPr/>
    </dgm:pt>
    <dgm:pt modelId="{F5D512B2-8137-45E5-8D39-8074C3EC0943}" type="pres">
      <dgm:prSet presAssocID="{3A04EE5B-A5E0-4AA4-80E7-6CCBCA9446CC}" presName="imageRepeatNode" presStyleLbl="alignAcc1" presStyleIdx="0" presStyleCnt="4"/>
      <dgm:spPr/>
    </dgm:pt>
    <dgm:pt modelId="{DEB4A2B5-0BE2-4033-863A-9982C5BF8669}" type="pres">
      <dgm:prSet presAssocID="{3A04EE5B-A5E0-4AA4-80E7-6CCBCA9446CC}" presName="imageaccent1" presStyleCnt="0"/>
      <dgm:spPr/>
    </dgm:pt>
    <dgm:pt modelId="{0224725D-CF1E-4D2D-B4A0-D361ED3011CC}" type="pres">
      <dgm:prSet presAssocID="{3A04EE5B-A5E0-4AA4-80E7-6CCBCA9446CC}" presName="accentRepeatNode" presStyleLbl="solidAlignAcc1" presStyleIdx="1" presStyleCnt="8"/>
      <dgm:spPr/>
    </dgm:pt>
    <dgm:pt modelId="{784B623B-1D66-455D-93E9-1093E05B4CE2}" type="pres">
      <dgm:prSet presAssocID="{D15CF326-FDBA-4270-A41A-659157C123B0}" presName="text2" presStyleCnt="0"/>
      <dgm:spPr/>
    </dgm:pt>
    <dgm:pt modelId="{B57D372C-0E18-41DA-A1D7-87812E86AEEA}" type="pres">
      <dgm:prSet presAssocID="{D15CF326-FDBA-4270-A41A-659157C123B0}" presName="textRepeatNode" presStyleLbl="alignNode1" presStyleIdx="1" presStyleCnt="4">
        <dgm:presLayoutVars>
          <dgm:chMax val="0"/>
          <dgm:chPref val="0"/>
          <dgm:bulletEnabled val="1"/>
        </dgm:presLayoutVars>
      </dgm:prSet>
      <dgm:spPr/>
    </dgm:pt>
    <dgm:pt modelId="{8939B945-56DD-4D0F-8462-19425075A148}" type="pres">
      <dgm:prSet presAssocID="{D15CF326-FDBA-4270-A41A-659157C123B0}" presName="textaccent2" presStyleCnt="0"/>
      <dgm:spPr/>
    </dgm:pt>
    <dgm:pt modelId="{39E2A1DC-3AE1-4924-B51C-8E56F19472E7}" type="pres">
      <dgm:prSet presAssocID="{D15CF326-FDBA-4270-A41A-659157C123B0}" presName="accentRepeatNode" presStyleLbl="solidAlignAcc1" presStyleIdx="2" presStyleCnt="8"/>
      <dgm:spPr/>
    </dgm:pt>
    <dgm:pt modelId="{3FA84A41-8F8A-4A81-9C4A-062789183A6D}" type="pres">
      <dgm:prSet presAssocID="{04FEFD31-BA05-47C0-940B-BFA49C8490D7}" presName="image2" presStyleCnt="0"/>
      <dgm:spPr/>
    </dgm:pt>
    <dgm:pt modelId="{0CA2073F-7F98-431B-80F7-5B4551F0047E}" type="pres">
      <dgm:prSet presAssocID="{04FEFD31-BA05-47C0-940B-BFA49C8490D7}" presName="imageRepeatNode" presStyleLbl="alignAcc1" presStyleIdx="1" presStyleCnt="4"/>
      <dgm:spPr/>
    </dgm:pt>
    <dgm:pt modelId="{6707F032-0074-4263-AEC0-364F891B7840}" type="pres">
      <dgm:prSet presAssocID="{04FEFD31-BA05-47C0-940B-BFA49C8490D7}" presName="imageaccent2" presStyleCnt="0"/>
      <dgm:spPr/>
    </dgm:pt>
    <dgm:pt modelId="{E2369970-C138-4132-96F1-EC4D98469744}" type="pres">
      <dgm:prSet presAssocID="{04FEFD31-BA05-47C0-940B-BFA49C8490D7}" presName="accentRepeatNode" presStyleLbl="solidAlignAcc1" presStyleIdx="3" presStyleCnt="8"/>
      <dgm:spPr/>
    </dgm:pt>
    <dgm:pt modelId="{0A1BB940-D1D2-4DFE-93F6-0386906BCE6D}" type="pres">
      <dgm:prSet presAssocID="{2C1B2A33-319A-4BEF-914A-69D5C023B678}" presName="text3" presStyleCnt="0"/>
      <dgm:spPr/>
    </dgm:pt>
    <dgm:pt modelId="{302027BE-B24E-4FF6-9B2D-2998A39D7376}" type="pres">
      <dgm:prSet presAssocID="{2C1B2A33-319A-4BEF-914A-69D5C023B678}" presName="textRepeatNode" presStyleLbl="alignNode1" presStyleIdx="2" presStyleCnt="4">
        <dgm:presLayoutVars>
          <dgm:chMax val="0"/>
          <dgm:chPref val="0"/>
          <dgm:bulletEnabled val="1"/>
        </dgm:presLayoutVars>
      </dgm:prSet>
      <dgm:spPr/>
    </dgm:pt>
    <dgm:pt modelId="{F77C8D33-82B1-4940-8C35-DB69A6995A1F}" type="pres">
      <dgm:prSet presAssocID="{2C1B2A33-319A-4BEF-914A-69D5C023B678}" presName="textaccent3" presStyleCnt="0"/>
      <dgm:spPr/>
    </dgm:pt>
    <dgm:pt modelId="{0B8B9CB2-7BC9-49FC-9F4B-DA985AD52A4B}" type="pres">
      <dgm:prSet presAssocID="{2C1B2A33-319A-4BEF-914A-69D5C023B678}" presName="accentRepeatNode" presStyleLbl="solidAlignAcc1" presStyleIdx="4" presStyleCnt="8"/>
      <dgm:spPr/>
    </dgm:pt>
    <dgm:pt modelId="{84FC2490-B086-4E93-A5C4-480811540DCB}" type="pres">
      <dgm:prSet presAssocID="{6B54024D-5ACE-411F-9C43-E2864E2E26A5}" presName="image3" presStyleCnt="0"/>
      <dgm:spPr/>
    </dgm:pt>
    <dgm:pt modelId="{42015C81-933B-46C3-AD64-D1DD209DF757}" type="pres">
      <dgm:prSet presAssocID="{6B54024D-5ACE-411F-9C43-E2864E2E26A5}" presName="imageRepeatNode" presStyleLbl="alignAcc1" presStyleIdx="2" presStyleCnt="4"/>
      <dgm:spPr/>
    </dgm:pt>
    <dgm:pt modelId="{C67D900D-054D-42A3-8742-8D223C186C7C}" type="pres">
      <dgm:prSet presAssocID="{6B54024D-5ACE-411F-9C43-E2864E2E26A5}" presName="imageaccent3" presStyleCnt="0"/>
      <dgm:spPr/>
    </dgm:pt>
    <dgm:pt modelId="{BCE0DB0F-1C2E-4B44-B860-F20BD3802099}" type="pres">
      <dgm:prSet presAssocID="{6B54024D-5ACE-411F-9C43-E2864E2E26A5}" presName="accentRepeatNode" presStyleLbl="solidAlignAcc1" presStyleIdx="5" presStyleCnt="8"/>
      <dgm:spPr/>
    </dgm:pt>
    <dgm:pt modelId="{46989DDC-247B-4933-A493-87039A7CBF35}" type="pres">
      <dgm:prSet presAssocID="{EE2FA23C-F0F9-4DE3-948B-D65D8BF4EF9C}" presName="text4" presStyleCnt="0"/>
      <dgm:spPr/>
    </dgm:pt>
    <dgm:pt modelId="{BC6C8391-6491-4248-995A-C48D09D72A32}" type="pres">
      <dgm:prSet presAssocID="{EE2FA23C-F0F9-4DE3-948B-D65D8BF4EF9C}" presName="textRepeatNode" presStyleLbl="alignNode1" presStyleIdx="3" presStyleCnt="4">
        <dgm:presLayoutVars>
          <dgm:chMax val="0"/>
          <dgm:chPref val="0"/>
          <dgm:bulletEnabled val="1"/>
        </dgm:presLayoutVars>
      </dgm:prSet>
      <dgm:spPr/>
    </dgm:pt>
    <dgm:pt modelId="{1BB368ED-0ABB-4F19-9652-822D2E30F104}" type="pres">
      <dgm:prSet presAssocID="{EE2FA23C-F0F9-4DE3-948B-D65D8BF4EF9C}" presName="textaccent4" presStyleCnt="0"/>
      <dgm:spPr/>
    </dgm:pt>
    <dgm:pt modelId="{B980B841-3300-49A6-B501-8F7082C0FDEA}" type="pres">
      <dgm:prSet presAssocID="{EE2FA23C-F0F9-4DE3-948B-D65D8BF4EF9C}" presName="accentRepeatNode" presStyleLbl="solidAlignAcc1" presStyleIdx="6" presStyleCnt="8"/>
      <dgm:spPr/>
    </dgm:pt>
    <dgm:pt modelId="{FA1474F7-EEC0-4511-A199-8BFE71C0E530}" type="pres">
      <dgm:prSet presAssocID="{91E5616C-AC7A-4FAE-B7A4-CCBDC113D99D}" presName="image4" presStyleCnt="0"/>
      <dgm:spPr/>
    </dgm:pt>
    <dgm:pt modelId="{EDD90A64-7C7C-4622-9A29-BE98278EFF45}" type="pres">
      <dgm:prSet presAssocID="{91E5616C-AC7A-4FAE-B7A4-CCBDC113D99D}" presName="imageRepeatNode" presStyleLbl="alignAcc1" presStyleIdx="3" presStyleCnt="4"/>
      <dgm:spPr/>
    </dgm:pt>
    <dgm:pt modelId="{60C41E11-E00F-46C4-A6FA-9F5A31B04367}" type="pres">
      <dgm:prSet presAssocID="{91E5616C-AC7A-4FAE-B7A4-CCBDC113D99D}" presName="imageaccent4" presStyleCnt="0"/>
      <dgm:spPr/>
    </dgm:pt>
    <dgm:pt modelId="{B24A1519-0E31-400F-A8F3-325ADCBADD0C}" type="pres">
      <dgm:prSet presAssocID="{91E5616C-AC7A-4FAE-B7A4-CCBDC113D99D}" presName="accentRepeatNode" presStyleLbl="solidAlignAcc1" presStyleIdx="7" presStyleCnt="8"/>
      <dgm:spPr/>
    </dgm:pt>
  </dgm:ptLst>
  <dgm:cxnLst>
    <dgm:cxn modelId="{EB48EB03-E386-4A6B-B494-BBCBEB0E4101}" type="presOf" srcId="{7198F87D-9862-45A9-A4AB-7788FC0B5BE8}" destId="{C0D42EFB-C35C-40FD-82EE-2C5DEB0715B4}" srcOrd="0" destOrd="0" presId="urn:microsoft.com/office/officeart/2008/layout/HexagonCluster"/>
    <dgm:cxn modelId="{6EC1E30A-E949-4B37-A78B-51F0EC3CEFED}" type="presOf" srcId="{2C1B2A33-319A-4BEF-914A-69D5C023B678}" destId="{302027BE-B24E-4FF6-9B2D-2998A39D7376}" srcOrd="0" destOrd="0" presId="urn:microsoft.com/office/officeart/2008/layout/HexagonCluster"/>
    <dgm:cxn modelId="{EB0ADB20-DE3F-42EC-81CA-60F7732EE826}" type="presOf" srcId="{91E5616C-AC7A-4FAE-B7A4-CCBDC113D99D}" destId="{EDD90A64-7C7C-4622-9A29-BE98278EFF45}" srcOrd="0" destOrd="0" presId="urn:microsoft.com/office/officeart/2008/layout/HexagonCluster"/>
    <dgm:cxn modelId="{2076822D-411E-491C-B174-365EC9C2070D}" srcId="{087416E5-C9A0-4922-A116-A451A22540DD}" destId="{EE2FA23C-F0F9-4DE3-948B-D65D8BF4EF9C}" srcOrd="3" destOrd="0" parTransId="{2F445398-BEC8-4976-BA00-FC861E754C15}" sibTransId="{91E5616C-AC7A-4FAE-B7A4-CCBDC113D99D}"/>
    <dgm:cxn modelId="{42EFC852-42FF-4EAC-AE27-8B900EAF35CF}" type="presOf" srcId="{3A04EE5B-A5E0-4AA4-80E7-6CCBCA9446CC}" destId="{F5D512B2-8137-45E5-8D39-8074C3EC0943}" srcOrd="0" destOrd="0" presId="urn:microsoft.com/office/officeart/2008/layout/HexagonCluster"/>
    <dgm:cxn modelId="{EC6AE263-0E30-441D-9D3E-6CA94C5EAA1C}" type="presOf" srcId="{6B54024D-5ACE-411F-9C43-E2864E2E26A5}" destId="{42015C81-933B-46C3-AD64-D1DD209DF757}" srcOrd="0" destOrd="0" presId="urn:microsoft.com/office/officeart/2008/layout/HexagonCluster"/>
    <dgm:cxn modelId="{5CA5C571-4600-415C-970B-5909576A0900}" srcId="{087416E5-C9A0-4922-A116-A451A22540DD}" destId="{2C1B2A33-319A-4BEF-914A-69D5C023B678}" srcOrd="2" destOrd="0" parTransId="{1F2EAAD9-9EE1-4108-8F63-EAB5E66121CD}" sibTransId="{6B54024D-5ACE-411F-9C43-E2864E2E26A5}"/>
    <dgm:cxn modelId="{E2A39874-940D-4A12-BBCB-1BE1420D5B7E}" type="presOf" srcId="{087416E5-C9A0-4922-A116-A451A22540DD}" destId="{22298FDF-2AA5-4FBF-88E4-FD5819FC2B9C}" srcOrd="0" destOrd="0" presId="urn:microsoft.com/office/officeart/2008/layout/HexagonCluster"/>
    <dgm:cxn modelId="{C46C0188-B22A-4821-805E-0E1EDA69E213}" type="presOf" srcId="{04FEFD31-BA05-47C0-940B-BFA49C8490D7}" destId="{0CA2073F-7F98-431B-80F7-5B4551F0047E}" srcOrd="0" destOrd="0" presId="urn:microsoft.com/office/officeart/2008/layout/HexagonCluster"/>
    <dgm:cxn modelId="{24E2A199-45A4-4E11-9443-A6768ED20D1A}" srcId="{087416E5-C9A0-4922-A116-A451A22540DD}" destId="{7198F87D-9862-45A9-A4AB-7788FC0B5BE8}" srcOrd="0" destOrd="0" parTransId="{E32549B2-C56D-4BB4-B2EF-BA55505E0ED3}" sibTransId="{3A04EE5B-A5E0-4AA4-80E7-6CCBCA9446CC}"/>
    <dgm:cxn modelId="{5E23A1A8-493A-4213-96B7-CFDCC06796AE}" type="presOf" srcId="{EE2FA23C-F0F9-4DE3-948B-D65D8BF4EF9C}" destId="{BC6C8391-6491-4248-995A-C48D09D72A32}" srcOrd="0" destOrd="0" presId="urn:microsoft.com/office/officeart/2008/layout/HexagonCluster"/>
    <dgm:cxn modelId="{A07610BD-0CD3-4F84-84D5-63F1AFC4F944}" type="presOf" srcId="{D15CF326-FDBA-4270-A41A-659157C123B0}" destId="{B57D372C-0E18-41DA-A1D7-87812E86AEEA}" srcOrd="0" destOrd="0" presId="urn:microsoft.com/office/officeart/2008/layout/HexagonCluster"/>
    <dgm:cxn modelId="{198948CD-79EE-41BB-8636-614963BF268C}" srcId="{087416E5-C9A0-4922-A116-A451A22540DD}" destId="{D15CF326-FDBA-4270-A41A-659157C123B0}" srcOrd="1" destOrd="0" parTransId="{A7BE7FE8-1153-487D-9CA0-037BDC556898}" sibTransId="{04FEFD31-BA05-47C0-940B-BFA49C8490D7}"/>
    <dgm:cxn modelId="{88F78E1F-C48B-4877-95B5-F4268BB03BA8}" type="presParOf" srcId="{22298FDF-2AA5-4FBF-88E4-FD5819FC2B9C}" destId="{2058AAB8-0AD4-411B-A94B-86C04B09CC48}" srcOrd="0" destOrd="0" presId="urn:microsoft.com/office/officeart/2008/layout/HexagonCluster"/>
    <dgm:cxn modelId="{2744DC93-7E6C-457F-96AF-1EC76E971036}" type="presParOf" srcId="{2058AAB8-0AD4-411B-A94B-86C04B09CC48}" destId="{C0D42EFB-C35C-40FD-82EE-2C5DEB0715B4}" srcOrd="0" destOrd="0" presId="urn:microsoft.com/office/officeart/2008/layout/HexagonCluster"/>
    <dgm:cxn modelId="{D9D0A49E-721C-43E4-BA45-270669A4B3EB}" type="presParOf" srcId="{22298FDF-2AA5-4FBF-88E4-FD5819FC2B9C}" destId="{5B53226F-55A1-4C8D-8668-3C76AA6FDF55}" srcOrd="1" destOrd="0" presId="urn:microsoft.com/office/officeart/2008/layout/HexagonCluster"/>
    <dgm:cxn modelId="{97D75209-2ED0-4F35-993F-42BEC169DE4F}" type="presParOf" srcId="{5B53226F-55A1-4C8D-8668-3C76AA6FDF55}" destId="{A1EA07D4-DB31-48CC-8510-B0E01CD5DB48}" srcOrd="0" destOrd="0" presId="urn:microsoft.com/office/officeart/2008/layout/HexagonCluster"/>
    <dgm:cxn modelId="{AFC836F7-8F50-48B6-BD6E-6D604D40EFF2}" type="presParOf" srcId="{22298FDF-2AA5-4FBF-88E4-FD5819FC2B9C}" destId="{FC6FAA87-9552-4E6D-ACF4-55328A484E82}" srcOrd="2" destOrd="0" presId="urn:microsoft.com/office/officeart/2008/layout/HexagonCluster"/>
    <dgm:cxn modelId="{7022FB83-3190-45DB-A4DB-1AA541CA7583}" type="presParOf" srcId="{FC6FAA87-9552-4E6D-ACF4-55328A484E82}" destId="{F5D512B2-8137-45E5-8D39-8074C3EC0943}" srcOrd="0" destOrd="0" presId="urn:microsoft.com/office/officeart/2008/layout/HexagonCluster"/>
    <dgm:cxn modelId="{E43FB490-91B0-4448-9485-E90CAAB2C5CE}" type="presParOf" srcId="{22298FDF-2AA5-4FBF-88E4-FD5819FC2B9C}" destId="{DEB4A2B5-0BE2-4033-863A-9982C5BF8669}" srcOrd="3" destOrd="0" presId="urn:microsoft.com/office/officeart/2008/layout/HexagonCluster"/>
    <dgm:cxn modelId="{DB5EDEA8-DD4A-4D94-9DEA-DBD688ADD4C8}" type="presParOf" srcId="{DEB4A2B5-0BE2-4033-863A-9982C5BF8669}" destId="{0224725D-CF1E-4D2D-B4A0-D361ED3011CC}" srcOrd="0" destOrd="0" presId="urn:microsoft.com/office/officeart/2008/layout/HexagonCluster"/>
    <dgm:cxn modelId="{B923F119-B8B2-4B16-93D4-2584849A6103}" type="presParOf" srcId="{22298FDF-2AA5-4FBF-88E4-FD5819FC2B9C}" destId="{784B623B-1D66-455D-93E9-1093E05B4CE2}" srcOrd="4" destOrd="0" presId="urn:microsoft.com/office/officeart/2008/layout/HexagonCluster"/>
    <dgm:cxn modelId="{B00C0A32-EFC0-4CDA-B659-24DC01EB8E85}" type="presParOf" srcId="{784B623B-1D66-455D-93E9-1093E05B4CE2}" destId="{B57D372C-0E18-41DA-A1D7-87812E86AEEA}" srcOrd="0" destOrd="0" presId="urn:microsoft.com/office/officeart/2008/layout/HexagonCluster"/>
    <dgm:cxn modelId="{3D008204-1381-4739-8842-E99CA8B73BB3}" type="presParOf" srcId="{22298FDF-2AA5-4FBF-88E4-FD5819FC2B9C}" destId="{8939B945-56DD-4D0F-8462-19425075A148}" srcOrd="5" destOrd="0" presId="urn:microsoft.com/office/officeart/2008/layout/HexagonCluster"/>
    <dgm:cxn modelId="{7510367E-94BF-4324-99EA-D072C390E2BC}" type="presParOf" srcId="{8939B945-56DD-4D0F-8462-19425075A148}" destId="{39E2A1DC-3AE1-4924-B51C-8E56F19472E7}" srcOrd="0" destOrd="0" presId="urn:microsoft.com/office/officeart/2008/layout/HexagonCluster"/>
    <dgm:cxn modelId="{8B658D6B-CE74-469E-9DBE-8C410A21114F}" type="presParOf" srcId="{22298FDF-2AA5-4FBF-88E4-FD5819FC2B9C}" destId="{3FA84A41-8F8A-4A81-9C4A-062789183A6D}" srcOrd="6" destOrd="0" presId="urn:microsoft.com/office/officeart/2008/layout/HexagonCluster"/>
    <dgm:cxn modelId="{4EDF2963-D823-4491-B71F-4589028DE51B}" type="presParOf" srcId="{3FA84A41-8F8A-4A81-9C4A-062789183A6D}" destId="{0CA2073F-7F98-431B-80F7-5B4551F0047E}" srcOrd="0" destOrd="0" presId="urn:microsoft.com/office/officeart/2008/layout/HexagonCluster"/>
    <dgm:cxn modelId="{76A3E095-8E38-4DDB-AE7C-A01329DA5DE3}" type="presParOf" srcId="{22298FDF-2AA5-4FBF-88E4-FD5819FC2B9C}" destId="{6707F032-0074-4263-AEC0-364F891B7840}" srcOrd="7" destOrd="0" presId="urn:microsoft.com/office/officeart/2008/layout/HexagonCluster"/>
    <dgm:cxn modelId="{FCAFEE79-A3C9-422C-A119-D722F1592DF6}" type="presParOf" srcId="{6707F032-0074-4263-AEC0-364F891B7840}" destId="{E2369970-C138-4132-96F1-EC4D98469744}" srcOrd="0" destOrd="0" presId="urn:microsoft.com/office/officeart/2008/layout/HexagonCluster"/>
    <dgm:cxn modelId="{3C1EB9DB-E2D3-4964-9A74-C5A4920AE10A}" type="presParOf" srcId="{22298FDF-2AA5-4FBF-88E4-FD5819FC2B9C}" destId="{0A1BB940-D1D2-4DFE-93F6-0386906BCE6D}" srcOrd="8" destOrd="0" presId="urn:microsoft.com/office/officeart/2008/layout/HexagonCluster"/>
    <dgm:cxn modelId="{868429B5-F791-4A95-8370-9EAB0F0680E3}" type="presParOf" srcId="{0A1BB940-D1D2-4DFE-93F6-0386906BCE6D}" destId="{302027BE-B24E-4FF6-9B2D-2998A39D7376}" srcOrd="0" destOrd="0" presId="urn:microsoft.com/office/officeart/2008/layout/HexagonCluster"/>
    <dgm:cxn modelId="{439B94C0-9A74-49B0-915D-8D0083B91BFF}" type="presParOf" srcId="{22298FDF-2AA5-4FBF-88E4-FD5819FC2B9C}" destId="{F77C8D33-82B1-4940-8C35-DB69A6995A1F}" srcOrd="9" destOrd="0" presId="urn:microsoft.com/office/officeart/2008/layout/HexagonCluster"/>
    <dgm:cxn modelId="{65DF9F35-B0CE-4431-8FD9-E78A33048710}" type="presParOf" srcId="{F77C8D33-82B1-4940-8C35-DB69A6995A1F}" destId="{0B8B9CB2-7BC9-49FC-9F4B-DA985AD52A4B}" srcOrd="0" destOrd="0" presId="urn:microsoft.com/office/officeart/2008/layout/HexagonCluster"/>
    <dgm:cxn modelId="{86F388D0-D044-4119-8C2F-99A476A73B5C}" type="presParOf" srcId="{22298FDF-2AA5-4FBF-88E4-FD5819FC2B9C}" destId="{84FC2490-B086-4E93-A5C4-480811540DCB}" srcOrd="10" destOrd="0" presId="urn:microsoft.com/office/officeart/2008/layout/HexagonCluster"/>
    <dgm:cxn modelId="{F90B53A3-B124-4B5B-A778-C27504753114}" type="presParOf" srcId="{84FC2490-B086-4E93-A5C4-480811540DCB}" destId="{42015C81-933B-46C3-AD64-D1DD209DF757}" srcOrd="0" destOrd="0" presId="urn:microsoft.com/office/officeart/2008/layout/HexagonCluster"/>
    <dgm:cxn modelId="{AED7075E-8566-42E5-A878-CAB5E3234EC3}" type="presParOf" srcId="{22298FDF-2AA5-4FBF-88E4-FD5819FC2B9C}" destId="{C67D900D-054D-42A3-8742-8D223C186C7C}" srcOrd="11" destOrd="0" presId="urn:microsoft.com/office/officeart/2008/layout/HexagonCluster"/>
    <dgm:cxn modelId="{3EF60549-F07C-4830-AE2D-C9F85CEBE703}" type="presParOf" srcId="{C67D900D-054D-42A3-8742-8D223C186C7C}" destId="{BCE0DB0F-1C2E-4B44-B860-F20BD3802099}" srcOrd="0" destOrd="0" presId="urn:microsoft.com/office/officeart/2008/layout/HexagonCluster"/>
    <dgm:cxn modelId="{9EBC4BF5-4A1C-48AC-ABD3-F6F9CC8BA653}" type="presParOf" srcId="{22298FDF-2AA5-4FBF-88E4-FD5819FC2B9C}" destId="{46989DDC-247B-4933-A493-87039A7CBF35}" srcOrd="12" destOrd="0" presId="urn:microsoft.com/office/officeart/2008/layout/HexagonCluster"/>
    <dgm:cxn modelId="{829D25C4-9234-4669-8726-4D48A83F323B}" type="presParOf" srcId="{46989DDC-247B-4933-A493-87039A7CBF35}" destId="{BC6C8391-6491-4248-995A-C48D09D72A32}" srcOrd="0" destOrd="0" presId="urn:microsoft.com/office/officeart/2008/layout/HexagonCluster"/>
    <dgm:cxn modelId="{25FFC58F-7437-41FB-96FC-74EECB3DD81F}" type="presParOf" srcId="{22298FDF-2AA5-4FBF-88E4-FD5819FC2B9C}" destId="{1BB368ED-0ABB-4F19-9652-822D2E30F104}" srcOrd="13" destOrd="0" presId="urn:microsoft.com/office/officeart/2008/layout/HexagonCluster"/>
    <dgm:cxn modelId="{2D877217-42ED-4AA9-A9EB-5882CC230D5F}" type="presParOf" srcId="{1BB368ED-0ABB-4F19-9652-822D2E30F104}" destId="{B980B841-3300-49A6-B501-8F7082C0FDEA}" srcOrd="0" destOrd="0" presId="urn:microsoft.com/office/officeart/2008/layout/HexagonCluster"/>
    <dgm:cxn modelId="{2AAAC42D-FCBD-4CDD-9218-D69E45D7628E}" type="presParOf" srcId="{22298FDF-2AA5-4FBF-88E4-FD5819FC2B9C}" destId="{FA1474F7-EEC0-4511-A199-8BFE71C0E530}" srcOrd="14" destOrd="0" presId="urn:microsoft.com/office/officeart/2008/layout/HexagonCluster"/>
    <dgm:cxn modelId="{B71C21A7-51E0-4A17-A811-B84AE107CB72}" type="presParOf" srcId="{FA1474F7-EEC0-4511-A199-8BFE71C0E530}" destId="{EDD90A64-7C7C-4622-9A29-BE98278EFF45}" srcOrd="0" destOrd="0" presId="urn:microsoft.com/office/officeart/2008/layout/HexagonCluster"/>
    <dgm:cxn modelId="{F90698E3-DA64-46C1-A7CF-DB1C8A8B10D0}" type="presParOf" srcId="{22298FDF-2AA5-4FBF-88E4-FD5819FC2B9C}" destId="{60C41E11-E00F-46C4-A6FA-9F5A31B04367}" srcOrd="15" destOrd="0" presId="urn:microsoft.com/office/officeart/2008/layout/HexagonCluster"/>
    <dgm:cxn modelId="{D0481019-45F3-458E-9F87-3BA108AA978B}" type="presParOf" srcId="{60C41E11-E00F-46C4-A6FA-9F5A31B04367}" destId="{B24A1519-0E31-400F-A8F3-325ADCBADD0C}"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AC1C2BF-ADD4-45A8-92A6-2029B90A6DA5}"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US"/>
        </a:p>
      </dgm:t>
    </dgm:pt>
    <dgm:pt modelId="{3ECB60E9-9008-411E-AEEE-92F598A197AB}">
      <dgm:prSet phldrT="[Text]" custT="1"/>
      <dgm:spPr/>
      <dgm:t>
        <a:bodyPr/>
        <a:lstStyle/>
        <a:p>
          <a:pPr algn="just"/>
          <a:r>
            <a:rPr lang="en-US" sz="3200" b="1" i="1" dirty="0" err="1">
              <a:solidFill>
                <a:srgbClr val="0000CC"/>
              </a:solidFill>
              <a:latin typeface="Times New Roman" panose="02020603050405020304" pitchFamily="18" charset="0"/>
              <a:cs typeface="Times New Roman" panose="02020603050405020304" pitchFamily="18" charset="0"/>
            </a:rPr>
            <a:t>Thực</a:t>
          </a:r>
          <a:r>
            <a:rPr lang="en-US" sz="3200" b="1" i="1" dirty="0">
              <a:solidFill>
                <a:srgbClr val="0000CC"/>
              </a:solidFill>
              <a:latin typeface="Times New Roman" panose="02020603050405020304" pitchFamily="18" charset="0"/>
              <a:cs typeface="Times New Roman" panose="02020603050405020304" pitchFamily="18" charset="0"/>
            </a:rPr>
            <a:t> hiện do </a:t>
          </a:r>
          <a:r>
            <a:rPr lang="en-US" sz="3200" b="1" i="1" dirty="0" err="1">
              <a:solidFill>
                <a:srgbClr val="0000CC"/>
              </a:solidFill>
              <a:latin typeface="Times New Roman" panose="02020603050405020304" pitchFamily="18" charset="0"/>
              <a:cs typeface="Times New Roman" panose="02020603050405020304" pitchFamily="18" charset="0"/>
            </a:rPr>
            <a:t>bước</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nhảy</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đột</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biến</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làm</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thay</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đổi</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về</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chất</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u="sng" dirty="0" err="1">
              <a:solidFill>
                <a:srgbClr val="0000CC"/>
              </a:solidFill>
              <a:latin typeface="Times New Roman" panose="02020603050405020304" pitchFamily="18" charset="0"/>
              <a:cs typeface="Times New Roman" panose="02020603050405020304" pitchFamily="18" charset="0"/>
            </a:rPr>
            <a:t>thay</a:t>
          </a:r>
          <a:r>
            <a:rPr lang="en-US" sz="3200" b="1" i="1" u="sng" dirty="0">
              <a:solidFill>
                <a:srgbClr val="0000CC"/>
              </a:solidFill>
              <a:latin typeface="Times New Roman" panose="02020603050405020304" pitchFamily="18" charset="0"/>
              <a:cs typeface="Times New Roman" panose="02020603050405020304" pitchFamily="18" charset="0"/>
            </a:rPr>
            <a:t> </a:t>
          </a:r>
          <a:r>
            <a:rPr lang="en-US" sz="3200" b="1" i="1" u="sng" dirty="0" err="1">
              <a:solidFill>
                <a:srgbClr val="0000CC"/>
              </a:solidFill>
              <a:latin typeface="Times New Roman" panose="02020603050405020304" pitchFamily="18" charset="0"/>
              <a:cs typeface="Times New Roman" panose="02020603050405020304" pitchFamily="18" charset="0"/>
            </a:rPr>
            <a:t>đổi</a:t>
          </a:r>
          <a:r>
            <a:rPr lang="en-US" sz="3200" b="1" i="1" u="sng" dirty="0">
              <a:solidFill>
                <a:srgbClr val="0000CC"/>
              </a:solidFill>
              <a:latin typeface="Times New Roman" panose="02020603050405020304" pitchFamily="18" charset="0"/>
              <a:cs typeface="Times New Roman" panose="02020603050405020304" pitchFamily="18" charset="0"/>
            </a:rPr>
            <a:t> </a:t>
          </a:r>
          <a:r>
            <a:rPr lang="en-US" sz="3200" b="1" i="1" u="sng" dirty="0" err="1">
              <a:solidFill>
                <a:srgbClr val="0000CC"/>
              </a:solidFill>
              <a:latin typeface="Times New Roman" panose="02020603050405020304" pitchFamily="18" charset="0"/>
              <a:cs typeface="Times New Roman" panose="02020603050405020304" pitchFamily="18" charset="0"/>
            </a:rPr>
            <a:t>toàn</a:t>
          </a:r>
          <a:r>
            <a:rPr lang="en-US" sz="3200" b="1" i="1" u="sng" dirty="0">
              <a:solidFill>
                <a:srgbClr val="0000CC"/>
              </a:solidFill>
              <a:latin typeface="Times New Roman" panose="02020603050405020304" pitchFamily="18" charset="0"/>
              <a:cs typeface="Times New Roman" panose="02020603050405020304" pitchFamily="18" charset="0"/>
            </a:rPr>
            <a:t> </a:t>
          </a:r>
          <a:r>
            <a:rPr lang="en-US" sz="3200" b="1" i="1" u="sng" dirty="0" err="1">
              <a:solidFill>
                <a:srgbClr val="0000CC"/>
              </a:solidFill>
              <a:latin typeface="Times New Roman" panose="02020603050405020304" pitchFamily="18" charset="0"/>
              <a:cs typeface="Times New Roman" panose="02020603050405020304" pitchFamily="18" charset="0"/>
            </a:rPr>
            <a:t>bộ</a:t>
          </a:r>
          <a:r>
            <a:rPr lang="en-US" sz="3200" b="1" i="1" u="sng"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đời</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sống</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xã</a:t>
          </a:r>
          <a:r>
            <a:rPr lang="en-US" sz="3200" b="1" i="1" dirty="0">
              <a:solidFill>
                <a:srgbClr val="0000CC"/>
              </a:solidFill>
              <a:latin typeface="Times New Roman" panose="02020603050405020304" pitchFamily="18" charset="0"/>
              <a:cs typeface="Times New Roman" panose="02020603050405020304" pitchFamily="18" charset="0"/>
            </a:rPr>
            <a:t> </a:t>
          </a:r>
          <a:r>
            <a:rPr lang="en-US" sz="3200" b="1" i="1" dirty="0" err="1">
              <a:solidFill>
                <a:srgbClr val="0000CC"/>
              </a:solidFill>
              <a:latin typeface="Times New Roman" panose="02020603050405020304" pitchFamily="18" charset="0"/>
              <a:cs typeface="Times New Roman" panose="02020603050405020304" pitchFamily="18" charset="0"/>
            </a:rPr>
            <a:t>hội</a:t>
          </a:r>
          <a:r>
            <a:rPr lang="en-US" sz="3200" b="1" i="1" dirty="0">
              <a:solidFill>
                <a:srgbClr val="0000CC"/>
              </a:solidFill>
              <a:latin typeface="Times New Roman" panose="02020603050405020304" pitchFamily="18" charset="0"/>
              <a:cs typeface="Times New Roman" panose="02020603050405020304" pitchFamily="18" charset="0"/>
            </a:rPr>
            <a:t> </a:t>
          </a:r>
        </a:p>
      </dgm:t>
    </dgm:pt>
    <dgm:pt modelId="{A7AF47F6-9401-482A-8306-2F32CE644B40}" type="parTrans" cxnId="{2B4571D6-FB74-45BF-81CD-FAA152DF7516}">
      <dgm:prSet/>
      <dgm:spPr/>
      <dgm:t>
        <a:bodyPr/>
        <a:lstStyle/>
        <a:p>
          <a:endParaRPr lang="en-US"/>
        </a:p>
      </dgm:t>
    </dgm:pt>
    <dgm:pt modelId="{B9987261-A2E8-4F34-8C21-6AD2D1980AE3}" type="sibTrans" cxnId="{2B4571D6-FB74-45BF-81CD-FAA152DF7516}">
      <dgm:prSet/>
      <dgm:spPr/>
      <dgm:t>
        <a:bodyPr/>
        <a:lstStyle/>
        <a:p>
          <a:endParaRPr lang="en-US"/>
        </a:p>
      </dgm:t>
    </dgm:pt>
    <dgm:pt modelId="{E2FD295D-BBFE-46CA-BB3C-24B1C28F7CC0}">
      <dgm:prSet phldrT="[Text]" custT="1"/>
      <dgm:spPr/>
      <dgm:t>
        <a:bodyPr/>
        <a:lstStyle/>
        <a:p>
          <a:pPr algn="just"/>
          <a:r>
            <a:rPr lang="en-US" sz="2800" b="1" i="1" dirty="0">
              <a:solidFill>
                <a:schemeClr val="tx2"/>
              </a:solidFill>
              <a:latin typeface="Times New Roman" panose="02020603050405020304" pitchFamily="18" charset="0"/>
              <a:cs typeface="Times New Roman" panose="02020603050405020304" pitchFamily="18" charset="0"/>
            </a:rPr>
            <a:t>Là </a:t>
          </a:r>
          <a:r>
            <a:rPr lang="en-US" sz="2800" b="1" i="1" dirty="0" err="1">
              <a:solidFill>
                <a:schemeClr val="tx2"/>
              </a:solidFill>
              <a:latin typeface="Times New Roman" panose="02020603050405020304" pitchFamily="18" charset="0"/>
              <a:cs typeface="Times New Roman" panose="02020603050405020304" pitchFamily="18" charset="0"/>
            </a:rPr>
            <a:t>sự</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thay</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đổi</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dần</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dần</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thay</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đổi</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chemeClr val="tx2"/>
              </a:solidFill>
              <a:latin typeface="Times New Roman" panose="02020603050405020304" pitchFamily="18" charset="0"/>
              <a:cs typeface="Times New Roman" panose="02020603050405020304" pitchFamily="18" charset="0"/>
            </a:rPr>
            <a:t>từng</a:t>
          </a:r>
          <a:r>
            <a:rPr lang="en-US" sz="2800" b="1" i="1" u="sng"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chemeClr val="tx2"/>
              </a:solidFill>
              <a:latin typeface="Times New Roman" panose="02020603050405020304" pitchFamily="18" charset="0"/>
              <a:cs typeface="Times New Roman" panose="02020603050405020304" pitchFamily="18" charset="0"/>
            </a:rPr>
            <a:t>bộ</a:t>
          </a:r>
          <a:r>
            <a:rPr lang="en-US" sz="2800" b="1" i="1" u="sng"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chemeClr val="tx2"/>
              </a:solidFill>
              <a:latin typeface="Times New Roman" panose="02020603050405020304" pitchFamily="18" charset="0"/>
              <a:cs typeface="Times New Roman" panose="02020603050405020304" pitchFamily="18" charset="0"/>
            </a:rPr>
            <a:t>phận</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chemeClr val="tx2"/>
              </a:solidFill>
              <a:latin typeface="Times New Roman" panose="02020603050405020304" pitchFamily="18" charset="0"/>
              <a:cs typeface="Times New Roman" panose="02020603050405020304" pitchFamily="18" charset="0"/>
            </a:rPr>
            <a:t>lĩnh</a:t>
          </a:r>
          <a:r>
            <a:rPr lang="en-US" sz="2800" b="1" i="1" u="sng" dirty="0">
              <a:solidFill>
                <a:schemeClr val="tx2"/>
              </a:solidFill>
              <a:latin typeface="Times New Roman" panose="02020603050405020304" pitchFamily="18" charset="0"/>
              <a:cs typeface="Times New Roman" panose="02020603050405020304" pitchFamily="18" charset="0"/>
            </a:rPr>
            <a:t> </a:t>
          </a:r>
          <a:r>
            <a:rPr lang="en-US" sz="2800" b="1" i="1" u="sng" dirty="0" err="1">
              <a:solidFill>
                <a:schemeClr val="tx2"/>
              </a:solidFill>
              <a:latin typeface="Times New Roman" panose="02020603050405020304" pitchFamily="18" charset="0"/>
              <a:cs typeface="Times New Roman" panose="02020603050405020304" pitchFamily="18" charset="0"/>
            </a:rPr>
            <a:t>vực</a:t>
          </a:r>
          <a:r>
            <a:rPr lang="en-US" sz="2800" b="1" i="1" dirty="0">
              <a:solidFill>
                <a:schemeClr val="tx2"/>
              </a:solidFill>
              <a:latin typeface="Times New Roman" panose="02020603050405020304" pitchFamily="18" charset="0"/>
              <a:cs typeface="Times New Roman" panose="02020603050405020304" pitchFamily="18" charset="0"/>
            </a:rPr>
            <a:t> của </a:t>
          </a:r>
          <a:r>
            <a:rPr lang="en-US" sz="2800" b="1" i="1" dirty="0" err="1">
              <a:solidFill>
                <a:schemeClr val="tx2"/>
              </a:solidFill>
              <a:latin typeface="Times New Roman" panose="02020603050405020304" pitchFamily="18" charset="0"/>
              <a:cs typeface="Times New Roman" panose="02020603050405020304" pitchFamily="18" charset="0"/>
            </a:rPr>
            <a:t>đời</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sống</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xã</a:t>
          </a:r>
          <a:r>
            <a:rPr lang="en-US" sz="2800" b="1" i="1" dirty="0">
              <a:solidFill>
                <a:schemeClr val="tx2"/>
              </a:solidFill>
              <a:latin typeface="Times New Roman" panose="02020603050405020304" pitchFamily="18" charset="0"/>
              <a:cs typeface="Times New Roman" panose="02020603050405020304" pitchFamily="18" charset="0"/>
            </a:rPr>
            <a:t> </a:t>
          </a:r>
          <a:r>
            <a:rPr lang="en-US" sz="2800" b="1" i="1" dirty="0" err="1">
              <a:solidFill>
                <a:schemeClr val="tx2"/>
              </a:solidFill>
              <a:latin typeface="Times New Roman" panose="02020603050405020304" pitchFamily="18" charset="0"/>
              <a:cs typeface="Times New Roman" panose="02020603050405020304" pitchFamily="18" charset="0"/>
            </a:rPr>
            <a:t>hội</a:t>
          </a:r>
          <a:r>
            <a:rPr lang="en-US" sz="2800" b="1" i="1" dirty="0">
              <a:solidFill>
                <a:schemeClr val="tx2"/>
              </a:solidFill>
              <a:latin typeface="Times New Roman" panose="02020603050405020304" pitchFamily="18" charset="0"/>
              <a:cs typeface="Times New Roman" panose="02020603050405020304" pitchFamily="18" charset="0"/>
            </a:rPr>
            <a:t>.</a:t>
          </a:r>
        </a:p>
      </dgm:t>
    </dgm:pt>
    <dgm:pt modelId="{FF548776-9F07-485A-99F9-D4B79A52652E}" type="parTrans" cxnId="{EF14CAEE-584F-414E-AC92-51D549BB07F5}">
      <dgm:prSet/>
      <dgm:spPr/>
      <dgm:t>
        <a:bodyPr/>
        <a:lstStyle/>
        <a:p>
          <a:endParaRPr lang="en-US"/>
        </a:p>
      </dgm:t>
    </dgm:pt>
    <dgm:pt modelId="{6022EDCA-8981-4ECD-B87D-8BA013482A59}" type="sibTrans" cxnId="{EF14CAEE-584F-414E-AC92-51D549BB07F5}">
      <dgm:prSet/>
      <dgm:spPr/>
      <dgm:t>
        <a:bodyPr/>
        <a:lstStyle/>
        <a:p>
          <a:endParaRPr lang="en-US"/>
        </a:p>
      </dgm:t>
    </dgm:pt>
    <dgm:pt modelId="{BF06BCD3-8E0C-455C-ACD2-66839437A5C3}">
      <dgm:prSet phldrT="[Text]" custT="1"/>
      <dgm:spPr/>
      <dgm:t>
        <a:bodyPr/>
        <a:lstStyle/>
        <a:p>
          <a:pPr algn="just"/>
          <a:r>
            <a:rPr lang="en-US" sz="3200" b="1" i="1" dirty="0">
              <a:solidFill>
                <a:srgbClr val="FF0000"/>
              </a:solidFill>
              <a:latin typeface="Times New Roman" panose="02020603050405020304" pitchFamily="18" charset="0"/>
              <a:cs typeface="Times New Roman" panose="02020603050405020304" pitchFamily="18" charset="0"/>
            </a:rPr>
            <a:t>Là </a:t>
          </a:r>
          <a:r>
            <a:rPr lang="en-US" sz="3200" b="1" i="1" dirty="0" err="1">
              <a:solidFill>
                <a:srgbClr val="FF0000"/>
              </a:solidFill>
              <a:latin typeface="Times New Roman" panose="02020603050405020304" pitchFamily="18" charset="0"/>
              <a:cs typeface="Times New Roman" panose="02020603050405020304" pitchFamily="18" charset="0"/>
            </a:rPr>
            <a:t>những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thay</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đổi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bộ</a:t>
          </a:r>
          <a:r>
            <a:rPr lang="en-US" sz="3200" b="1" i="1" u="sng"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phận</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lĩnh</a:t>
          </a:r>
          <a:r>
            <a:rPr lang="en-US" sz="3200" b="1" i="1" u="sng"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vực</a:t>
          </a:r>
          <a:r>
            <a:rPr lang="en-US" sz="3200" b="1" i="1" u="sng" dirty="0">
              <a:solidFill>
                <a:srgbClr val="FF0000"/>
              </a:solidFill>
              <a:latin typeface="Times New Roman" panose="02020603050405020304" pitchFamily="18" charset="0"/>
              <a:cs typeface="Times New Roman" panose="02020603050405020304" pitchFamily="18" charset="0"/>
            </a:rPr>
            <a:t> </a:t>
          </a:r>
          <a:r>
            <a:rPr lang="en-US" sz="3200" b="1" i="1" u="sng" dirty="0" err="1">
              <a:solidFill>
                <a:srgbClr val="FF0000"/>
              </a:solidFill>
              <a:latin typeface="Times New Roman" panose="02020603050405020304" pitchFamily="18" charset="0"/>
              <a:cs typeface="Times New Roman" panose="02020603050405020304" pitchFamily="18" charset="0"/>
            </a:rPr>
            <a:t>riêng</a:t>
          </a:r>
          <a:r>
            <a:rPr lang="en-US" sz="3200" b="1" i="1" u="sng" dirty="0">
              <a:solidFill>
                <a:srgbClr val="FF0000"/>
              </a:solidFill>
              <a:latin typeface="Times New Roman" panose="02020603050405020304" pitchFamily="18" charset="0"/>
              <a:cs typeface="Times New Roman" panose="02020603050405020304" pitchFamily="18" charset="0"/>
            </a:rPr>
            <a:t> </a:t>
          </a:r>
          <a:r>
            <a:rPr lang="en-US" sz="3200" b="1" i="1" dirty="0">
              <a:solidFill>
                <a:srgbClr val="FF0000"/>
              </a:solidFill>
              <a:latin typeface="Times New Roman" panose="02020603050405020304" pitchFamily="18" charset="0"/>
              <a:cs typeface="Times New Roman" panose="02020603050405020304" pitchFamily="18" charset="0"/>
            </a:rPr>
            <a:t>của </a:t>
          </a:r>
          <a:r>
            <a:rPr lang="en-US" sz="3200" b="1" i="1" dirty="0" err="1">
              <a:solidFill>
                <a:srgbClr val="FF0000"/>
              </a:solidFill>
              <a:latin typeface="Times New Roman" panose="02020603050405020304" pitchFamily="18" charset="0"/>
              <a:cs typeface="Times New Roman" panose="02020603050405020304" pitchFamily="18" charset="0"/>
            </a:rPr>
            <a:t>đời</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sống</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xã</a:t>
          </a:r>
          <a:r>
            <a:rPr lang="en-US" sz="3200" b="1" i="1" dirty="0">
              <a:solidFill>
                <a:srgbClr val="FF0000"/>
              </a:solidFill>
              <a:latin typeface="Times New Roman" panose="02020603050405020304" pitchFamily="18" charset="0"/>
              <a:cs typeface="Times New Roman" panose="02020603050405020304" pitchFamily="18" charset="0"/>
            </a:rPr>
            <a:t> </a:t>
          </a:r>
          <a:r>
            <a:rPr lang="en-US" sz="3200" b="1" i="1" dirty="0" err="1">
              <a:solidFill>
                <a:srgbClr val="FF0000"/>
              </a:solidFill>
              <a:latin typeface="Times New Roman" panose="02020603050405020304" pitchFamily="18" charset="0"/>
              <a:cs typeface="Times New Roman" panose="02020603050405020304" pitchFamily="18" charset="0"/>
            </a:rPr>
            <a:t>hội</a:t>
          </a:r>
          <a:r>
            <a:rPr lang="en-US" sz="3200" b="1" i="1" dirty="0">
              <a:solidFill>
                <a:srgbClr val="FF0000"/>
              </a:solidFill>
              <a:latin typeface="Times New Roman" panose="02020603050405020304" pitchFamily="18" charset="0"/>
              <a:cs typeface="Times New Roman" panose="02020603050405020304" pitchFamily="18" charset="0"/>
            </a:rPr>
            <a:t> </a:t>
          </a:r>
        </a:p>
      </dgm:t>
    </dgm:pt>
    <dgm:pt modelId="{5D9F8160-EC73-498D-9CED-A174D6F827EC}" type="sibTrans" cxnId="{B94BDCAD-BB3E-4F1B-A8B1-D56929C1EDC8}">
      <dgm:prSet/>
      <dgm:spPr/>
      <dgm:t>
        <a:bodyPr/>
        <a:lstStyle/>
        <a:p>
          <a:endParaRPr lang="en-US"/>
        </a:p>
      </dgm:t>
    </dgm:pt>
    <dgm:pt modelId="{5627DE61-2E4B-41B1-865F-EF7154182D4C}" type="parTrans" cxnId="{B94BDCAD-BB3E-4F1B-A8B1-D56929C1EDC8}">
      <dgm:prSet/>
      <dgm:spPr/>
      <dgm:t>
        <a:bodyPr/>
        <a:lstStyle/>
        <a:p>
          <a:endParaRPr lang="en-US"/>
        </a:p>
      </dgm:t>
    </dgm:pt>
    <dgm:pt modelId="{0AB624AF-5B73-4332-9D3E-B52A73CF8071}" type="pres">
      <dgm:prSet presAssocID="{1AC1C2BF-ADD4-45A8-92A6-2029B90A6DA5}" presName="Name0" presStyleCnt="0">
        <dgm:presLayoutVars>
          <dgm:chMax val="7"/>
          <dgm:dir/>
          <dgm:animLvl val="lvl"/>
          <dgm:resizeHandles val="exact"/>
        </dgm:presLayoutVars>
      </dgm:prSet>
      <dgm:spPr/>
    </dgm:pt>
    <dgm:pt modelId="{D2AAC7D6-B95E-4304-9224-55F3CBFFD92B}" type="pres">
      <dgm:prSet presAssocID="{3ECB60E9-9008-411E-AEEE-92F598A197AB}" presName="circle1" presStyleLbl="node1" presStyleIdx="0" presStyleCnt="3"/>
      <dgm:spPr>
        <a:solidFill>
          <a:schemeClr val="accent6">
            <a:lumMod val="60000"/>
            <a:lumOff val="40000"/>
          </a:schemeClr>
        </a:solidFill>
      </dgm:spPr>
    </dgm:pt>
    <dgm:pt modelId="{715396E0-4962-4275-965A-2410C7BF1EDF}" type="pres">
      <dgm:prSet presAssocID="{3ECB60E9-9008-411E-AEEE-92F598A197AB}" presName="space" presStyleCnt="0"/>
      <dgm:spPr/>
    </dgm:pt>
    <dgm:pt modelId="{93AD22AD-3FF9-4284-9B17-A53E3D949D85}" type="pres">
      <dgm:prSet presAssocID="{3ECB60E9-9008-411E-AEEE-92F598A197AB}" presName="rect1" presStyleLbl="alignAcc1" presStyleIdx="0" presStyleCnt="3" custLinFactNeighborX="1106" custLinFactNeighborY="-101"/>
      <dgm:spPr/>
    </dgm:pt>
    <dgm:pt modelId="{A8FF7ECD-DD90-47E6-9724-ABFAF67BB8F8}" type="pres">
      <dgm:prSet presAssocID="{E2FD295D-BBFE-46CA-BB3C-24B1C28F7CC0}" presName="vertSpace2" presStyleLbl="node1" presStyleIdx="0" presStyleCnt="3"/>
      <dgm:spPr/>
    </dgm:pt>
    <dgm:pt modelId="{345178B3-87ED-4C45-9A40-E90F5BF284B3}" type="pres">
      <dgm:prSet presAssocID="{E2FD295D-BBFE-46CA-BB3C-24B1C28F7CC0}" presName="circle2" presStyleLbl="node1" presStyleIdx="1" presStyleCnt="3"/>
      <dgm:spPr>
        <a:solidFill>
          <a:schemeClr val="accent6">
            <a:lumMod val="40000"/>
            <a:lumOff val="60000"/>
          </a:schemeClr>
        </a:solidFill>
      </dgm:spPr>
    </dgm:pt>
    <dgm:pt modelId="{BD9A4A2A-0336-480D-BF83-D8A3FD38D367}" type="pres">
      <dgm:prSet presAssocID="{E2FD295D-BBFE-46CA-BB3C-24B1C28F7CC0}" presName="rect2" presStyleLbl="alignAcc1" presStyleIdx="1" presStyleCnt="3"/>
      <dgm:spPr/>
    </dgm:pt>
    <dgm:pt modelId="{ED48A936-2A23-4544-96F9-EB9FE57EDD2F}" type="pres">
      <dgm:prSet presAssocID="{BF06BCD3-8E0C-455C-ACD2-66839437A5C3}" presName="vertSpace3" presStyleLbl="node1" presStyleIdx="1" presStyleCnt="3"/>
      <dgm:spPr/>
    </dgm:pt>
    <dgm:pt modelId="{17EA0EFD-1A13-4D76-B281-027BEDE8E365}" type="pres">
      <dgm:prSet presAssocID="{BF06BCD3-8E0C-455C-ACD2-66839437A5C3}" presName="circle3" presStyleLbl="node1" presStyleIdx="2" presStyleCnt="3" custAng="335144" custScaleX="117604" custLinFactNeighborX="3704" custLinFactNeighborY="-2129"/>
      <dgm:spPr>
        <a:solidFill>
          <a:schemeClr val="accent6">
            <a:lumMod val="20000"/>
            <a:lumOff val="80000"/>
          </a:schemeClr>
        </a:solidFill>
      </dgm:spPr>
    </dgm:pt>
    <dgm:pt modelId="{C0CA4874-E75B-4EDF-AD2B-146C92955ED3}" type="pres">
      <dgm:prSet presAssocID="{BF06BCD3-8E0C-455C-ACD2-66839437A5C3}" presName="rect3" presStyleLbl="alignAcc1" presStyleIdx="2" presStyleCnt="3"/>
      <dgm:spPr/>
    </dgm:pt>
    <dgm:pt modelId="{324042FC-6F9F-43C3-B96F-504F432A0F89}" type="pres">
      <dgm:prSet presAssocID="{3ECB60E9-9008-411E-AEEE-92F598A197AB}" presName="rect1ParTxNoCh" presStyleLbl="alignAcc1" presStyleIdx="2" presStyleCnt="3">
        <dgm:presLayoutVars>
          <dgm:chMax val="1"/>
          <dgm:bulletEnabled val="1"/>
        </dgm:presLayoutVars>
      </dgm:prSet>
      <dgm:spPr/>
    </dgm:pt>
    <dgm:pt modelId="{36D20DA8-F64D-4ED4-B8CF-63B1F9F8AD55}" type="pres">
      <dgm:prSet presAssocID="{E2FD295D-BBFE-46CA-BB3C-24B1C28F7CC0}" presName="rect2ParTxNoCh" presStyleLbl="alignAcc1" presStyleIdx="2" presStyleCnt="3">
        <dgm:presLayoutVars>
          <dgm:chMax val="1"/>
          <dgm:bulletEnabled val="1"/>
        </dgm:presLayoutVars>
      </dgm:prSet>
      <dgm:spPr/>
    </dgm:pt>
    <dgm:pt modelId="{5D9F0F4B-0708-46E8-A80F-614D1FF9D024}" type="pres">
      <dgm:prSet presAssocID="{BF06BCD3-8E0C-455C-ACD2-66839437A5C3}" presName="rect3ParTxNoCh" presStyleLbl="alignAcc1" presStyleIdx="2" presStyleCnt="3">
        <dgm:presLayoutVars>
          <dgm:chMax val="1"/>
          <dgm:bulletEnabled val="1"/>
        </dgm:presLayoutVars>
      </dgm:prSet>
      <dgm:spPr/>
    </dgm:pt>
  </dgm:ptLst>
  <dgm:cxnLst>
    <dgm:cxn modelId="{41179D49-5B38-47A3-979C-0847CAB90D36}" type="presOf" srcId="{BF06BCD3-8E0C-455C-ACD2-66839437A5C3}" destId="{C0CA4874-E75B-4EDF-AD2B-146C92955ED3}" srcOrd="0" destOrd="0" presId="urn:microsoft.com/office/officeart/2005/8/layout/target3"/>
    <dgm:cxn modelId="{B8201B64-3EF3-4452-B0DE-4BE774DF31C9}" type="presOf" srcId="{E2FD295D-BBFE-46CA-BB3C-24B1C28F7CC0}" destId="{BD9A4A2A-0336-480D-BF83-D8A3FD38D367}" srcOrd="0" destOrd="0" presId="urn:microsoft.com/office/officeart/2005/8/layout/target3"/>
    <dgm:cxn modelId="{1546F86E-51F8-4DC7-A4DE-24C906006602}" type="presOf" srcId="{3ECB60E9-9008-411E-AEEE-92F598A197AB}" destId="{93AD22AD-3FF9-4284-9B17-A53E3D949D85}" srcOrd="0" destOrd="0" presId="urn:microsoft.com/office/officeart/2005/8/layout/target3"/>
    <dgm:cxn modelId="{59E06C81-4F57-427F-9EB3-48F5C3173A5C}" type="presOf" srcId="{E2FD295D-BBFE-46CA-BB3C-24B1C28F7CC0}" destId="{36D20DA8-F64D-4ED4-B8CF-63B1F9F8AD55}" srcOrd="1" destOrd="0" presId="urn:microsoft.com/office/officeart/2005/8/layout/target3"/>
    <dgm:cxn modelId="{46489F9C-3A39-40B1-8C63-D9DD8216D63C}" type="presOf" srcId="{3ECB60E9-9008-411E-AEEE-92F598A197AB}" destId="{324042FC-6F9F-43C3-B96F-504F432A0F89}" srcOrd="1" destOrd="0" presId="urn:microsoft.com/office/officeart/2005/8/layout/target3"/>
    <dgm:cxn modelId="{B94BDCAD-BB3E-4F1B-A8B1-D56929C1EDC8}" srcId="{1AC1C2BF-ADD4-45A8-92A6-2029B90A6DA5}" destId="{BF06BCD3-8E0C-455C-ACD2-66839437A5C3}" srcOrd="2" destOrd="0" parTransId="{5627DE61-2E4B-41B1-865F-EF7154182D4C}" sibTransId="{5D9F8160-EC73-498D-9CED-A174D6F827EC}"/>
    <dgm:cxn modelId="{C72725C6-56B3-4FBE-8BAC-60FB80AF3099}" type="presOf" srcId="{1AC1C2BF-ADD4-45A8-92A6-2029B90A6DA5}" destId="{0AB624AF-5B73-4332-9D3E-B52A73CF8071}" srcOrd="0" destOrd="0" presId="urn:microsoft.com/office/officeart/2005/8/layout/target3"/>
    <dgm:cxn modelId="{2B4571D6-FB74-45BF-81CD-FAA152DF7516}" srcId="{1AC1C2BF-ADD4-45A8-92A6-2029B90A6DA5}" destId="{3ECB60E9-9008-411E-AEEE-92F598A197AB}" srcOrd="0" destOrd="0" parTransId="{A7AF47F6-9401-482A-8306-2F32CE644B40}" sibTransId="{B9987261-A2E8-4F34-8C21-6AD2D1980AE3}"/>
    <dgm:cxn modelId="{1AB61DEC-E0A8-4783-9CFF-55E5E876BDE5}" type="presOf" srcId="{BF06BCD3-8E0C-455C-ACD2-66839437A5C3}" destId="{5D9F0F4B-0708-46E8-A80F-614D1FF9D024}" srcOrd="1" destOrd="0" presId="urn:microsoft.com/office/officeart/2005/8/layout/target3"/>
    <dgm:cxn modelId="{EF14CAEE-584F-414E-AC92-51D549BB07F5}" srcId="{1AC1C2BF-ADD4-45A8-92A6-2029B90A6DA5}" destId="{E2FD295D-BBFE-46CA-BB3C-24B1C28F7CC0}" srcOrd="1" destOrd="0" parTransId="{FF548776-9F07-485A-99F9-D4B79A52652E}" sibTransId="{6022EDCA-8981-4ECD-B87D-8BA013482A59}"/>
    <dgm:cxn modelId="{37130449-0789-4FCF-A671-1855F1B37905}" type="presParOf" srcId="{0AB624AF-5B73-4332-9D3E-B52A73CF8071}" destId="{D2AAC7D6-B95E-4304-9224-55F3CBFFD92B}" srcOrd="0" destOrd="0" presId="urn:microsoft.com/office/officeart/2005/8/layout/target3"/>
    <dgm:cxn modelId="{52ADA818-AC02-4286-B296-094CA2F92C21}" type="presParOf" srcId="{0AB624AF-5B73-4332-9D3E-B52A73CF8071}" destId="{715396E0-4962-4275-965A-2410C7BF1EDF}" srcOrd="1" destOrd="0" presId="urn:microsoft.com/office/officeart/2005/8/layout/target3"/>
    <dgm:cxn modelId="{A0216D24-FED2-4691-9D6B-5639A6B01BD5}" type="presParOf" srcId="{0AB624AF-5B73-4332-9D3E-B52A73CF8071}" destId="{93AD22AD-3FF9-4284-9B17-A53E3D949D85}" srcOrd="2" destOrd="0" presId="urn:microsoft.com/office/officeart/2005/8/layout/target3"/>
    <dgm:cxn modelId="{CB81E693-984A-423C-BB90-C43C2A786546}" type="presParOf" srcId="{0AB624AF-5B73-4332-9D3E-B52A73CF8071}" destId="{A8FF7ECD-DD90-47E6-9724-ABFAF67BB8F8}" srcOrd="3" destOrd="0" presId="urn:microsoft.com/office/officeart/2005/8/layout/target3"/>
    <dgm:cxn modelId="{ED5A48D8-3D0A-4801-87DF-13A859F7E87B}" type="presParOf" srcId="{0AB624AF-5B73-4332-9D3E-B52A73CF8071}" destId="{345178B3-87ED-4C45-9A40-E90F5BF284B3}" srcOrd="4" destOrd="0" presId="urn:microsoft.com/office/officeart/2005/8/layout/target3"/>
    <dgm:cxn modelId="{05DC6343-50B6-4E2B-8D2F-02D46425BBA9}" type="presParOf" srcId="{0AB624AF-5B73-4332-9D3E-B52A73CF8071}" destId="{BD9A4A2A-0336-480D-BF83-D8A3FD38D367}" srcOrd="5" destOrd="0" presId="urn:microsoft.com/office/officeart/2005/8/layout/target3"/>
    <dgm:cxn modelId="{6578DCE3-E20C-4F3A-9BFD-731880A599A1}" type="presParOf" srcId="{0AB624AF-5B73-4332-9D3E-B52A73CF8071}" destId="{ED48A936-2A23-4544-96F9-EB9FE57EDD2F}" srcOrd="6" destOrd="0" presId="urn:microsoft.com/office/officeart/2005/8/layout/target3"/>
    <dgm:cxn modelId="{739707B0-D962-4D15-B968-3F4F02AFB69E}" type="presParOf" srcId="{0AB624AF-5B73-4332-9D3E-B52A73CF8071}" destId="{17EA0EFD-1A13-4D76-B281-027BEDE8E365}" srcOrd="7" destOrd="0" presId="urn:microsoft.com/office/officeart/2005/8/layout/target3"/>
    <dgm:cxn modelId="{0217E3F8-11E1-40B5-8E42-5CD39496A018}" type="presParOf" srcId="{0AB624AF-5B73-4332-9D3E-B52A73CF8071}" destId="{C0CA4874-E75B-4EDF-AD2B-146C92955ED3}" srcOrd="8" destOrd="0" presId="urn:microsoft.com/office/officeart/2005/8/layout/target3"/>
    <dgm:cxn modelId="{FB66ABD4-FD47-4B90-A6D7-61F7B2FF9078}" type="presParOf" srcId="{0AB624AF-5B73-4332-9D3E-B52A73CF8071}" destId="{324042FC-6F9F-43C3-B96F-504F432A0F89}" srcOrd="9" destOrd="0" presId="urn:microsoft.com/office/officeart/2005/8/layout/target3"/>
    <dgm:cxn modelId="{EE0CF52C-1D4C-406C-88A7-CFFAE5B2435F}" type="presParOf" srcId="{0AB624AF-5B73-4332-9D3E-B52A73CF8071}" destId="{36D20DA8-F64D-4ED4-B8CF-63B1F9F8AD55}" srcOrd="10" destOrd="0" presId="urn:microsoft.com/office/officeart/2005/8/layout/target3"/>
    <dgm:cxn modelId="{AFAC719A-9F78-4E6E-B2A4-EAFA4E09C612}" type="presParOf" srcId="{0AB624AF-5B73-4332-9D3E-B52A73CF8071}" destId="{5D9F0F4B-0708-46E8-A80F-614D1FF9D024}"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8EBE0DC-5255-4934-A585-663E377F8404}"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BB327E41-5EE8-494F-9549-46D91CCC247F}">
      <dgm:prSet phldrT="[Text]" custT="1"/>
      <dgm:spPr/>
      <dgm:t>
        <a:bodyPr/>
        <a:lstStyle/>
        <a:p>
          <a:pPr algn="just"/>
          <a:r>
            <a:rPr lang="en-US" sz="2000" b="1" dirty="0">
              <a:solidFill>
                <a:schemeClr val="tx2"/>
              </a:solidFill>
              <a:latin typeface="Times New Roman" panose="02020603050405020304" pitchFamily="18" charset="0"/>
              <a:cs typeface="Times New Roman" panose="02020603050405020304" pitchFamily="18" charset="0"/>
            </a:rPr>
            <a:t>* Là </a:t>
          </a:r>
          <a:r>
            <a:rPr lang="en-US" sz="2000" b="1" dirty="0" err="1">
              <a:solidFill>
                <a:schemeClr val="tx2"/>
              </a:solidFill>
              <a:latin typeface="Times New Roman" panose="02020603050405020304" pitchFamily="18" charset="0"/>
              <a:cs typeface="Times New Roman" panose="02020603050405020304" pitchFamily="18" charset="0"/>
            </a:rPr>
            <a:t>phương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tiến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hành</a:t>
          </a:r>
          <a:r>
            <a:rPr lang="en-US" sz="2000" b="1" dirty="0">
              <a:solidFill>
                <a:schemeClr val="tx2"/>
              </a:solidFill>
              <a:latin typeface="Times New Roman" panose="02020603050405020304" pitchFamily="18" charset="0"/>
              <a:cs typeface="Times New Roman" panose="02020603050405020304" pitchFamily="18" charset="0"/>
            </a:rPr>
            <a:t> của </a:t>
          </a:r>
          <a:r>
            <a:rPr lang="en-US" sz="2000" b="1" dirty="0" err="1">
              <a:solidFill>
                <a:schemeClr val="tx2"/>
              </a:solidFill>
              <a:latin typeface="Times New Roman" panose="02020603050405020304" pitchFamily="18" charset="0"/>
              <a:cs typeface="Times New Roman" panose="02020603050405020304" pitchFamily="18" charset="0"/>
            </a:rPr>
            <a:t>một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nhóm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người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với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mục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đích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giành</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chính</a:t>
          </a:r>
          <a:r>
            <a:rPr lang="en-US" sz="2000" b="1" dirty="0">
              <a:solidFill>
                <a:schemeClr val="tx2"/>
              </a:solidFill>
              <a:latin typeface="Times New Roman" panose="02020603050405020304" pitchFamily="18" charset="0"/>
              <a:cs typeface="Times New Roman" panose="02020603050405020304" pitchFamily="18" charset="0"/>
            </a:rPr>
            <a:t> song </a:t>
          </a:r>
          <a:r>
            <a:rPr lang="en-US" sz="2000" b="1" dirty="0" err="1">
              <a:solidFill>
                <a:schemeClr val="tx2"/>
              </a:solidFill>
              <a:latin typeface="Times New Roman" panose="02020603050405020304" pitchFamily="18" charset="0"/>
              <a:cs typeface="Times New Roman" panose="02020603050405020304" pitchFamily="18" charset="0"/>
            </a:rPr>
            <a:t>không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thay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đổi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bản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chế</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độ</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xã</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a:t>
          </a:r>
        </a:p>
        <a:p>
          <a:pPr algn="just"/>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Không</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phải</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là</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phong</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trào</a:t>
          </a:r>
          <a:r>
            <a:rPr lang="en-US" sz="2000" b="1" i="1" u="none" dirty="0">
              <a:solidFill>
                <a:srgbClr val="FF0000"/>
              </a:solidFill>
              <a:latin typeface="Times New Roman" panose="02020603050405020304" pitchFamily="18" charset="0"/>
              <a:cs typeface="Times New Roman" panose="02020603050405020304" pitchFamily="18" charset="0"/>
            </a:rPr>
            <a:t> CM</a:t>
          </a:r>
        </a:p>
      </dgm:t>
    </dgm:pt>
    <dgm:pt modelId="{215E95B8-0193-4780-AD45-2DD85344E06C}" type="parTrans" cxnId="{C6B9730C-6C77-4775-8530-CBFE784C4A5A}">
      <dgm:prSet/>
      <dgm:spPr/>
      <dgm:t>
        <a:bodyPr/>
        <a:lstStyle/>
        <a:p>
          <a:endParaRPr lang="en-US"/>
        </a:p>
      </dgm:t>
    </dgm:pt>
    <dgm:pt modelId="{2245828B-48A5-4F05-ADBE-F7912C58D364}" type="sibTrans" cxnId="{C6B9730C-6C77-4775-8530-CBFE784C4A5A}">
      <dgm:prSet/>
      <dgm:spPr/>
      <dgm:t>
        <a:bodyPr/>
        <a:lstStyle/>
        <a:p>
          <a:endParaRPr lang="en-US"/>
        </a:p>
      </dgm:t>
    </dgm:pt>
    <dgm:pt modelId="{204F99F2-1F99-4B29-99D8-5FBCEE03DF70}">
      <dgm:prSet phldrT="[Text]" custT="1"/>
      <dgm:spPr/>
      <dgm:t>
        <a:bodyPr/>
        <a:lstStyle/>
        <a:p>
          <a:pPr algn="just"/>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Được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thực</a:t>
          </a:r>
          <a:r>
            <a:rPr lang="en-US" sz="2000" b="1" dirty="0">
              <a:solidFill>
                <a:schemeClr val="tx2"/>
              </a:solidFill>
              <a:latin typeface="Times New Roman" panose="02020603050405020304" pitchFamily="18" charset="0"/>
              <a:cs typeface="Times New Roman" panose="02020603050405020304" pitchFamily="18" charset="0"/>
            </a:rPr>
            <a:t> hiện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do </a:t>
          </a:r>
          <a:r>
            <a:rPr lang="en-US" sz="2000" b="1" dirty="0" err="1">
              <a:solidFill>
                <a:schemeClr val="tx2"/>
              </a:solidFill>
              <a:latin typeface="Times New Roman" panose="02020603050405020304" pitchFamily="18" charset="0"/>
              <a:cs typeface="Times New Roman" panose="02020603050405020304" pitchFamily="18" charset="0"/>
            </a:rPr>
            <a:t>bước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nhảy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đột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biến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làm</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thay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đổi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về</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chất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thay</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đổi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toàn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bộ</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đời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sống</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xã</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a:t>
          </a:r>
        </a:p>
        <a:p>
          <a:pPr algn="just"/>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Sự</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phát</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triển</a:t>
          </a:r>
          <a:r>
            <a:rPr lang="en-US" sz="2000" b="1" i="1" u="none" dirty="0">
              <a:solidFill>
                <a:srgbClr val="FF0000"/>
              </a:solidFill>
              <a:latin typeface="Times New Roman" panose="02020603050405020304" pitchFamily="18" charset="0"/>
              <a:cs typeface="Times New Roman" panose="02020603050405020304" pitchFamily="18" charset="0"/>
            </a:rPr>
            <a:t> của </a:t>
          </a:r>
          <a:r>
            <a:rPr lang="en-US" sz="2000" b="1" i="1" u="none" dirty="0" err="1">
              <a:solidFill>
                <a:srgbClr val="FF0000"/>
              </a:solidFill>
              <a:latin typeface="Times New Roman" panose="02020603050405020304" pitchFamily="18" charset="0"/>
              <a:cs typeface="Times New Roman" panose="02020603050405020304" pitchFamily="18" charset="0"/>
            </a:rPr>
            <a:t>phong</a:t>
          </a:r>
          <a:r>
            <a:rPr lang="en-US" sz="2000" b="1" i="1" u="none" dirty="0">
              <a:solidFill>
                <a:srgbClr val="FF0000"/>
              </a:solidFill>
              <a:latin typeface="Times New Roman" panose="02020603050405020304" pitchFamily="18" charset="0"/>
              <a:cs typeface="Times New Roman" panose="02020603050405020304" pitchFamily="18" charset="0"/>
            </a:rPr>
            <a:t> </a:t>
          </a:r>
          <a:r>
            <a:rPr lang="en-US" sz="2000" b="1" i="1" u="none" dirty="0" err="1">
              <a:solidFill>
                <a:srgbClr val="FF0000"/>
              </a:solidFill>
              <a:latin typeface="Times New Roman" panose="02020603050405020304" pitchFamily="18" charset="0"/>
              <a:cs typeface="Times New Roman" panose="02020603050405020304" pitchFamily="18" charset="0"/>
            </a:rPr>
            <a:t>trào</a:t>
          </a:r>
          <a:r>
            <a:rPr lang="en-US" sz="2000" b="1" i="1" u="none" dirty="0">
              <a:solidFill>
                <a:srgbClr val="FF0000"/>
              </a:solidFill>
              <a:latin typeface="Times New Roman" panose="02020603050405020304" pitchFamily="18" charset="0"/>
              <a:cs typeface="Times New Roman" panose="02020603050405020304" pitchFamily="18" charset="0"/>
            </a:rPr>
            <a:t> CM</a:t>
          </a:r>
        </a:p>
        <a:p>
          <a:pPr algn="just"/>
          <a:r>
            <a:rPr lang="en-US" sz="2000" b="1" dirty="0">
              <a:solidFill>
                <a:schemeClr val="tx2"/>
              </a:solidFill>
              <a:latin typeface="Times New Roman" panose="02020603050405020304" pitchFamily="18" charset="0"/>
              <a:cs typeface="Times New Roman" panose="02020603050405020304" pitchFamily="18" charset="0"/>
            </a:rPr>
            <a:t> </a:t>
          </a:r>
        </a:p>
      </dgm:t>
    </dgm:pt>
    <dgm:pt modelId="{8A960C98-636A-4CEA-8984-1737AF77731B}" type="parTrans" cxnId="{47EAE68F-9EFC-49C5-8FE9-C394B30D0B96}">
      <dgm:prSet/>
      <dgm:spPr/>
      <dgm:t>
        <a:bodyPr/>
        <a:lstStyle/>
        <a:p>
          <a:endParaRPr lang="en-US"/>
        </a:p>
      </dgm:t>
    </dgm:pt>
    <dgm:pt modelId="{B13953DA-152D-4CAF-9695-CADBE152E2B6}" type="sibTrans" cxnId="{47EAE68F-9EFC-49C5-8FE9-C394B30D0B96}">
      <dgm:prSet/>
      <dgm:spPr/>
      <dgm:t>
        <a:bodyPr/>
        <a:lstStyle/>
        <a:p>
          <a:endParaRPr lang="en-US"/>
        </a:p>
      </dgm:t>
    </dgm:pt>
    <dgm:pt modelId="{5EC72200-3EC9-49FF-803F-B034E913B4AF}" type="pres">
      <dgm:prSet presAssocID="{88EBE0DC-5255-4934-A585-663E377F8404}" presName="compositeShape" presStyleCnt="0">
        <dgm:presLayoutVars>
          <dgm:chMax val="2"/>
          <dgm:dir/>
          <dgm:resizeHandles val="exact"/>
        </dgm:presLayoutVars>
      </dgm:prSet>
      <dgm:spPr/>
    </dgm:pt>
    <dgm:pt modelId="{399BF869-B259-4AB1-81EB-978E30DED8DE}" type="pres">
      <dgm:prSet presAssocID="{88EBE0DC-5255-4934-A585-663E377F8404}" presName="divider" presStyleLbl="fgShp" presStyleIdx="0" presStyleCnt="1"/>
      <dgm:spPr>
        <a:solidFill>
          <a:srgbClr val="FF0000"/>
        </a:solidFill>
      </dgm:spPr>
    </dgm:pt>
    <dgm:pt modelId="{5DF845D5-E673-4A2D-8953-F670881197F6}" type="pres">
      <dgm:prSet presAssocID="{BB327E41-5EE8-494F-9549-46D91CCC247F}" presName="downArrow" presStyleLbl="node1" presStyleIdx="0" presStyleCnt="2" custLinFactNeighborX="-27379"/>
      <dgm:spPr>
        <a:solidFill>
          <a:srgbClr val="0070C0"/>
        </a:solidFill>
      </dgm:spPr>
    </dgm:pt>
    <dgm:pt modelId="{CE77FE4E-8367-4597-89F1-AEB40609B135}" type="pres">
      <dgm:prSet presAssocID="{BB327E41-5EE8-494F-9549-46D91CCC247F}" presName="downArrowText" presStyleLbl="revTx" presStyleIdx="0" presStyleCnt="2" custScaleX="178671" custLinFactNeighborX="-4446">
        <dgm:presLayoutVars>
          <dgm:bulletEnabled val="1"/>
        </dgm:presLayoutVars>
      </dgm:prSet>
      <dgm:spPr/>
    </dgm:pt>
    <dgm:pt modelId="{510A5F72-84F5-4232-91A1-54A5263422C5}" type="pres">
      <dgm:prSet presAssocID="{204F99F2-1F99-4B29-99D8-5FBCEE03DF70}" presName="upArrow" presStyleLbl="node1" presStyleIdx="1" presStyleCnt="2" custLinFactNeighborX="20080" custLinFactNeighborY="-2433"/>
      <dgm:spPr>
        <a:solidFill>
          <a:srgbClr val="0070C0"/>
        </a:solidFill>
      </dgm:spPr>
    </dgm:pt>
    <dgm:pt modelId="{D95F50D3-8695-45D7-8BAA-A8C5244D1DAB}" type="pres">
      <dgm:prSet presAssocID="{204F99F2-1F99-4B29-99D8-5FBCEE03DF70}" presName="upArrowText" presStyleLbl="revTx" presStyleIdx="1" presStyleCnt="2" custScaleX="195200" custLinFactNeighborY="721">
        <dgm:presLayoutVars>
          <dgm:bulletEnabled val="1"/>
        </dgm:presLayoutVars>
      </dgm:prSet>
      <dgm:spPr/>
    </dgm:pt>
  </dgm:ptLst>
  <dgm:cxnLst>
    <dgm:cxn modelId="{C6B9730C-6C77-4775-8530-CBFE784C4A5A}" srcId="{88EBE0DC-5255-4934-A585-663E377F8404}" destId="{BB327E41-5EE8-494F-9549-46D91CCC247F}" srcOrd="0" destOrd="0" parTransId="{215E95B8-0193-4780-AD45-2DD85344E06C}" sibTransId="{2245828B-48A5-4F05-ADBE-F7912C58D364}"/>
    <dgm:cxn modelId="{47EAE68F-9EFC-49C5-8FE9-C394B30D0B96}" srcId="{88EBE0DC-5255-4934-A585-663E377F8404}" destId="{204F99F2-1F99-4B29-99D8-5FBCEE03DF70}" srcOrd="1" destOrd="0" parTransId="{8A960C98-636A-4CEA-8984-1737AF77731B}" sibTransId="{B13953DA-152D-4CAF-9695-CADBE152E2B6}"/>
    <dgm:cxn modelId="{BDA82C9C-97C4-4303-BA32-8869DC008CE1}" type="presOf" srcId="{BB327E41-5EE8-494F-9549-46D91CCC247F}" destId="{CE77FE4E-8367-4597-89F1-AEB40609B135}" srcOrd="0" destOrd="0" presId="urn:microsoft.com/office/officeart/2005/8/layout/arrow3"/>
    <dgm:cxn modelId="{E02DF6B5-D3D1-4B02-9B35-0769023D1D78}" type="presOf" srcId="{88EBE0DC-5255-4934-A585-663E377F8404}" destId="{5EC72200-3EC9-49FF-803F-B034E913B4AF}" srcOrd="0" destOrd="0" presId="urn:microsoft.com/office/officeart/2005/8/layout/arrow3"/>
    <dgm:cxn modelId="{877875D1-A5D2-49C1-8DF0-14472650324A}" type="presOf" srcId="{204F99F2-1F99-4B29-99D8-5FBCEE03DF70}" destId="{D95F50D3-8695-45D7-8BAA-A8C5244D1DAB}" srcOrd="0" destOrd="0" presId="urn:microsoft.com/office/officeart/2005/8/layout/arrow3"/>
    <dgm:cxn modelId="{6DC4391A-A9CB-4C23-9CCA-684929C0E0BC}" type="presParOf" srcId="{5EC72200-3EC9-49FF-803F-B034E913B4AF}" destId="{399BF869-B259-4AB1-81EB-978E30DED8DE}" srcOrd="0" destOrd="0" presId="urn:microsoft.com/office/officeart/2005/8/layout/arrow3"/>
    <dgm:cxn modelId="{7056E8D0-B31C-42CB-A89B-05C21CEA8E2E}" type="presParOf" srcId="{5EC72200-3EC9-49FF-803F-B034E913B4AF}" destId="{5DF845D5-E673-4A2D-8953-F670881197F6}" srcOrd="1" destOrd="0" presId="urn:microsoft.com/office/officeart/2005/8/layout/arrow3"/>
    <dgm:cxn modelId="{55A1F6D3-47C7-4233-8361-CB47C1A9981C}" type="presParOf" srcId="{5EC72200-3EC9-49FF-803F-B034E913B4AF}" destId="{CE77FE4E-8367-4597-89F1-AEB40609B135}" srcOrd="2" destOrd="0" presId="urn:microsoft.com/office/officeart/2005/8/layout/arrow3"/>
    <dgm:cxn modelId="{954D8B32-F139-4C91-B387-97F27C4E323F}" type="presParOf" srcId="{5EC72200-3EC9-49FF-803F-B034E913B4AF}" destId="{510A5F72-84F5-4232-91A1-54A5263422C5}" srcOrd="3" destOrd="0" presId="urn:microsoft.com/office/officeart/2005/8/layout/arrow3"/>
    <dgm:cxn modelId="{5D79F75E-8FC6-42B4-AA01-D1EC453159EF}" type="presParOf" srcId="{5EC72200-3EC9-49FF-803F-B034E913B4AF}" destId="{D95F50D3-8695-45D7-8BAA-A8C5244D1DAB}"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F75B2E-5F04-4A2A-9844-42A8DE9549D6}" type="doc">
      <dgm:prSet loTypeId="urn:microsoft.com/office/officeart/2005/8/layout/hList7" loCatId="list" qsTypeId="urn:microsoft.com/office/officeart/2005/8/quickstyle/simple1" qsCatId="simple" csTypeId="urn:microsoft.com/office/officeart/2005/8/colors/accent1_2" csCatId="accent1" phldr="1"/>
      <dgm:spPr/>
    </dgm:pt>
    <dgm:pt modelId="{7B476FC8-79C0-429B-A325-7AAF93CB0F07}">
      <dgm:prSet phldrT="[Text]" custT="1"/>
      <dgm:spPr>
        <a:solidFill>
          <a:srgbClr val="00B0F0"/>
        </a:solidFill>
      </dgm:spPr>
      <dgm:t>
        <a:bodyPr/>
        <a:lstStyle/>
        <a:p>
          <a:r>
            <a:rPr lang="en-US" sz="2800" b="1" dirty="0" err="1">
              <a:latin typeface="Times New Roman" panose="02020603050405020304" pitchFamily="18" charset="0"/>
              <a:ea typeface="Tahoma" pitchFamily="34" charset="0"/>
              <a:cs typeface="Times New Roman" panose="02020603050405020304" pitchFamily="18" charset="0"/>
            </a:rPr>
            <a:t>Sản</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xuất</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vật</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chất</a:t>
          </a:r>
          <a:endParaRPr lang="en-US" sz="2800" b="1" dirty="0">
            <a:latin typeface="Times New Roman" panose="02020603050405020304" pitchFamily="18" charset="0"/>
            <a:ea typeface="Tahoma" pitchFamily="34" charset="0"/>
            <a:cs typeface="Times New Roman" panose="02020603050405020304" pitchFamily="18" charset="0"/>
          </a:endParaRPr>
        </a:p>
      </dgm:t>
    </dgm:pt>
    <dgm:pt modelId="{5C13E1AA-0BB5-449D-9A8D-AF54385B8E91}" type="parTrans" cxnId="{E5B094BD-7340-4A48-85BD-8EDF743BFBD4}">
      <dgm:prSet/>
      <dgm:spPr/>
      <dgm:t>
        <a:bodyPr/>
        <a:lstStyle/>
        <a:p>
          <a:endParaRPr lang="en-US"/>
        </a:p>
      </dgm:t>
    </dgm:pt>
    <dgm:pt modelId="{37484A88-01A3-486A-8B15-1D206D4746CC}" type="sibTrans" cxnId="{E5B094BD-7340-4A48-85BD-8EDF743BFBD4}">
      <dgm:prSet/>
      <dgm:spPr/>
      <dgm:t>
        <a:bodyPr/>
        <a:lstStyle/>
        <a:p>
          <a:endParaRPr lang="en-US"/>
        </a:p>
      </dgm:t>
    </dgm:pt>
    <dgm:pt modelId="{9A1C639B-032C-4577-A634-81B1FBFF8C17}">
      <dgm:prSet phldrT="[Text]" custT="1"/>
      <dgm:spPr>
        <a:solidFill>
          <a:srgbClr val="00B0F0"/>
        </a:solidFill>
      </dgm:spPr>
      <dgm:t>
        <a:bodyPr/>
        <a:lstStyle/>
        <a:p>
          <a:r>
            <a:rPr lang="en-US" sz="2800" b="1" dirty="0" err="1">
              <a:latin typeface="Times New Roman" panose="02020603050405020304" pitchFamily="18" charset="0"/>
              <a:ea typeface="Tahoma" pitchFamily="34" charset="0"/>
              <a:cs typeface="Times New Roman" panose="02020603050405020304" pitchFamily="18" charset="0"/>
            </a:rPr>
            <a:t>Sản</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xuất</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tinh</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thần</a:t>
          </a:r>
          <a:endParaRPr lang="en-US" sz="2800" b="1" dirty="0">
            <a:latin typeface="Times New Roman" panose="02020603050405020304" pitchFamily="18" charset="0"/>
            <a:ea typeface="Tahoma" pitchFamily="34" charset="0"/>
            <a:cs typeface="Times New Roman" panose="02020603050405020304" pitchFamily="18" charset="0"/>
          </a:endParaRPr>
        </a:p>
      </dgm:t>
    </dgm:pt>
    <dgm:pt modelId="{BB76E634-C56A-4A5D-9411-361D76358FEE}" type="parTrans" cxnId="{27E4F479-B11D-41CE-A71D-6AD5AAC009D5}">
      <dgm:prSet/>
      <dgm:spPr/>
      <dgm:t>
        <a:bodyPr/>
        <a:lstStyle/>
        <a:p>
          <a:endParaRPr lang="en-US"/>
        </a:p>
      </dgm:t>
    </dgm:pt>
    <dgm:pt modelId="{DCFB9A35-0B8B-45F9-9EBF-40EB16D41161}" type="sibTrans" cxnId="{27E4F479-B11D-41CE-A71D-6AD5AAC009D5}">
      <dgm:prSet/>
      <dgm:spPr/>
      <dgm:t>
        <a:bodyPr/>
        <a:lstStyle/>
        <a:p>
          <a:endParaRPr lang="en-US"/>
        </a:p>
      </dgm:t>
    </dgm:pt>
    <dgm:pt modelId="{5F9CFE26-DC3C-442C-913B-F9489768F086}">
      <dgm:prSet phldrT="[Text]" custT="1"/>
      <dgm:spPr>
        <a:solidFill>
          <a:srgbClr val="00B0F0"/>
        </a:solidFill>
      </dgm:spPr>
      <dgm:t>
        <a:bodyPr/>
        <a:lstStyle/>
        <a:p>
          <a:r>
            <a:rPr lang="en-US" sz="2800" b="1" dirty="0" err="1">
              <a:latin typeface="Times New Roman" panose="02020603050405020304" pitchFamily="18" charset="0"/>
              <a:ea typeface="Tahoma" pitchFamily="34" charset="0"/>
              <a:cs typeface="Times New Roman" panose="02020603050405020304" pitchFamily="18" charset="0"/>
            </a:rPr>
            <a:t>Sản</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xuất</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ra</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bản</a:t>
          </a:r>
          <a:r>
            <a:rPr lang="en-US" sz="2800" b="1" dirty="0">
              <a:latin typeface="Times New Roman" panose="02020603050405020304" pitchFamily="18" charset="0"/>
              <a:ea typeface="Tahoma" pitchFamily="34" charset="0"/>
              <a:cs typeface="Times New Roman" panose="02020603050405020304" pitchFamily="18" charset="0"/>
            </a:rPr>
            <a:t> </a:t>
          </a:r>
          <a:r>
            <a:rPr lang="en-US" sz="2800" b="1" dirty="0" err="1">
              <a:latin typeface="Times New Roman" panose="02020603050405020304" pitchFamily="18" charset="0"/>
              <a:ea typeface="Tahoma" pitchFamily="34" charset="0"/>
              <a:cs typeface="Times New Roman" panose="02020603050405020304" pitchFamily="18" charset="0"/>
            </a:rPr>
            <a:t>thân</a:t>
          </a:r>
          <a:r>
            <a:rPr lang="en-US" sz="2800" b="1" dirty="0">
              <a:latin typeface="Times New Roman" panose="02020603050405020304" pitchFamily="18" charset="0"/>
              <a:ea typeface="Tahoma" pitchFamily="34" charset="0"/>
              <a:cs typeface="Times New Roman" panose="02020603050405020304" pitchFamily="18" charset="0"/>
            </a:rPr>
            <a:t> con </a:t>
          </a:r>
          <a:r>
            <a:rPr lang="en-US" sz="2800" b="1" dirty="0" err="1">
              <a:latin typeface="Times New Roman" panose="02020603050405020304" pitchFamily="18" charset="0"/>
              <a:ea typeface="Tahoma" pitchFamily="34" charset="0"/>
              <a:cs typeface="Times New Roman" panose="02020603050405020304" pitchFamily="18" charset="0"/>
            </a:rPr>
            <a:t>người</a:t>
          </a:r>
          <a:endParaRPr lang="en-US" sz="2800" b="1" dirty="0">
            <a:latin typeface="Times New Roman" panose="02020603050405020304" pitchFamily="18" charset="0"/>
            <a:ea typeface="Tahoma" pitchFamily="34" charset="0"/>
            <a:cs typeface="Times New Roman" panose="02020603050405020304" pitchFamily="18" charset="0"/>
          </a:endParaRPr>
        </a:p>
      </dgm:t>
    </dgm:pt>
    <dgm:pt modelId="{D5478AD7-A170-4FC3-9471-A0F657770F08}" type="parTrans" cxnId="{0F64C5C8-FA39-41DC-AC85-B33338553C59}">
      <dgm:prSet/>
      <dgm:spPr/>
      <dgm:t>
        <a:bodyPr/>
        <a:lstStyle/>
        <a:p>
          <a:endParaRPr lang="en-US"/>
        </a:p>
      </dgm:t>
    </dgm:pt>
    <dgm:pt modelId="{735FA5E5-0C45-45E1-BC55-0DFEA31E7E36}" type="sibTrans" cxnId="{0F64C5C8-FA39-41DC-AC85-B33338553C59}">
      <dgm:prSet/>
      <dgm:spPr/>
      <dgm:t>
        <a:bodyPr/>
        <a:lstStyle/>
        <a:p>
          <a:endParaRPr lang="en-US"/>
        </a:p>
      </dgm:t>
    </dgm:pt>
    <dgm:pt modelId="{DE1A5275-0115-4D7F-882B-91029F289CE0}" type="pres">
      <dgm:prSet presAssocID="{79F75B2E-5F04-4A2A-9844-42A8DE9549D6}" presName="Name0" presStyleCnt="0">
        <dgm:presLayoutVars>
          <dgm:dir/>
          <dgm:resizeHandles val="exact"/>
        </dgm:presLayoutVars>
      </dgm:prSet>
      <dgm:spPr/>
    </dgm:pt>
    <dgm:pt modelId="{9E8485D8-C52C-4AE5-8296-6B97D69DFAF6}" type="pres">
      <dgm:prSet presAssocID="{79F75B2E-5F04-4A2A-9844-42A8DE9549D6}" presName="fgShape" presStyleLbl="fgShp" presStyleIdx="0" presStyleCnt="1" custScaleY="201149"/>
      <dgm:spPr>
        <a:solidFill>
          <a:srgbClr val="FFFF00"/>
        </a:solidFill>
      </dgm:spPr>
    </dgm:pt>
    <dgm:pt modelId="{6E77EA1C-64A5-441F-AD0E-F4F46BABD664}" type="pres">
      <dgm:prSet presAssocID="{79F75B2E-5F04-4A2A-9844-42A8DE9549D6}" presName="linComp" presStyleCnt="0"/>
      <dgm:spPr/>
    </dgm:pt>
    <dgm:pt modelId="{50217F4D-CE8F-4D00-A580-AA7519972F6A}" type="pres">
      <dgm:prSet presAssocID="{7B476FC8-79C0-429B-A325-7AAF93CB0F07}" presName="compNode" presStyleCnt="0"/>
      <dgm:spPr/>
    </dgm:pt>
    <dgm:pt modelId="{4C76325D-829E-4A78-86F8-6DA593E98FD1}" type="pres">
      <dgm:prSet presAssocID="{7B476FC8-79C0-429B-A325-7AAF93CB0F07}" presName="bkgdShape" presStyleLbl="node1" presStyleIdx="0" presStyleCnt="3"/>
      <dgm:spPr/>
    </dgm:pt>
    <dgm:pt modelId="{65F1D3CB-2FA1-4473-A81E-1AF382ED73DF}" type="pres">
      <dgm:prSet presAssocID="{7B476FC8-79C0-429B-A325-7AAF93CB0F07}" presName="nodeTx" presStyleLbl="node1" presStyleIdx="0" presStyleCnt="3">
        <dgm:presLayoutVars>
          <dgm:bulletEnabled val="1"/>
        </dgm:presLayoutVars>
      </dgm:prSet>
      <dgm:spPr/>
    </dgm:pt>
    <dgm:pt modelId="{909E0AC6-C308-46F9-838A-BF96CB11F09A}" type="pres">
      <dgm:prSet presAssocID="{7B476FC8-79C0-429B-A325-7AAF93CB0F07}" presName="invisiNode" presStyleLbl="node1" presStyleIdx="0" presStyleCnt="3"/>
      <dgm:spPr/>
    </dgm:pt>
    <dgm:pt modelId="{5BD1A0A4-24BC-4099-B181-074BD1F19EBC}" type="pres">
      <dgm:prSet presAssocID="{7B476FC8-79C0-429B-A325-7AAF93CB0F07}" presName="imagNode" presStyleLbl="fgImgPlace1" presStyleIdx="0" presStyleCnt="3" custScaleX="251032" custScaleY="126288" custLinFactNeighborY="-14135"/>
      <dgm:spPr>
        <a:blipFill rotWithShape="1">
          <a:blip xmlns:r="http://schemas.openxmlformats.org/officeDocument/2006/relationships" r:embed="rId1"/>
          <a:stretch>
            <a:fillRect/>
          </a:stretch>
        </a:blipFill>
      </dgm:spPr>
    </dgm:pt>
    <dgm:pt modelId="{72606DC5-9B6A-4489-89FA-07B2609510A6}" type="pres">
      <dgm:prSet presAssocID="{37484A88-01A3-486A-8B15-1D206D4746CC}" presName="sibTrans" presStyleLbl="sibTrans2D1" presStyleIdx="0" presStyleCnt="0"/>
      <dgm:spPr/>
    </dgm:pt>
    <dgm:pt modelId="{EB2F1A77-E6ED-42C1-A18C-6EBF4CB51E56}" type="pres">
      <dgm:prSet presAssocID="{9A1C639B-032C-4577-A634-81B1FBFF8C17}" presName="compNode" presStyleCnt="0"/>
      <dgm:spPr/>
    </dgm:pt>
    <dgm:pt modelId="{D4047A06-6E6D-417A-B79C-FE9AB050EB5D}" type="pres">
      <dgm:prSet presAssocID="{9A1C639B-032C-4577-A634-81B1FBFF8C17}" presName="bkgdShape" presStyleLbl="node1" presStyleIdx="1" presStyleCnt="3"/>
      <dgm:spPr/>
    </dgm:pt>
    <dgm:pt modelId="{55962B58-88BF-4117-924B-D29F5BACA013}" type="pres">
      <dgm:prSet presAssocID="{9A1C639B-032C-4577-A634-81B1FBFF8C17}" presName="nodeTx" presStyleLbl="node1" presStyleIdx="1" presStyleCnt="3">
        <dgm:presLayoutVars>
          <dgm:bulletEnabled val="1"/>
        </dgm:presLayoutVars>
      </dgm:prSet>
      <dgm:spPr/>
    </dgm:pt>
    <dgm:pt modelId="{BD7D134E-8924-4B95-AE39-520F9A9FF19B}" type="pres">
      <dgm:prSet presAssocID="{9A1C639B-032C-4577-A634-81B1FBFF8C17}" presName="invisiNode" presStyleLbl="node1" presStyleIdx="1" presStyleCnt="3"/>
      <dgm:spPr/>
    </dgm:pt>
    <dgm:pt modelId="{89C9B68C-CE3A-41BD-B5F9-A4118F7EDACA}" type="pres">
      <dgm:prSet presAssocID="{9A1C639B-032C-4577-A634-81B1FBFF8C17}" presName="imagNode" presStyleLbl="fgImgPlace1" presStyleIdx="1" presStyleCnt="3" custScaleX="251032" custScaleY="126288" custLinFactNeighborY="-14135"/>
      <dgm:spPr>
        <a:blipFill rotWithShape="1">
          <a:blip xmlns:r="http://schemas.openxmlformats.org/officeDocument/2006/relationships" r:embed="rId2"/>
          <a:stretch>
            <a:fillRect/>
          </a:stretch>
        </a:blipFill>
      </dgm:spPr>
    </dgm:pt>
    <dgm:pt modelId="{856647ED-A447-4AC5-8E96-DF67BADDDAD5}" type="pres">
      <dgm:prSet presAssocID="{DCFB9A35-0B8B-45F9-9EBF-40EB16D41161}" presName="sibTrans" presStyleLbl="sibTrans2D1" presStyleIdx="0" presStyleCnt="0"/>
      <dgm:spPr/>
    </dgm:pt>
    <dgm:pt modelId="{947C473A-5FE6-470B-8018-B8ADCDDC9B46}" type="pres">
      <dgm:prSet presAssocID="{5F9CFE26-DC3C-442C-913B-F9489768F086}" presName="compNode" presStyleCnt="0"/>
      <dgm:spPr/>
    </dgm:pt>
    <dgm:pt modelId="{ACD411AC-ECA0-49FA-89E6-116DA831E658}" type="pres">
      <dgm:prSet presAssocID="{5F9CFE26-DC3C-442C-913B-F9489768F086}" presName="bkgdShape" presStyleLbl="node1" presStyleIdx="2" presStyleCnt="3"/>
      <dgm:spPr/>
    </dgm:pt>
    <dgm:pt modelId="{E4A0B1EB-F48E-4ACC-A017-BBE6F3145B23}" type="pres">
      <dgm:prSet presAssocID="{5F9CFE26-DC3C-442C-913B-F9489768F086}" presName="nodeTx" presStyleLbl="node1" presStyleIdx="2" presStyleCnt="3">
        <dgm:presLayoutVars>
          <dgm:bulletEnabled val="1"/>
        </dgm:presLayoutVars>
      </dgm:prSet>
      <dgm:spPr/>
    </dgm:pt>
    <dgm:pt modelId="{E28F914E-0A27-4B16-9203-EDBDEB168B91}" type="pres">
      <dgm:prSet presAssocID="{5F9CFE26-DC3C-442C-913B-F9489768F086}" presName="invisiNode" presStyleLbl="node1" presStyleIdx="2" presStyleCnt="3"/>
      <dgm:spPr/>
    </dgm:pt>
    <dgm:pt modelId="{98239DFF-1B7E-4C44-8B01-642E792660A0}" type="pres">
      <dgm:prSet presAssocID="{5F9CFE26-DC3C-442C-913B-F9489768F086}" presName="imagNode" presStyleLbl="fgImgPlace1" presStyleIdx="2" presStyleCnt="3" custScaleX="251032" custScaleY="126288" custLinFactNeighborY="-14135"/>
      <dgm:spPr>
        <a:blipFill rotWithShape="1">
          <a:blip xmlns:r="http://schemas.openxmlformats.org/officeDocument/2006/relationships" r:embed="rId3"/>
          <a:stretch>
            <a:fillRect/>
          </a:stretch>
        </a:blipFill>
      </dgm:spPr>
    </dgm:pt>
  </dgm:ptLst>
  <dgm:cxnLst>
    <dgm:cxn modelId="{4A985B01-E986-41FC-86F0-CAFC24863C2B}" type="presOf" srcId="{DCFB9A35-0B8B-45F9-9EBF-40EB16D41161}" destId="{856647ED-A447-4AC5-8E96-DF67BADDDAD5}" srcOrd="0" destOrd="0" presId="urn:microsoft.com/office/officeart/2005/8/layout/hList7"/>
    <dgm:cxn modelId="{51AD511B-061D-41FC-861E-8EBA276760F7}" type="presOf" srcId="{7B476FC8-79C0-429B-A325-7AAF93CB0F07}" destId="{65F1D3CB-2FA1-4473-A81E-1AF382ED73DF}" srcOrd="1" destOrd="0" presId="urn:microsoft.com/office/officeart/2005/8/layout/hList7"/>
    <dgm:cxn modelId="{C1C0581B-5CCF-44BB-9B0B-271BC5ED081E}" type="presOf" srcId="{7B476FC8-79C0-429B-A325-7AAF93CB0F07}" destId="{4C76325D-829E-4A78-86F8-6DA593E98FD1}" srcOrd="0" destOrd="0" presId="urn:microsoft.com/office/officeart/2005/8/layout/hList7"/>
    <dgm:cxn modelId="{077B1972-9E78-4B3B-940C-5127D622254C}" type="presOf" srcId="{37484A88-01A3-486A-8B15-1D206D4746CC}" destId="{72606DC5-9B6A-4489-89FA-07B2609510A6}" srcOrd="0" destOrd="0" presId="urn:microsoft.com/office/officeart/2005/8/layout/hList7"/>
    <dgm:cxn modelId="{E5272E77-4E28-416F-8B71-5FD0F570B90D}" type="presOf" srcId="{5F9CFE26-DC3C-442C-913B-F9489768F086}" destId="{E4A0B1EB-F48E-4ACC-A017-BBE6F3145B23}" srcOrd="1" destOrd="0" presId="urn:microsoft.com/office/officeart/2005/8/layout/hList7"/>
    <dgm:cxn modelId="{27E4F479-B11D-41CE-A71D-6AD5AAC009D5}" srcId="{79F75B2E-5F04-4A2A-9844-42A8DE9549D6}" destId="{9A1C639B-032C-4577-A634-81B1FBFF8C17}" srcOrd="1" destOrd="0" parTransId="{BB76E634-C56A-4A5D-9411-361D76358FEE}" sibTransId="{DCFB9A35-0B8B-45F9-9EBF-40EB16D41161}"/>
    <dgm:cxn modelId="{F3A9E1A4-3409-4CB6-89BB-2EEB06101E72}" type="presOf" srcId="{5F9CFE26-DC3C-442C-913B-F9489768F086}" destId="{ACD411AC-ECA0-49FA-89E6-116DA831E658}" srcOrd="0" destOrd="0" presId="urn:microsoft.com/office/officeart/2005/8/layout/hList7"/>
    <dgm:cxn modelId="{BC9ADFB6-75A9-4C0B-BA7E-5B6FC561AC91}" type="presOf" srcId="{9A1C639B-032C-4577-A634-81B1FBFF8C17}" destId="{55962B58-88BF-4117-924B-D29F5BACA013}" srcOrd="1" destOrd="0" presId="urn:microsoft.com/office/officeart/2005/8/layout/hList7"/>
    <dgm:cxn modelId="{9E806BBA-0387-4DE5-8A63-45F428E05592}" type="presOf" srcId="{9A1C639B-032C-4577-A634-81B1FBFF8C17}" destId="{D4047A06-6E6D-417A-B79C-FE9AB050EB5D}" srcOrd="0" destOrd="0" presId="urn:microsoft.com/office/officeart/2005/8/layout/hList7"/>
    <dgm:cxn modelId="{E5B094BD-7340-4A48-85BD-8EDF743BFBD4}" srcId="{79F75B2E-5F04-4A2A-9844-42A8DE9549D6}" destId="{7B476FC8-79C0-429B-A325-7AAF93CB0F07}" srcOrd="0" destOrd="0" parTransId="{5C13E1AA-0BB5-449D-9A8D-AF54385B8E91}" sibTransId="{37484A88-01A3-486A-8B15-1D206D4746CC}"/>
    <dgm:cxn modelId="{0F64C5C8-FA39-41DC-AC85-B33338553C59}" srcId="{79F75B2E-5F04-4A2A-9844-42A8DE9549D6}" destId="{5F9CFE26-DC3C-442C-913B-F9489768F086}" srcOrd="2" destOrd="0" parTransId="{D5478AD7-A170-4FC3-9471-A0F657770F08}" sibTransId="{735FA5E5-0C45-45E1-BC55-0DFEA31E7E36}"/>
    <dgm:cxn modelId="{F01C9BD0-8F62-4A31-8502-F9C259D7A1EE}" type="presOf" srcId="{79F75B2E-5F04-4A2A-9844-42A8DE9549D6}" destId="{DE1A5275-0115-4D7F-882B-91029F289CE0}" srcOrd="0" destOrd="0" presId="urn:microsoft.com/office/officeart/2005/8/layout/hList7"/>
    <dgm:cxn modelId="{EFC1CE82-D2AF-44BC-B8CA-89509D6DE21A}" type="presParOf" srcId="{DE1A5275-0115-4D7F-882B-91029F289CE0}" destId="{9E8485D8-C52C-4AE5-8296-6B97D69DFAF6}" srcOrd="0" destOrd="0" presId="urn:microsoft.com/office/officeart/2005/8/layout/hList7"/>
    <dgm:cxn modelId="{AC5BAEEC-581A-4028-89DB-E1F2B88D9C27}" type="presParOf" srcId="{DE1A5275-0115-4D7F-882B-91029F289CE0}" destId="{6E77EA1C-64A5-441F-AD0E-F4F46BABD664}" srcOrd="1" destOrd="0" presId="urn:microsoft.com/office/officeart/2005/8/layout/hList7"/>
    <dgm:cxn modelId="{F7EF2A9D-53AD-4A07-9E83-51249D28A3F9}" type="presParOf" srcId="{6E77EA1C-64A5-441F-AD0E-F4F46BABD664}" destId="{50217F4D-CE8F-4D00-A580-AA7519972F6A}" srcOrd="0" destOrd="0" presId="urn:microsoft.com/office/officeart/2005/8/layout/hList7"/>
    <dgm:cxn modelId="{E6CCE5B3-C29C-4E43-A771-84787AD481E5}" type="presParOf" srcId="{50217F4D-CE8F-4D00-A580-AA7519972F6A}" destId="{4C76325D-829E-4A78-86F8-6DA593E98FD1}" srcOrd="0" destOrd="0" presId="urn:microsoft.com/office/officeart/2005/8/layout/hList7"/>
    <dgm:cxn modelId="{23B7CDE1-69E5-4EEC-A32A-3189848FA890}" type="presParOf" srcId="{50217F4D-CE8F-4D00-A580-AA7519972F6A}" destId="{65F1D3CB-2FA1-4473-A81E-1AF382ED73DF}" srcOrd="1" destOrd="0" presId="urn:microsoft.com/office/officeart/2005/8/layout/hList7"/>
    <dgm:cxn modelId="{41EEFAA7-F66D-490E-8273-658301C024A7}" type="presParOf" srcId="{50217F4D-CE8F-4D00-A580-AA7519972F6A}" destId="{909E0AC6-C308-46F9-838A-BF96CB11F09A}" srcOrd="2" destOrd="0" presId="urn:microsoft.com/office/officeart/2005/8/layout/hList7"/>
    <dgm:cxn modelId="{8E8C078F-62F3-4492-A521-14CB860AC2EC}" type="presParOf" srcId="{50217F4D-CE8F-4D00-A580-AA7519972F6A}" destId="{5BD1A0A4-24BC-4099-B181-074BD1F19EBC}" srcOrd="3" destOrd="0" presId="urn:microsoft.com/office/officeart/2005/8/layout/hList7"/>
    <dgm:cxn modelId="{134B62EB-4007-4EE8-A782-2BAC0A48159C}" type="presParOf" srcId="{6E77EA1C-64A5-441F-AD0E-F4F46BABD664}" destId="{72606DC5-9B6A-4489-89FA-07B2609510A6}" srcOrd="1" destOrd="0" presId="urn:microsoft.com/office/officeart/2005/8/layout/hList7"/>
    <dgm:cxn modelId="{694402A8-A490-4A4D-A7BF-BFC345D984A0}" type="presParOf" srcId="{6E77EA1C-64A5-441F-AD0E-F4F46BABD664}" destId="{EB2F1A77-E6ED-42C1-A18C-6EBF4CB51E56}" srcOrd="2" destOrd="0" presId="urn:microsoft.com/office/officeart/2005/8/layout/hList7"/>
    <dgm:cxn modelId="{2F99CE61-9D72-437A-8D74-521A6AC2C000}" type="presParOf" srcId="{EB2F1A77-E6ED-42C1-A18C-6EBF4CB51E56}" destId="{D4047A06-6E6D-417A-B79C-FE9AB050EB5D}" srcOrd="0" destOrd="0" presId="urn:microsoft.com/office/officeart/2005/8/layout/hList7"/>
    <dgm:cxn modelId="{9110FF1D-1E94-4E00-BD8A-57D084CA9F9F}" type="presParOf" srcId="{EB2F1A77-E6ED-42C1-A18C-6EBF4CB51E56}" destId="{55962B58-88BF-4117-924B-D29F5BACA013}" srcOrd="1" destOrd="0" presId="urn:microsoft.com/office/officeart/2005/8/layout/hList7"/>
    <dgm:cxn modelId="{1E127206-5DFE-47D6-923E-A80603025DB4}" type="presParOf" srcId="{EB2F1A77-E6ED-42C1-A18C-6EBF4CB51E56}" destId="{BD7D134E-8924-4B95-AE39-520F9A9FF19B}" srcOrd="2" destOrd="0" presId="urn:microsoft.com/office/officeart/2005/8/layout/hList7"/>
    <dgm:cxn modelId="{59E91ADD-7593-4CA5-B235-BC5C96F8580F}" type="presParOf" srcId="{EB2F1A77-E6ED-42C1-A18C-6EBF4CB51E56}" destId="{89C9B68C-CE3A-41BD-B5F9-A4118F7EDACA}" srcOrd="3" destOrd="0" presId="urn:microsoft.com/office/officeart/2005/8/layout/hList7"/>
    <dgm:cxn modelId="{44968A2C-6077-4992-917B-F13864B1490B}" type="presParOf" srcId="{6E77EA1C-64A5-441F-AD0E-F4F46BABD664}" destId="{856647ED-A447-4AC5-8E96-DF67BADDDAD5}" srcOrd="3" destOrd="0" presId="urn:microsoft.com/office/officeart/2005/8/layout/hList7"/>
    <dgm:cxn modelId="{5546C751-D855-44B8-A182-9E312EEABA99}" type="presParOf" srcId="{6E77EA1C-64A5-441F-AD0E-F4F46BABD664}" destId="{947C473A-5FE6-470B-8018-B8ADCDDC9B46}" srcOrd="4" destOrd="0" presId="urn:microsoft.com/office/officeart/2005/8/layout/hList7"/>
    <dgm:cxn modelId="{1D737BEC-D7A0-4233-88B3-DB0B364D29EE}" type="presParOf" srcId="{947C473A-5FE6-470B-8018-B8ADCDDC9B46}" destId="{ACD411AC-ECA0-49FA-89E6-116DA831E658}" srcOrd="0" destOrd="0" presId="urn:microsoft.com/office/officeart/2005/8/layout/hList7"/>
    <dgm:cxn modelId="{981A1126-6659-4533-9678-C2DC8FEAFC15}" type="presParOf" srcId="{947C473A-5FE6-470B-8018-B8ADCDDC9B46}" destId="{E4A0B1EB-F48E-4ACC-A017-BBE6F3145B23}" srcOrd="1" destOrd="0" presId="urn:microsoft.com/office/officeart/2005/8/layout/hList7"/>
    <dgm:cxn modelId="{D20B2E71-07AA-4537-BD4C-99235211B891}" type="presParOf" srcId="{947C473A-5FE6-470B-8018-B8ADCDDC9B46}" destId="{E28F914E-0A27-4B16-9203-EDBDEB168B91}" srcOrd="2" destOrd="0" presId="urn:microsoft.com/office/officeart/2005/8/layout/hList7"/>
    <dgm:cxn modelId="{0338A15D-1546-4022-89A5-CBD89E9DB9A9}" type="presParOf" srcId="{947C473A-5FE6-470B-8018-B8ADCDDC9B46}" destId="{98239DFF-1B7E-4C44-8B01-642E792660A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6EF67EF-80D4-4155-AB5E-DB8821A9784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B4F2D94-8861-4BD1-A5BB-BBC7E6C15BF1}">
      <dgm:prSet phldrT="[Text]" custT="1"/>
      <dgm:spPr>
        <a:solidFill>
          <a:schemeClr val="accent5">
            <a:lumMod val="20000"/>
            <a:lumOff val="80000"/>
          </a:schemeClr>
        </a:solidFill>
      </dgm:spPr>
      <dgm:t>
        <a:bodyPr/>
        <a:lstStyle/>
        <a:p>
          <a:pPr algn="ctr"/>
          <a:r>
            <a:rPr lang="en-US" sz="2000" b="1" dirty="0">
              <a:solidFill>
                <a:schemeClr val="tx2"/>
              </a:solidFill>
              <a:latin typeface="Times New Roman" panose="02020603050405020304" pitchFamily="18" charset="0"/>
              <a:cs typeface="Times New Roman" panose="02020603050405020304" pitchFamily="18" charset="0"/>
            </a:rPr>
            <a:t>*2</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Động</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lực</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cách</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mạng</a:t>
          </a:r>
          <a:endParaRPr lang="en-US" sz="2000" dirty="0">
            <a:solidFill>
              <a:schemeClr val="tx2"/>
            </a:solidFill>
            <a:latin typeface="Times New Roman" panose="02020603050405020304" pitchFamily="18" charset="0"/>
            <a:cs typeface="Times New Roman" panose="02020603050405020304" pitchFamily="18" charset="0"/>
          </a:endParaRPr>
        </a:p>
      </dgm:t>
    </dgm:pt>
    <dgm:pt modelId="{0E5E6CBB-EC96-4D5E-8CB8-7C4BF5774F59}" type="parTrans" cxnId="{72061B72-04F8-4647-A1F2-DCDEEAC3F1CC}">
      <dgm:prSet/>
      <dgm:spPr/>
      <dgm:t>
        <a:bodyPr/>
        <a:lstStyle/>
        <a:p>
          <a:endParaRPr lang="en-US"/>
        </a:p>
      </dgm:t>
    </dgm:pt>
    <dgm:pt modelId="{6D52E539-28A8-49D5-8CA3-5AF0CBF47329}" type="sibTrans" cxnId="{72061B72-04F8-4647-A1F2-DCDEEAC3F1CC}">
      <dgm:prSet custT="1"/>
      <dgm:spPr>
        <a:solidFill>
          <a:srgbClr val="FF0000"/>
        </a:solidFill>
      </dgm:spPr>
      <dgm:t>
        <a:bodyPr/>
        <a:lstStyle/>
        <a:p>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điểm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xít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về</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nước</a:t>
          </a:r>
          <a:endParaRPr lang="en-US" sz="2400" b="1" dirty="0">
            <a:latin typeface="Times New Roman" panose="02020603050405020304" pitchFamily="18" charset="0"/>
            <a:cs typeface="Times New Roman" panose="02020603050405020304" pitchFamily="18" charset="0"/>
          </a:endParaRPr>
        </a:p>
      </dgm:t>
    </dgm:pt>
    <dgm:pt modelId="{83DD38A5-DD9C-4DE9-A52A-458229030B9B}">
      <dgm:prSet custT="1"/>
      <dgm:spPr>
        <a:solidFill>
          <a:srgbClr val="0070C0"/>
        </a:solidFill>
      </dgm:spPr>
      <dgm:t>
        <a:bodyPr/>
        <a:lstStyle/>
        <a:p>
          <a:r>
            <a:rPr lang="en-US" sz="2000" b="1"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hội</a:t>
          </a:r>
          <a:endParaRPr lang="en-US" sz="2000" dirty="0">
            <a:latin typeface="Times New Roman" panose="02020603050405020304" pitchFamily="18" charset="0"/>
            <a:cs typeface="Times New Roman" panose="02020603050405020304" pitchFamily="18" charset="0"/>
          </a:endParaRPr>
        </a:p>
      </dgm:t>
    </dgm:pt>
    <dgm:pt modelId="{F8D753F4-FBFF-4318-8746-1041F354E37E}" type="parTrans" cxnId="{6D3AA7AB-F00A-41BA-9E79-E6E2ECE2A116}">
      <dgm:prSet/>
      <dgm:spPr/>
      <dgm:t>
        <a:bodyPr/>
        <a:lstStyle/>
        <a:p>
          <a:endParaRPr lang="en-US"/>
        </a:p>
      </dgm:t>
    </dgm:pt>
    <dgm:pt modelId="{44C655BD-EF4A-4F2D-93EB-6CEA2D0C24C7}" type="sibTrans" cxnId="{6D3AA7AB-F00A-41BA-9E79-E6E2ECE2A116}">
      <dgm:prSet/>
      <dgm:spPr>
        <a:solidFill>
          <a:schemeClr val="accent2">
            <a:lumMod val="20000"/>
            <a:lumOff val="80000"/>
          </a:schemeClr>
        </a:solidFill>
      </dgm:spPr>
      <dgm:t>
        <a:bodyPr/>
        <a:lstStyle/>
        <a:p>
          <a:r>
            <a:rPr lang="en-US" b="1" dirty="0">
              <a:solidFill>
                <a:schemeClr val="tx2"/>
              </a:solidFill>
              <a:latin typeface="Times New Roman" panose="02020603050405020304" pitchFamily="18" charset="0"/>
              <a:cs typeface="Times New Roman" panose="02020603050405020304" pitchFamily="18" charset="0"/>
            </a:rPr>
            <a:t>*3</a:t>
          </a:r>
          <a:r>
            <a:rPr lang="en-US" dirty="0">
              <a:solidFill>
                <a:schemeClr val="tx2"/>
              </a:solidFill>
              <a:latin typeface="Times New Roman" panose="02020603050405020304" pitchFamily="18" charset="0"/>
              <a:cs typeface="Times New Roman" panose="02020603050405020304" pitchFamily="18" charset="0"/>
            </a:rPr>
            <a:t>.Đối </a:t>
          </a:r>
          <a:r>
            <a:rPr lang="en-US" dirty="0" err="1">
              <a:solidFill>
                <a:schemeClr val="tx2"/>
              </a:solidFill>
              <a:latin typeface="Times New Roman" panose="02020603050405020304" pitchFamily="18" charset="0"/>
              <a:cs typeface="Times New Roman" panose="02020603050405020304" pitchFamily="18" charset="0"/>
            </a:rPr>
            <a:t>tượng</a:t>
          </a:r>
          <a:r>
            <a:rPr lang="en-US" dirty="0">
              <a:solidFill>
                <a:schemeClr val="tx2"/>
              </a:solidFill>
              <a:latin typeface="Times New Roman" panose="02020603050405020304" pitchFamily="18" charset="0"/>
              <a:cs typeface="Times New Roman" panose="02020603050405020304" pitchFamily="18" charset="0"/>
            </a:rPr>
            <a:t> của CM </a:t>
          </a:r>
          <a:r>
            <a:rPr lang="en-US" dirty="0" err="1">
              <a:solidFill>
                <a:schemeClr val="tx2"/>
              </a:solidFill>
              <a:latin typeface="Times New Roman" panose="02020603050405020304" pitchFamily="18" charset="0"/>
              <a:cs typeface="Times New Roman" panose="02020603050405020304" pitchFamily="18" charset="0"/>
            </a:rPr>
            <a:t>xã</a:t>
          </a:r>
          <a:r>
            <a:rPr lang="en-US" dirty="0">
              <a:solidFill>
                <a:schemeClr val="tx2"/>
              </a:solidFill>
              <a:latin typeface="Times New Roman" panose="02020603050405020304" pitchFamily="18" charset="0"/>
              <a:cs typeface="Times New Roman" panose="02020603050405020304" pitchFamily="18" charset="0"/>
            </a:rPr>
            <a:t> </a:t>
          </a:r>
          <a:r>
            <a:rPr lang="en-US" dirty="0" err="1">
              <a:solidFill>
                <a:schemeClr val="tx2"/>
              </a:solidFill>
              <a:latin typeface="Times New Roman" panose="02020603050405020304" pitchFamily="18" charset="0"/>
              <a:cs typeface="Times New Roman" panose="02020603050405020304" pitchFamily="18" charset="0"/>
            </a:rPr>
            <a:t>hội</a:t>
          </a:r>
          <a:endParaRPr lang="en-US" dirty="0">
            <a:solidFill>
              <a:schemeClr val="tx2"/>
            </a:solidFill>
            <a:latin typeface="Times New Roman" panose="02020603050405020304" pitchFamily="18" charset="0"/>
            <a:cs typeface="Times New Roman" panose="02020603050405020304" pitchFamily="18" charset="0"/>
          </a:endParaRPr>
        </a:p>
      </dgm:t>
    </dgm:pt>
    <dgm:pt modelId="{EFAABD73-BA78-4941-BDF1-A56710FE3F7C}">
      <dgm:prSet custT="1"/>
      <dgm:spPr>
        <a:solidFill>
          <a:schemeClr val="accent5">
            <a:lumMod val="40000"/>
            <a:lumOff val="60000"/>
          </a:schemeClr>
        </a:solidFill>
      </dgm:spPr>
      <dgm:t>
        <a:bodyPr/>
        <a:lstStyle/>
        <a:p>
          <a:r>
            <a:rPr lang="en-US" sz="2000" b="1" dirty="0">
              <a:solidFill>
                <a:schemeClr val="tx2"/>
              </a:solidFill>
              <a:latin typeface="Times New Roman" panose="02020603050405020304" pitchFamily="18" charset="0"/>
              <a:cs typeface="Times New Roman" panose="02020603050405020304" pitchFamily="18" charset="0"/>
            </a:rPr>
            <a:t>*5</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Điều</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kiện</a:t>
          </a:r>
          <a:r>
            <a:rPr lang="en-US" sz="2000" dirty="0">
              <a:solidFill>
                <a:schemeClr val="tx2"/>
              </a:solidFill>
              <a:latin typeface="Times New Roman" panose="02020603050405020304" pitchFamily="18" charset="0"/>
              <a:cs typeface="Times New Roman" panose="02020603050405020304" pitchFamily="18" charset="0"/>
            </a:rPr>
            <a:t> KQ </a:t>
          </a:r>
          <a:r>
            <a:rPr lang="en-US" sz="2000" dirty="0" err="1">
              <a:solidFill>
                <a:schemeClr val="tx2"/>
              </a:solidFill>
              <a:latin typeface="Times New Roman" panose="02020603050405020304" pitchFamily="18" charset="0"/>
              <a:cs typeface="Times New Roman" panose="02020603050405020304" pitchFamily="18" charset="0"/>
            </a:rPr>
            <a:t>và</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nhân</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tố</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chủ</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quan</a:t>
          </a:r>
          <a:r>
            <a:rPr lang="en-US" sz="2000" dirty="0">
              <a:solidFill>
                <a:schemeClr val="tx2"/>
              </a:solidFill>
              <a:latin typeface="Times New Roman" panose="02020603050405020304" pitchFamily="18" charset="0"/>
              <a:cs typeface="Times New Roman" panose="02020603050405020304" pitchFamily="18" charset="0"/>
            </a:rPr>
            <a:t> của CM</a:t>
          </a:r>
        </a:p>
      </dgm:t>
    </dgm:pt>
    <dgm:pt modelId="{FAF6F7DC-EACD-460E-84EC-DA7C099F4216}" type="parTrans" cxnId="{6B5CAB7D-0579-4EB2-A2C8-FFCBDE2C53A8}">
      <dgm:prSet/>
      <dgm:spPr/>
      <dgm:t>
        <a:bodyPr/>
        <a:lstStyle/>
        <a:p>
          <a:endParaRPr lang="en-US"/>
        </a:p>
      </dgm:t>
    </dgm:pt>
    <dgm:pt modelId="{9C673BEB-7B27-4582-A538-F7078312AFD5}" type="sibTrans" cxnId="{6B5CAB7D-0579-4EB2-A2C8-FFCBDE2C53A8}">
      <dgm:prSet custT="1"/>
      <dgm:spPr>
        <a:solidFill>
          <a:schemeClr val="accent2">
            <a:lumMod val="20000"/>
            <a:lumOff val="80000"/>
          </a:schemeClr>
        </a:solidFill>
      </dgm:spPr>
      <dgm:t>
        <a:bodyPr/>
        <a:lstStyle/>
        <a:p>
          <a:r>
            <a:rPr lang="en-US" sz="2000" dirty="0">
              <a:solidFill>
                <a:schemeClr val="tx2"/>
              </a:solidFill>
              <a:latin typeface="Times New Roman" panose="02020603050405020304" pitchFamily="18" charset="0"/>
              <a:cs typeface="Times New Roman" panose="02020603050405020304" pitchFamily="18" charset="0"/>
            </a:rPr>
            <a:t>*</a:t>
          </a:r>
          <a:r>
            <a:rPr lang="en-US" sz="2000" b="1" dirty="0">
              <a:solidFill>
                <a:schemeClr val="tx2"/>
              </a:solidFill>
              <a:latin typeface="Times New Roman" panose="02020603050405020304" pitchFamily="18" charset="0"/>
              <a:cs typeface="Times New Roman" panose="02020603050405020304" pitchFamily="18" charset="0"/>
            </a:rPr>
            <a:t>4.</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Giai</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cấp</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lãnh</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đạo</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cách</a:t>
          </a:r>
          <a:r>
            <a:rPr lang="en-US" sz="2000" dirty="0">
              <a:solidFill>
                <a:schemeClr val="tx2"/>
              </a:solidFill>
              <a:latin typeface="Times New Roman" panose="02020603050405020304" pitchFamily="18" charset="0"/>
              <a:cs typeface="Times New Roman" panose="02020603050405020304" pitchFamily="18" charset="0"/>
            </a:rPr>
            <a:t> </a:t>
          </a:r>
          <a:r>
            <a:rPr lang="en-US" sz="2000" dirty="0" err="1">
              <a:solidFill>
                <a:schemeClr val="tx2"/>
              </a:solidFill>
              <a:latin typeface="Times New Roman" panose="02020603050405020304" pitchFamily="18" charset="0"/>
              <a:cs typeface="Times New Roman" panose="02020603050405020304" pitchFamily="18" charset="0"/>
            </a:rPr>
            <a:t>mạng</a:t>
          </a:r>
          <a:r>
            <a:rPr lang="en-US" sz="2000" dirty="0">
              <a:solidFill>
                <a:schemeClr val="tx2"/>
              </a:solidFill>
              <a:latin typeface="Times New Roman" panose="02020603050405020304" pitchFamily="18" charset="0"/>
              <a:cs typeface="Times New Roman" panose="02020603050405020304" pitchFamily="18" charset="0"/>
            </a:rPr>
            <a:t> XH</a:t>
          </a:r>
        </a:p>
      </dgm:t>
    </dgm:pt>
    <dgm:pt modelId="{CE5A734D-F1D3-48AE-9F13-D059789601E4}" type="pres">
      <dgm:prSet presAssocID="{F6EF67EF-80D4-4155-AB5E-DB8821A9784F}" presName="Name0" presStyleCnt="0">
        <dgm:presLayoutVars>
          <dgm:chMax/>
          <dgm:chPref/>
          <dgm:dir/>
          <dgm:animLvl val="lvl"/>
        </dgm:presLayoutVars>
      </dgm:prSet>
      <dgm:spPr/>
    </dgm:pt>
    <dgm:pt modelId="{86FCC5CF-A55A-423A-816F-26891A7D729F}" type="pres">
      <dgm:prSet presAssocID="{3B4F2D94-8861-4BD1-A5BB-BBC7E6C15BF1}" presName="composite" presStyleCnt="0"/>
      <dgm:spPr/>
    </dgm:pt>
    <dgm:pt modelId="{2ADD516A-46C9-433D-8D91-F9735ABC00C2}" type="pres">
      <dgm:prSet presAssocID="{3B4F2D94-8861-4BD1-A5BB-BBC7E6C15BF1}" presName="Parent1" presStyleLbl="node1" presStyleIdx="0" presStyleCnt="6" custScaleX="202356" custLinFactNeighborX="30825" custLinFactNeighborY="-3625">
        <dgm:presLayoutVars>
          <dgm:chMax val="1"/>
          <dgm:chPref val="1"/>
          <dgm:bulletEnabled val="1"/>
        </dgm:presLayoutVars>
      </dgm:prSet>
      <dgm:spPr/>
    </dgm:pt>
    <dgm:pt modelId="{ACDD675D-5806-4FCD-A5AB-EEE7CF0480AE}" type="pres">
      <dgm:prSet presAssocID="{3B4F2D94-8861-4BD1-A5BB-BBC7E6C15BF1}" presName="Childtext1" presStyleLbl="revTx" presStyleIdx="0" presStyleCnt="3">
        <dgm:presLayoutVars>
          <dgm:chMax val="0"/>
          <dgm:chPref val="0"/>
          <dgm:bulletEnabled val="1"/>
        </dgm:presLayoutVars>
      </dgm:prSet>
      <dgm:spPr/>
    </dgm:pt>
    <dgm:pt modelId="{949304D4-2B8D-44BE-9DAD-E6798E47B12C}" type="pres">
      <dgm:prSet presAssocID="{3B4F2D94-8861-4BD1-A5BB-BBC7E6C15BF1}" presName="BalanceSpacing" presStyleCnt="0"/>
      <dgm:spPr/>
    </dgm:pt>
    <dgm:pt modelId="{6747FCBA-B2D5-4719-847C-B1E98E6CC56D}" type="pres">
      <dgm:prSet presAssocID="{3B4F2D94-8861-4BD1-A5BB-BBC7E6C15BF1}" presName="BalanceSpacing1" presStyleCnt="0"/>
      <dgm:spPr/>
    </dgm:pt>
    <dgm:pt modelId="{99458207-EE04-4F7F-8F9F-E34BE558BFD3}" type="pres">
      <dgm:prSet presAssocID="{6D52E539-28A8-49D5-8CA3-5AF0CBF47329}" presName="Accent1Text" presStyleLbl="node1" presStyleIdx="1" presStyleCnt="6" custScaleX="312512" custLinFactX="-20823" custLinFactNeighborX="-100000" custLinFactNeighborY="1433"/>
      <dgm:spPr/>
    </dgm:pt>
    <dgm:pt modelId="{0C70610D-F1B3-4C76-9984-6D9862AF9847}" type="pres">
      <dgm:prSet presAssocID="{6D52E539-28A8-49D5-8CA3-5AF0CBF47329}" presName="spaceBetweenRectangles" presStyleCnt="0"/>
      <dgm:spPr/>
    </dgm:pt>
    <dgm:pt modelId="{8FCEA008-FAFB-4AD6-9579-327B651E9B35}" type="pres">
      <dgm:prSet presAssocID="{83DD38A5-DD9C-4DE9-A52A-458229030B9B}" presName="composite" presStyleCnt="0"/>
      <dgm:spPr/>
    </dgm:pt>
    <dgm:pt modelId="{B94DFAE7-5EB1-4589-A612-F20D38ABB2F8}" type="pres">
      <dgm:prSet presAssocID="{83DD38A5-DD9C-4DE9-A52A-458229030B9B}" presName="Parent1" presStyleLbl="node1" presStyleIdx="2" presStyleCnt="6" custScaleX="202356" custLinFactNeighborY="-8348">
        <dgm:presLayoutVars>
          <dgm:chMax val="1"/>
          <dgm:chPref val="1"/>
          <dgm:bulletEnabled val="1"/>
        </dgm:presLayoutVars>
      </dgm:prSet>
      <dgm:spPr/>
    </dgm:pt>
    <dgm:pt modelId="{29C562CB-EF1C-4195-BD4B-E2D940DBDDF3}" type="pres">
      <dgm:prSet presAssocID="{83DD38A5-DD9C-4DE9-A52A-458229030B9B}" presName="Childtext1" presStyleLbl="revTx" presStyleIdx="1" presStyleCnt="3">
        <dgm:presLayoutVars>
          <dgm:chMax val="0"/>
          <dgm:chPref val="0"/>
          <dgm:bulletEnabled val="1"/>
        </dgm:presLayoutVars>
      </dgm:prSet>
      <dgm:spPr/>
    </dgm:pt>
    <dgm:pt modelId="{40FFAD5E-9A09-4F92-9D21-EA0E35DC4481}" type="pres">
      <dgm:prSet presAssocID="{83DD38A5-DD9C-4DE9-A52A-458229030B9B}" presName="BalanceSpacing" presStyleCnt="0"/>
      <dgm:spPr/>
    </dgm:pt>
    <dgm:pt modelId="{BF7D5209-A24E-4DF1-9739-1D1825AF1837}" type="pres">
      <dgm:prSet presAssocID="{83DD38A5-DD9C-4DE9-A52A-458229030B9B}" presName="BalanceSpacing1" presStyleCnt="0"/>
      <dgm:spPr/>
    </dgm:pt>
    <dgm:pt modelId="{F57AB285-8436-4EA8-B742-719C403FAB31}" type="pres">
      <dgm:prSet presAssocID="{44C655BD-EF4A-4F2D-93EB-6CEA2D0C24C7}" presName="Accent1Text" presStyleLbl="node1" presStyleIdx="3" presStyleCnt="6" custScaleX="202356" custLinFactNeighborX="93869" custLinFactNeighborY="-9106"/>
      <dgm:spPr/>
    </dgm:pt>
    <dgm:pt modelId="{997EACF9-C1D8-47B0-8001-EF71BCC7C8E4}" type="pres">
      <dgm:prSet presAssocID="{44C655BD-EF4A-4F2D-93EB-6CEA2D0C24C7}" presName="spaceBetweenRectangles" presStyleCnt="0"/>
      <dgm:spPr/>
    </dgm:pt>
    <dgm:pt modelId="{7CE5DC48-7D81-42A9-8864-28AFB0439371}" type="pres">
      <dgm:prSet presAssocID="{EFAABD73-BA78-4941-BDF1-A56710FE3F7C}" presName="composite" presStyleCnt="0"/>
      <dgm:spPr/>
    </dgm:pt>
    <dgm:pt modelId="{802EDD98-276B-4BAB-8047-FCA8E4A1009A}" type="pres">
      <dgm:prSet presAssocID="{EFAABD73-BA78-4941-BDF1-A56710FE3F7C}" presName="Parent1" presStyleLbl="node1" presStyleIdx="4" presStyleCnt="6" custScaleX="207094" custScaleY="98483" custLinFactX="51132" custLinFactNeighborX="100000" custLinFactNeighborY="9300">
        <dgm:presLayoutVars>
          <dgm:chMax val="1"/>
          <dgm:chPref val="1"/>
          <dgm:bulletEnabled val="1"/>
        </dgm:presLayoutVars>
      </dgm:prSet>
      <dgm:spPr/>
    </dgm:pt>
    <dgm:pt modelId="{3EF75932-36EC-4207-9241-48947A091A55}" type="pres">
      <dgm:prSet presAssocID="{EFAABD73-BA78-4941-BDF1-A56710FE3F7C}" presName="Childtext1" presStyleLbl="revTx" presStyleIdx="2" presStyleCnt="3">
        <dgm:presLayoutVars>
          <dgm:chMax val="0"/>
          <dgm:chPref val="0"/>
          <dgm:bulletEnabled val="1"/>
        </dgm:presLayoutVars>
      </dgm:prSet>
      <dgm:spPr/>
    </dgm:pt>
    <dgm:pt modelId="{24AFBCA5-6FF9-4396-9D09-C8ACC7A06885}" type="pres">
      <dgm:prSet presAssocID="{EFAABD73-BA78-4941-BDF1-A56710FE3F7C}" presName="BalanceSpacing" presStyleCnt="0"/>
      <dgm:spPr/>
    </dgm:pt>
    <dgm:pt modelId="{A5A8D9D2-464A-4E4E-82AF-996883E883CD}" type="pres">
      <dgm:prSet presAssocID="{EFAABD73-BA78-4941-BDF1-A56710FE3F7C}" presName="BalanceSpacing1" presStyleCnt="0"/>
      <dgm:spPr/>
    </dgm:pt>
    <dgm:pt modelId="{16EE7E19-718B-428F-B22B-4B0330A744F4}" type="pres">
      <dgm:prSet presAssocID="{9C673BEB-7B27-4582-A538-F7078312AFD5}" presName="Accent1Text" presStyleLbl="node1" presStyleIdx="5" presStyleCnt="6" custScaleX="209210" custScaleY="95228" custLinFactNeighborX="53622" custLinFactNeighborY="194"/>
      <dgm:spPr/>
    </dgm:pt>
  </dgm:ptLst>
  <dgm:cxnLst>
    <dgm:cxn modelId="{BF3A4A5E-BADB-4A4D-8BD1-49DF4DFD6F37}" type="presOf" srcId="{6D52E539-28A8-49D5-8CA3-5AF0CBF47329}" destId="{99458207-EE04-4F7F-8F9F-E34BE558BFD3}" srcOrd="0" destOrd="0" presId="urn:microsoft.com/office/officeart/2008/layout/AlternatingHexagons"/>
    <dgm:cxn modelId="{5BBE0560-81F4-416F-8192-788FE91886FE}" type="presOf" srcId="{44C655BD-EF4A-4F2D-93EB-6CEA2D0C24C7}" destId="{F57AB285-8436-4EA8-B742-719C403FAB31}" srcOrd="0" destOrd="0" presId="urn:microsoft.com/office/officeart/2008/layout/AlternatingHexagons"/>
    <dgm:cxn modelId="{3D274E6C-29BE-4DA9-881B-515944E59019}" type="presOf" srcId="{EFAABD73-BA78-4941-BDF1-A56710FE3F7C}" destId="{802EDD98-276B-4BAB-8047-FCA8E4A1009A}" srcOrd="0" destOrd="0" presId="urn:microsoft.com/office/officeart/2008/layout/AlternatingHexagons"/>
    <dgm:cxn modelId="{72061B72-04F8-4647-A1F2-DCDEEAC3F1CC}" srcId="{F6EF67EF-80D4-4155-AB5E-DB8821A9784F}" destId="{3B4F2D94-8861-4BD1-A5BB-BBC7E6C15BF1}" srcOrd="0" destOrd="0" parTransId="{0E5E6CBB-EC96-4D5E-8CB8-7C4BF5774F59}" sibTransId="{6D52E539-28A8-49D5-8CA3-5AF0CBF47329}"/>
    <dgm:cxn modelId="{3501097C-E363-4243-A366-0F65561F9FCA}" type="presOf" srcId="{9C673BEB-7B27-4582-A538-F7078312AFD5}" destId="{16EE7E19-718B-428F-B22B-4B0330A744F4}" srcOrd="0" destOrd="0" presId="urn:microsoft.com/office/officeart/2008/layout/AlternatingHexagons"/>
    <dgm:cxn modelId="{6B5CAB7D-0579-4EB2-A2C8-FFCBDE2C53A8}" srcId="{F6EF67EF-80D4-4155-AB5E-DB8821A9784F}" destId="{EFAABD73-BA78-4941-BDF1-A56710FE3F7C}" srcOrd="2" destOrd="0" parTransId="{FAF6F7DC-EACD-460E-84EC-DA7C099F4216}" sibTransId="{9C673BEB-7B27-4582-A538-F7078312AFD5}"/>
    <dgm:cxn modelId="{4893AD8E-D7DC-4FA2-9C9E-C34173234EED}" type="presOf" srcId="{F6EF67EF-80D4-4155-AB5E-DB8821A9784F}" destId="{CE5A734D-F1D3-48AE-9F13-D059789601E4}" srcOrd="0" destOrd="0" presId="urn:microsoft.com/office/officeart/2008/layout/AlternatingHexagons"/>
    <dgm:cxn modelId="{F6F52692-0C77-4AAE-BF4A-E5ED9A6C3DFE}" type="presOf" srcId="{83DD38A5-DD9C-4DE9-A52A-458229030B9B}" destId="{B94DFAE7-5EB1-4589-A612-F20D38ABB2F8}" srcOrd="0" destOrd="0" presId="urn:microsoft.com/office/officeart/2008/layout/AlternatingHexagons"/>
    <dgm:cxn modelId="{C646CBA0-D995-4B30-A62E-B5DC07F902C8}" type="presOf" srcId="{3B4F2D94-8861-4BD1-A5BB-BBC7E6C15BF1}" destId="{2ADD516A-46C9-433D-8D91-F9735ABC00C2}" srcOrd="0" destOrd="0" presId="urn:microsoft.com/office/officeart/2008/layout/AlternatingHexagons"/>
    <dgm:cxn modelId="{6D3AA7AB-F00A-41BA-9E79-E6E2ECE2A116}" srcId="{F6EF67EF-80D4-4155-AB5E-DB8821A9784F}" destId="{83DD38A5-DD9C-4DE9-A52A-458229030B9B}" srcOrd="1" destOrd="0" parTransId="{F8D753F4-FBFF-4318-8746-1041F354E37E}" sibTransId="{44C655BD-EF4A-4F2D-93EB-6CEA2D0C24C7}"/>
    <dgm:cxn modelId="{8E216C88-8B2F-4DBB-BAA2-1561085CFB14}" type="presParOf" srcId="{CE5A734D-F1D3-48AE-9F13-D059789601E4}" destId="{86FCC5CF-A55A-423A-816F-26891A7D729F}" srcOrd="0" destOrd="0" presId="urn:microsoft.com/office/officeart/2008/layout/AlternatingHexagons"/>
    <dgm:cxn modelId="{FA0234A6-4B1B-4F63-B498-D9B49944BEA2}" type="presParOf" srcId="{86FCC5CF-A55A-423A-816F-26891A7D729F}" destId="{2ADD516A-46C9-433D-8D91-F9735ABC00C2}" srcOrd="0" destOrd="0" presId="urn:microsoft.com/office/officeart/2008/layout/AlternatingHexagons"/>
    <dgm:cxn modelId="{C8670605-017F-4023-BF2F-93FB858A0F38}" type="presParOf" srcId="{86FCC5CF-A55A-423A-816F-26891A7D729F}" destId="{ACDD675D-5806-4FCD-A5AB-EEE7CF0480AE}" srcOrd="1" destOrd="0" presId="urn:microsoft.com/office/officeart/2008/layout/AlternatingHexagons"/>
    <dgm:cxn modelId="{D4963017-BBA4-4CF4-8EA2-695F39EC2F88}" type="presParOf" srcId="{86FCC5CF-A55A-423A-816F-26891A7D729F}" destId="{949304D4-2B8D-44BE-9DAD-E6798E47B12C}" srcOrd="2" destOrd="0" presId="urn:microsoft.com/office/officeart/2008/layout/AlternatingHexagons"/>
    <dgm:cxn modelId="{3597925B-E2D6-47EC-8E8D-0D5F4ECA411A}" type="presParOf" srcId="{86FCC5CF-A55A-423A-816F-26891A7D729F}" destId="{6747FCBA-B2D5-4719-847C-B1E98E6CC56D}" srcOrd="3" destOrd="0" presId="urn:microsoft.com/office/officeart/2008/layout/AlternatingHexagons"/>
    <dgm:cxn modelId="{C613CD62-D992-4617-B7CB-D1CB5C5725A0}" type="presParOf" srcId="{86FCC5CF-A55A-423A-816F-26891A7D729F}" destId="{99458207-EE04-4F7F-8F9F-E34BE558BFD3}" srcOrd="4" destOrd="0" presId="urn:microsoft.com/office/officeart/2008/layout/AlternatingHexagons"/>
    <dgm:cxn modelId="{E844C432-2443-46F2-AD23-F90830EC3D9A}" type="presParOf" srcId="{CE5A734D-F1D3-48AE-9F13-D059789601E4}" destId="{0C70610D-F1B3-4C76-9984-6D9862AF9847}" srcOrd="1" destOrd="0" presId="urn:microsoft.com/office/officeart/2008/layout/AlternatingHexagons"/>
    <dgm:cxn modelId="{78B85867-95E3-44EC-86A3-22E75DCA1AD5}" type="presParOf" srcId="{CE5A734D-F1D3-48AE-9F13-D059789601E4}" destId="{8FCEA008-FAFB-4AD6-9579-327B651E9B35}" srcOrd="2" destOrd="0" presId="urn:microsoft.com/office/officeart/2008/layout/AlternatingHexagons"/>
    <dgm:cxn modelId="{65B575FE-BCC7-40D9-9D59-C2546F33FAB7}" type="presParOf" srcId="{8FCEA008-FAFB-4AD6-9579-327B651E9B35}" destId="{B94DFAE7-5EB1-4589-A612-F20D38ABB2F8}" srcOrd="0" destOrd="0" presId="urn:microsoft.com/office/officeart/2008/layout/AlternatingHexagons"/>
    <dgm:cxn modelId="{40681157-98A9-4FCC-A63C-6193814BC975}" type="presParOf" srcId="{8FCEA008-FAFB-4AD6-9579-327B651E9B35}" destId="{29C562CB-EF1C-4195-BD4B-E2D940DBDDF3}" srcOrd="1" destOrd="0" presId="urn:microsoft.com/office/officeart/2008/layout/AlternatingHexagons"/>
    <dgm:cxn modelId="{AB02F92D-188F-49FB-B75F-3FAF1AB96509}" type="presParOf" srcId="{8FCEA008-FAFB-4AD6-9579-327B651E9B35}" destId="{40FFAD5E-9A09-4F92-9D21-EA0E35DC4481}" srcOrd="2" destOrd="0" presId="urn:microsoft.com/office/officeart/2008/layout/AlternatingHexagons"/>
    <dgm:cxn modelId="{BAE51F5F-D385-41A4-AC35-763D03902247}" type="presParOf" srcId="{8FCEA008-FAFB-4AD6-9579-327B651E9B35}" destId="{BF7D5209-A24E-4DF1-9739-1D1825AF1837}" srcOrd="3" destOrd="0" presId="urn:microsoft.com/office/officeart/2008/layout/AlternatingHexagons"/>
    <dgm:cxn modelId="{820C2BF1-3D2D-4C08-BBA0-87DFA5021F74}" type="presParOf" srcId="{8FCEA008-FAFB-4AD6-9579-327B651E9B35}" destId="{F57AB285-8436-4EA8-B742-719C403FAB31}" srcOrd="4" destOrd="0" presId="urn:microsoft.com/office/officeart/2008/layout/AlternatingHexagons"/>
    <dgm:cxn modelId="{68B2701F-5311-41BD-97FD-B7EE522810C1}" type="presParOf" srcId="{CE5A734D-F1D3-48AE-9F13-D059789601E4}" destId="{997EACF9-C1D8-47B0-8001-EF71BCC7C8E4}" srcOrd="3" destOrd="0" presId="urn:microsoft.com/office/officeart/2008/layout/AlternatingHexagons"/>
    <dgm:cxn modelId="{4F4F2686-467F-401B-98C2-A079AAE14408}" type="presParOf" srcId="{CE5A734D-F1D3-48AE-9F13-D059789601E4}" destId="{7CE5DC48-7D81-42A9-8864-28AFB0439371}" srcOrd="4" destOrd="0" presId="urn:microsoft.com/office/officeart/2008/layout/AlternatingHexagons"/>
    <dgm:cxn modelId="{15AFA369-D473-404D-93E4-3BEF05757E5E}" type="presParOf" srcId="{7CE5DC48-7D81-42A9-8864-28AFB0439371}" destId="{802EDD98-276B-4BAB-8047-FCA8E4A1009A}" srcOrd="0" destOrd="0" presId="urn:microsoft.com/office/officeart/2008/layout/AlternatingHexagons"/>
    <dgm:cxn modelId="{096D0F38-8D4F-4875-BA9D-7817A0CBE1BF}" type="presParOf" srcId="{7CE5DC48-7D81-42A9-8864-28AFB0439371}" destId="{3EF75932-36EC-4207-9241-48947A091A55}" srcOrd="1" destOrd="0" presId="urn:microsoft.com/office/officeart/2008/layout/AlternatingHexagons"/>
    <dgm:cxn modelId="{ABF73C5F-6CEB-4411-9DE8-908AC824547C}" type="presParOf" srcId="{7CE5DC48-7D81-42A9-8864-28AFB0439371}" destId="{24AFBCA5-6FF9-4396-9D09-C8ACC7A06885}" srcOrd="2" destOrd="0" presId="urn:microsoft.com/office/officeart/2008/layout/AlternatingHexagons"/>
    <dgm:cxn modelId="{68A68564-8D12-482C-BDA6-FB8A83A86BB5}" type="presParOf" srcId="{7CE5DC48-7D81-42A9-8864-28AFB0439371}" destId="{A5A8D9D2-464A-4E4E-82AF-996883E883CD}" srcOrd="3" destOrd="0" presId="urn:microsoft.com/office/officeart/2008/layout/AlternatingHexagons"/>
    <dgm:cxn modelId="{3CF3FEED-6E3A-4F91-88A1-4F6ADB718EEC}" type="presParOf" srcId="{7CE5DC48-7D81-42A9-8864-28AFB0439371}" destId="{16EE7E19-718B-428F-B22B-4B0330A744F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1D14317-36F2-45B8-9CD3-8B2D016B31CF}" type="doc">
      <dgm:prSet loTypeId="urn:microsoft.com/office/officeart/2005/8/layout/bList2" loCatId="picture" qsTypeId="urn:microsoft.com/office/officeart/2005/8/quickstyle/simple1" qsCatId="simple" csTypeId="urn:microsoft.com/office/officeart/2005/8/colors/accent1_2" csCatId="accent1" phldr="1"/>
      <dgm:spPr/>
    </dgm:pt>
    <dgm:pt modelId="{2284FA49-1C25-478F-8372-1819B94191DE}">
      <dgm:prSet phldrT="[Text]" custT="1"/>
      <dgm:spPr>
        <a:solidFill>
          <a:srgbClr val="FF0000"/>
        </a:solidFill>
      </dgm:spPr>
      <dgm:t>
        <a:bodyPr/>
        <a:lstStyle/>
        <a:p>
          <a:r>
            <a:rPr lang="en-US" sz="2400" b="1" dirty="0" err="1">
              <a:latin typeface="Times New Roman" panose="02020603050405020304" pitchFamily="18" charset="0"/>
              <a:cs typeface="Times New Roman" panose="02020603050405020304" pitchFamily="18" charset="0"/>
            </a:rPr>
            <a:t>Tình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mạng</a:t>
          </a:r>
          <a:endParaRPr lang="en-US" sz="2400" b="1" dirty="0">
            <a:latin typeface="Times New Roman" panose="02020603050405020304" pitchFamily="18" charset="0"/>
            <a:cs typeface="Times New Roman" panose="02020603050405020304" pitchFamily="18" charset="0"/>
          </a:endParaRPr>
        </a:p>
      </dgm:t>
    </dgm:pt>
    <dgm:pt modelId="{694122DB-DBCE-4948-B609-99DDF5C88294}" type="parTrans" cxnId="{0144D495-F61F-49E2-9D0E-9FBAB1EC7EC9}">
      <dgm:prSet/>
      <dgm:spPr/>
      <dgm:t>
        <a:bodyPr/>
        <a:lstStyle/>
        <a:p>
          <a:endParaRPr lang="en-US"/>
        </a:p>
      </dgm:t>
    </dgm:pt>
    <dgm:pt modelId="{53D44D1D-059A-4D18-96FB-5B7BF771294B}" type="sibTrans" cxnId="{0144D495-F61F-49E2-9D0E-9FBAB1EC7EC9}">
      <dgm:prSet/>
      <dgm:spPr/>
      <dgm:t>
        <a:bodyPr/>
        <a:lstStyle/>
        <a:p>
          <a:endParaRPr lang="en-US"/>
        </a:p>
      </dgm:t>
    </dgm:pt>
    <dgm:pt modelId="{E85DB4C0-013A-4848-A14D-98B51A570239}">
      <dgm:prSet phldrT="[Text]" custT="1"/>
      <dgm:spPr>
        <a:solidFill>
          <a:srgbClr val="FF0000"/>
        </a:solidFill>
      </dgm:spPr>
      <dgm:t>
        <a:bodyPr/>
        <a:lstStyle/>
        <a:p>
          <a:r>
            <a:rPr lang="en-US" sz="2400" b="1" dirty="0" err="1">
              <a:latin typeface="Times New Roman" panose="02020603050405020304" pitchFamily="18" charset="0"/>
              <a:cs typeface="Times New Roman" panose="02020603050405020304" pitchFamily="18" charset="0"/>
            </a:rPr>
            <a:t>Thời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cơ</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mạng</a:t>
          </a:r>
          <a:endParaRPr lang="en-US" sz="2400" b="1" dirty="0">
            <a:latin typeface="Times New Roman" panose="02020603050405020304" pitchFamily="18" charset="0"/>
            <a:cs typeface="Times New Roman" panose="02020603050405020304" pitchFamily="18" charset="0"/>
          </a:endParaRPr>
        </a:p>
      </dgm:t>
    </dgm:pt>
    <dgm:pt modelId="{D39D8582-A2C5-4019-8EF8-5FE812A89FAC}" type="parTrans" cxnId="{3830C298-F00A-446A-82F3-AFDC849CD971}">
      <dgm:prSet/>
      <dgm:spPr/>
      <dgm:t>
        <a:bodyPr/>
        <a:lstStyle/>
        <a:p>
          <a:endParaRPr lang="en-US"/>
        </a:p>
      </dgm:t>
    </dgm:pt>
    <dgm:pt modelId="{37320715-D0B6-4DC8-ADE5-8DB09CF5D469}" type="sibTrans" cxnId="{3830C298-F00A-446A-82F3-AFDC849CD971}">
      <dgm:prSet/>
      <dgm:spPr/>
      <dgm:t>
        <a:bodyPr/>
        <a:lstStyle/>
        <a:p>
          <a:endParaRPr lang="en-US"/>
        </a:p>
      </dgm:t>
    </dgm:pt>
    <dgm:pt modelId="{CF4CCAC3-F7D0-434D-8927-F2ABC3E468A6}">
      <dgm:prSet custT="1"/>
      <dgm:spPr/>
      <dgm:t>
        <a:bodyPr/>
        <a:lstStyle/>
        <a:p>
          <a:pPr algn="just"/>
          <a:r>
            <a:rPr lang="en-US" sz="2000" i="1" dirty="0">
              <a:solidFill>
                <a:schemeClr val="tx2"/>
              </a:solidFill>
              <a:latin typeface="Times New Roman" panose="02020603050405020304" pitchFamily="18" charset="0"/>
              <a:cs typeface="Times New Roman" panose="02020603050405020304" pitchFamily="18" charset="0"/>
            </a:rPr>
            <a:t>Là </a:t>
          </a:r>
          <a:r>
            <a:rPr lang="en-US" sz="2000" i="1" dirty="0" err="1">
              <a:solidFill>
                <a:schemeClr val="tx2"/>
              </a:solidFill>
              <a:latin typeface="Times New Roman" panose="02020603050405020304" pitchFamily="18" charset="0"/>
              <a:cs typeface="Times New Roman" panose="02020603050405020304" pitchFamily="18" charset="0"/>
            </a:rPr>
            <a:t>sự</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chín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mùi</a:t>
          </a:r>
          <a:r>
            <a:rPr lang="en-US" sz="2000" i="1" dirty="0">
              <a:solidFill>
                <a:schemeClr val="tx2"/>
              </a:solidFill>
              <a:latin typeface="Times New Roman" panose="02020603050405020304" pitchFamily="18" charset="0"/>
              <a:cs typeface="Times New Roman" panose="02020603050405020304" pitchFamily="18" charset="0"/>
            </a:rPr>
            <a:t> của LLSX&gt;&lt;QHSX, </a:t>
          </a:r>
          <a:r>
            <a:rPr lang="en-US" sz="2000" i="1" dirty="0" err="1">
              <a:solidFill>
                <a:schemeClr val="tx2"/>
              </a:solidFill>
              <a:latin typeface="Times New Roman" panose="02020603050405020304" pitchFamily="18" charset="0"/>
              <a:cs typeface="Times New Roman" panose="02020603050405020304" pitchFamily="18" charset="0"/>
            </a:rPr>
            <a:t>sự</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phát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triển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đến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đỉnh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cao</a:t>
          </a:r>
          <a:r>
            <a:rPr lang="en-US" sz="2000" i="1" dirty="0">
              <a:solidFill>
                <a:schemeClr val="tx2"/>
              </a:solidFill>
              <a:latin typeface="Times New Roman" panose="02020603050405020304" pitchFamily="18" charset="0"/>
              <a:cs typeface="Times New Roman" panose="02020603050405020304" pitchFamily="18" charset="0"/>
            </a:rPr>
            <a:t> của </a:t>
          </a:r>
          <a:r>
            <a:rPr lang="en-US" sz="2000" i="1" dirty="0" err="1">
              <a:solidFill>
                <a:schemeClr val="tx2"/>
              </a:solidFill>
              <a:latin typeface="Times New Roman" panose="02020603050405020304" pitchFamily="18" charset="0"/>
              <a:cs typeface="Times New Roman" panose="02020603050405020304" pitchFamily="18" charset="0"/>
            </a:rPr>
            <a:t>đấu</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tranh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giai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cấp</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dẫn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tới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những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đảo</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lộn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sâu</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sắc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trong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nền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tảng</a:t>
          </a:r>
          <a:r>
            <a:rPr lang="en-US" sz="2000" i="1" dirty="0">
              <a:solidFill>
                <a:schemeClr val="tx2"/>
              </a:solidFill>
              <a:latin typeface="Times New Roman" panose="02020603050405020304" pitchFamily="18" charset="0"/>
              <a:cs typeface="Times New Roman" panose="02020603050405020304" pitchFamily="18" charset="0"/>
            </a:rPr>
            <a:t> KT - XH của </a:t>
          </a:r>
          <a:r>
            <a:rPr lang="en-US" sz="2000" i="1" dirty="0" err="1">
              <a:solidFill>
                <a:schemeClr val="tx2"/>
              </a:solidFill>
              <a:latin typeface="Times New Roman" panose="02020603050405020304" pitchFamily="18" charset="0"/>
              <a:cs typeface="Times New Roman" panose="02020603050405020304" pitchFamily="18" charset="0"/>
            </a:rPr>
            <a:t>nhà</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nước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đương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thời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để</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thay</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thế</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thể</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chế</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chính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trị</a:t>
          </a:r>
          <a:r>
            <a:rPr lang="en-US" sz="2000" i="1" dirty="0">
              <a:solidFill>
                <a:schemeClr val="tx2"/>
              </a:solidFill>
              <a:latin typeface="Times New Roman" panose="02020603050405020304" pitchFamily="18" charset="0"/>
              <a:cs typeface="Times New Roman" panose="02020603050405020304" pitchFamily="18" charset="0"/>
            </a:rPr>
            <a:t>.</a:t>
          </a:r>
        </a:p>
      </dgm:t>
    </dgm:pt>
    <dgm:pt modelId="{15DE87C7-0B89-4665-BF59-902C9F99C071}" type="parTrans" cxnId="{6B5ABEDF-1FCA-4F66-9782-7D31050481B5}">
      <dgm:prSet/>
      <dgm:spPr/>
      <dgm:t>
        <a:bodyPr/>
        <a:lstStyle/>
        <a:p>
          <a:endParaRPr lang="en-US"/>
        </a:p>
      </dgm:t>
    </dgm:pt>
    <dgm:pt modelId="{8D184FFD-95F3-40AF-A272-5FE3846F94EA}" type="sibTrans" cxnId="{6B5ABEDF-1FCA-4F66-9782-7D31050481B5}">
      <dgm:prSet/>
      <dgm:spPr/>
      <dgm:t>
        <a:bodyPr/>
        <a:lstStyle/>
        <a:p>
          <a:endParaRPr lang="en-US"/>
        </a:p>
      </dgm:t>
    </dgm:pt>
    <dgm:pt modelId="{AF3F9D9B-44CE-480D-91CB-010D731D3604}">
      <dgm:prSet custT="1"/>
      <dgm:spPr/>
      <dgm:t>
        <a:bodyPr/>
        <a:lstStyle/>
        <a:p>
          <a:pPr algn="just"/>
          <a:r>
            <a:rPr lang="en-US" sz="2000" b="0" i="1" dirty="0">
              <a:solidFill>
                <a:schemeClr val="tx2"/>
              </a:solidFill>
              <a:latin typeface="Times New Roman" panose="02020603050405020304" pitchFamily="18" charset="0"/>
              <a:cs typeface="Times New Roman" panose="02020603050405020304" pitchFamily="18" charset="0"/>
            </a:rPr>
            <a:t>Là </a:t>
          </a:r>
          <a:r>
            <a:rPr lang="en-US" sz="2000" b="0" i="1" dirty="0" err="1">
              <a:solidFill>
                <a:schemeClr val="tx2"/>
              </a:solidFill>
              <a:latin typeface="Times New Roman" panose="02020603050405020304" pitchFamily="18" charset="0"/>
              <a:cs typeface="Times New Roman" panose="02020603050405020304" pitchFamily="18" charset="0"/>
            </a:rPr>
            <a:t>thời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điểm</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đặc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biệt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khi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điều</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kiện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khách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quan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và</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nhân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tố</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chủ</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quan</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đã</a:t>
          </a:r>
          <a:r>
            <a:rPr lang="en-US" sz="2000" b="0" i="1" dirty="0">
              <a:solidFill>
                <a:schemeClr val="tx2"/>
              </a:solidFill>
              <a:latin typeface="Times New Roman" panose="02020603050405020304" pitchFamily="18" charset="0"/>
              <a:cs typeface="Times New Roman" panose="02020603050405020304" pitchFamily="18" charset="0"/>
            </a:rPr>
            <a:t> chin </a:t>
          </a:r>
          <a:r>
            <a:rPr lang="en-US" sz="2000" b="0" i="1" dirty="0" err="1">
              <a:solidFill>
                <a:schemeClr val="tx2"/>
              </a:solidFill>
              <a:latin typeface="Times New Roman" panose="02020603050405020304" pitchFamily="18" charset="0"/>
              <a:cs typeface="Times New Roman" panose="02020603050405020304" pitchFamily="18" charset="0"/>
            </a:rPr>
            <a:t>muồi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đó</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là</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lúc</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cách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mạng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bùng</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nổ</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có</a:t>
          </a:r>
          <a:r>
            <a:rPr lang="en-US" sz="2000" b="0" i="1" dirty="0">
              <a:solidFill>
                <a:schemeClr val="tx2"/>
              </a:solidFill>
              <a:latin typeface="Times New Roman" panose="02020603050405020304" pitchFamily="18" charset="0"/>
              <a:cs typeface="Times New Roman" panose="02020603050405020304" pitchFamily="18" charset="0"/>
            </a:rPr>
            <a:t> ý </a:t>
          </a:r>
          <a:r>
            <a:rPr lang="en-US" sz="2000" b="0" i="1" dirty="0" err="1">
              <a:solidFill>
                <a:schemeClr val="tx2"/>
              </a:solidFill>
              <a:latin typeface="Times New Roman" panose="02020603050405020304" pitchFamily="18" charset="0"/>
              <a:cs typeface="Times New Roman" panose="02020603050405020304" pitchFamily="18" charset="0"/>
            </a:rPr>
            <a:t>nghĩa</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quyết</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định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với</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thành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công</a:t>
          </a:r>
          <a:r>
            <a:rPr lang="en-US" sz="2000" b="0" i="1" dirty="0">
              <a:solidFill>
                <a:schemeClr val="tx2"/>
              </a:solidFill>
              <a:latin typeface="Times New Roman" panose="02020603050405020304" pitchFamily="18" charset="0"/>
              <a:cs typeface="Times New Roman" panose="02020603050405020304" pitchFamily="18" charset="0"/>
            </a:rPr>
            <a:t> của </a:t>
          </a:r>
          <a:r>
            <a:rPr lang="en-US" sz="2000" b="0" i="1" dirty="0" err="1">
              <a:solidFill>
                <a:schemeClr val="tx2"/>
              </a:solidFill>
              <a:latin typeface="Times New Roman" panose="02020603050405020304" pitchFamily="18" charset="0"/>
              <a:cs typeface="Times New Roman" panose="02020603050405020304" pitchFamily="18" charset="0"/>
            </a:rPr>
            <a:t>cách</a:t>
          </a:r>
          <a:r>
            <a:rPr lang="en-US" sz="2000" b="0" i="1" dirty="0">
              <a:solidFill>
                <a:schemeClr val="tx2"/>
              </a:solidFill>
              <a:latin typeface="Times New Roman" panose="02020603050405020304" pitchFamily="18" charset="0"/>
              <a:cs typeface="Times New Roman" panose="02020603050405020304" pitchFamily="18" charset="0"/>
            </a:rPr>
            <a:t> </a:t>
          </a:r>
          <a:r>
            <a:rPr lang="en-US" sz="2000" b="0" i="1" dirty="0" err="1">
              <a:solidFill>
                <a:schemeClr val="tx2"/>
              </a:solidFill>
              <a:latin typeface="Times New Roman" panose="02020603050405020304" pitchFamily="18" charset="0"/>
              <a:cs typeface="Times New Roman" panose="02020603050405020304" pitchFamily="18" charset="0"/>
            </a:rPr>
            <a:t>mạng</a:t>
          </a:r>
          <a:r>
            <a:rPr lang="en-US" sz="2000" b="0" i="1" dirty="0">
              <a:solidFill>
                <a:schemeClr val="tx2"/>
              </a:solidFill>
              <a:latin typeface="Times New Roman" panose="02020603050405020304" pitchFamily="18" charset="0"/>
              <a:cs typeface="Times New Roman" panose="02020603050405020304" pitchFamily="18" charset="0"/>
            </a:rPr>
            <a:t>.</a:t>
          </a:r>
        </a:p>
      </dgm:t>
    </dgm:pt>
    <dgm:pt modelId="{04352B6E-6BCF-47C1-8978-DA1F142860D7}" type="parTrans" cxnId="{6B2729D2-562F-4AC4-B24D-4DC690E729F1}">
      <dgm:prSet/>
      <dgm:spPr/>
      <dgm:t>
        <a:bodyPr/>
        <a:lstStyle/>
        <a:p>
          <a:endParaRPr lang="en-US"/>
        </a:p>
      </dgm:t>
    </dgm:pt>
    <dgm:pt modelId="{B47CA18F-66C5-4654-9E2E-0345F10EAE8C}" type="sibTrans" cxnId="{6B2729D2-562F-4AC4-B24D-4DC690E729F1}">
      <dgm:prSet/>
      <dgm:spPr/>
      <dgm:t>
        <a:bodyPr/>
        <a:lstStyle/>
        <a:p>
          <a:endParaRPr lang="en-US"/>
        </a:p>
      </dgm:t>
    </dgm:pt>
    <dgm:pt modelId="{3645989D-A9A4-417F-A097-95D666630558}" type="pres">
      <dgm:prSet presAssocID="{21D14317-36F2-45B8-9CD3-8B2D016B31CF}" presName="diagram" presStyleCnt="0">
        <dgm:presLayoutVars>
          <dgm:dir/>
          <dgm:animLvl val="lvl"/>
          <dgm:resizeHandles val="exact"/>
        </dgm:presLayoutVars>
      </dgm:prSet>
      <dgm:spPr/>
    </dgm:pt>
    <dgm:pt modelId="{65156036-290D-49CF-8A5A-04CBF890261D}" type="pres">
      <dgm:prSet presAssocID="{2284FA49-1C25-478F-8372-1819B94191DE}" presName="compNode" presStyleCnt="0"/>
      <dgm:spPr/>
    </dgm:pt>
    <dgm:pt modelId="{026C55E1-25E0-4DDC-A028-3FC2C6304F24}" type="pres">
      <dgm:prSet presAssocID="{2284FA49-1C25-478F-8372-1819B94191DE}" presName="childRect" presStyleLbl="bgAcc1" presStyleIdx="0" presStyleCnt="2" custScaleX="136523" custLinFactNeighborX="-20613">
        <dgm:presLayoutVars>
          <dgm:bulletEnabled val="1"/>
        </dgm:presLayoutVars>
      </dgm:prSet>
      <dgm:spPr/>
    </dgm:pt>
    <dgm:pt modelId="{06D93D6D-5F70-4512-A06C-4820E3DECEE2}" type="pres">
      <dgm:prSet presAssocID="{2284FA49-1C25-478F-8372-1819B94191DE}" presName="parentText" presStyleLbl="node1" presStyleIdx="0" presStyleCnt="0">
        <dgm:presLayoutVars>
          <dgm:chMax val="0"/>
          <dgm:bulletEnabled val="1"/>
        </dgm:presLayoutVars>
      </dgm:prSet>
      <dgm:spPr/>
    </dgm:pt>
    <dgm:pt modelId="{B481F097-C036-4FB6-A222-597A7BFA96F8}" type="pres">
      <dgm:prSet presAssocID="{2284FA49-1C25-478F-8372-1819B94191DE}" presName="parentRect" presStyleLbl="alignNode1" presStyleIdx="0" presStyleCnt="2" custLinFactNeighborX="-11379"/>
      <dgm:spPr/>
    </dgm:pt>
    <dgm:pt modelId="{6A8077D3-42AA-43CA-85CE-D0DC54AD0ED5}" type="pres">
      <dgm:prSet presAssocID="{2284FA49-1C25-478F-8372-1819B94191DE}" presName="adorn" presStyleLbl="fgAccFollowNode1" presStyleIdx="0" presStyleCnt="2" custScaleX="176834" custScaleY="117003" custLinFactNeighborX="-4" custLinFactNeighborY="-7495"/>
      <dgm:spPr>
        <a:blipFill rotWithShape="1">
          <a:blip xmlns:r="http://schemas.openxmlformats.org/officeDocument/2006/relationships" r:embed="rId1">
            <a:duotone>
              <a:prstClr val="black"/>
              <a:schemeClr val="accent2">
                <a:tint val="45000"/>
                <a:satMod val="400000"/>
              </a:schemeClr>
            </a:duotone>
          </a:blip>
          <a:stretch>
            <a:fillRect/>
          </a:stretch>
        </a:blipFill>
      </dgm:spPr>
    </dgm:pt>
    <dgm:pt modelId="{961C2B75-7399-4F4F-A67F-5A0D2C7F7F76}" type="pres">
      <dgm:prSet presAssocID="{53D44D1D-059A-4D18-96FB-5B7BF771294B}" presName="sibTrans" presStyleLbl="sibTrans2D1" presStyleIdx="0" presStyleCnt="0"/>
      <dgm:spPr/>
    </dgm:pt>
    <dgm:pt modelId="{7267A31E-1C3F-497E-BFF2-0ADD11573B31}" type="pres">
      <dgm:prSet presAssocID="{E85DB4C0-013A-4848-A14D-98B51A570239}" presName="compNode" presStyleCnt="0"/>
      <dgm:spPr/>
    </dgm:pt>
    <dgm:pt modelId="{3517ECBC-DA80-4638-A7B8-0BCCA169A1B1}" type="pres">
      <dgm:prSet presAssocID="{E85DB4C0-013A-4848-A14D-98B51A570239}" presName="childRect" presStyleLbl="bgAcc1" presStyleIdx="1" presStyleCnt="2" custScaleX="151202">
        <dgm:presLayoutVars>
          <dgm:bulletEnabled val="1"/>
        </dgm:presLayoutVars>
      </dgm:prSet>
      <dgm:spPr/>
    </dgm:pt>
    <dgm:pt modelId="{6E8C1319-BAF0-47AC-B99F-72AF576EF627}" type="pres">
      <dgm:prSet presAssocID="{E85DB4C0-013A-4848-A14D-98B51A570239}" presName="parentText" presStyleLbl="node1" presStyleIdx="0" presStyleCnt="0">
        <dgm:presLayoutVars>
          <dgm:chMax val="0"/>
          <dgm:bulletEnabled val="1"/>
        </dgm:presLayoutVars>
      </dgm:prSet>
      <dgm:spPr/>
    </dgm:pt>
    <dgm:pt modelId="{CFEC4ABD-0636-4159-A6E2-D4BB55806676}" type="pres">
      <dgm:prSet presAssocID="{E85DB4C0-013A-4848-A14D-98B51A570239}" presName="parentRect" presStyleLbl="alignNode1" presStyleIdx="1" presStyleCnt="2" custLinFactNeighborX="-18630"/>
      <dgm:spPr/>
    </dgm:pt>
    <dgm:pt modelId="{7A246C78-8C36-419B-B452-7BC001631E5E}" type="pres">
      <dgm:prSet presAssocID="{E85DB4C0-013A-4848-A14D-98B51A570239}" presName="adorn" presStyleLbl="fgAccFollowNode1" presStyleIdx="1" presStyleCnt="2" custScaleX="179248" custScaleY="114869" custLinFactNeighborX="31247" custLinFactNeighborY="-13919"/>
      <dgm:spPr>
        <a:blipFill rotWithShape="1">
          <a:blip xmlns:r="http://schemas.openxmlformats.org/officeDocument/2006/relationships" r:embed="rId2">
            <a:duotone>
              <a:prstClr val="black"/>
              <a:schemeClr val="accent2">
                <a:tint val="45000"/>
                <a:satMod val="400000"/>
              </a:schemeClr>
            </a:duotone>
            <a:extLst/>
          </a:blip>
          <a:stretch>
            <a:fillRect/>
          </a:stretch>
        </a:blipFill>
      </dgm:spPr>
    </dgm:pt>
  </dgm:ptLst>
  <dgm:cxnLst>
    <dgm:cxn modelId="{5F6E6700-6ABC-4E65-B8AB-CA6C9B7C148D}" type="presOf" srcId="{53D44D1D-059A-4D18-96FB-5B7BF771294B}" destId="{961C2B75-7399-4F4F-A67F-5A0D2C7F7F76}" srcOrd="0" destOrd="0" presId="urn:microsoft.com/office/officeart/2005/8/layout/bList2"/>
    <dgm:cxn modelId="{C3C55C41-3EAB-4D0E-95E8-27DB432ED6C8}" type="presOf" srcId="{2284FA49-1C25-478F-8372-1819B94191DE}" destId="{B481F097-C036-4FB6-A222-597A7BFA96F8}" srcOrd="1" destOrd="0" presId="urn:microsoft.com/office/officeart/2005/8/layout/bList2"/>
    <dgm:cxn modelId="{3CB7A860-D96C-4FA4-A058-CF50664A0E94}" type="presOf" srcId="{AF3F9D9B-44CE-480D-91CB-010D731D3604}" destId="{3517ECBC-DA80-4638-A7B8-0BCCA169A1B1}" srcOrd="0" destOrd="0" presId="urn:microsoft.com/office/officeart/2005/8/layout/bList2"/>
    <dgm:cxn modelId="{1C72BA7D-E6CE-4DF2-9DF1-28B486301DAE}" type="presOf" srcId="{2284FA49-1C25-478F-8372-1819B94191DE}" destId="{06D93D6D-5F70-4512-A06C-4820E3DECEE2}" srcOrd="0" destOrd="0" presId="urn:microsoft.com/office/officeart/2005/8/layout/bList2"/>
    <dgm:cxn modelId="{140C1B8C-6E4F-40E5-878C-792696E7C7C6}" type="presOf" srcId="{E85DB4C0-013A-4848-A14D-98B51A570239}" destId="{6E8C1319-BAF0-47AC-B99F-72AF576EF627}" srcOrd="0" destOrd="0" presId="urn:microsoft.com/office/officeart/2005/8/layout/bList2"/>
    <dgm:cxn modelId="{0144D495-F61F-49E2-9D0E-9FBAB1EC7EC9}" srcId="{21D14317-36F2-45B8-9CD3-8B2D016B31CF}" destId="{2284FA49-1C25-478F-8372-1819B94191DE}" srcOrd="0" destOrd="0" parTransId="{694122DB-DBCE-4948-B609-99DDF5C88294}" sibTransId="{53D44D1D-059A-4D18-96FB-5B7BF771294B}"/>
    <dgm:cxn modelId="{3830C298-F00A-446A-82F3-AFDC849CD971}" srcId="{21D14317-36F2-45B8-9CD3-8B2D016B31CF}" destId="{E85DB4C0-013A-4848-A14D-98B51A570239}" srcOrd="1" destOrd="0" parTransId="{D39D8582-A2C5-4019-8EF8-5FE812A89FAC}" sibTransId="{37320715-D0B6-4DC8-ADE5-8DB09CF5D469}"/>
    <dgm:cxn modelId="{0D54FF98-7C60-4817-A1C7-1671164F6550}" type="presOf" srcId="{E85DB4C0-013A-4848-A14D-98B51A570239}" destId="{CFEC4ABD-0636-4159-A6E2-D4BB55806676}" srcOrd="1" destOrd="0" presId="urn:microsoft.com/office/officeart/2005/8/layout/bList2"/>
    <dgm:cxn modelId="{8C2E79B5-481B-416E-A476-A33281DA610C}" type="presOf" srcId="{21D14317-36F2-45B8-9CD3-8B2D016B31CF}" destId="{3645989D-A9A4-417F-A097-95D666630558}" srcOrd="0" destOrd="0" presId="urn:microsoft.com/office/officeart/2005/8/layout/bList2"/>
    <dgm:cxn modelId="{BF74EEC8-2E2E-4FD7-9325-16B4AA469004}" type="presOf" srcId="{CF4CCAC3-F7D0-434D-8927-F2ABC3E468A6}" destId="{026C55E1-25E0-4DDC-A028-3FC2C6304F24}" srcOrd="0" destOrd="0" presId="urn:microsoft.com/office/officeart/2005/8/layout/bList2"/>
    <dgm:cxn modelId="{6B2729D2-562F-4AC4-B24D-4DC690E729F1}" srcId="{E85DB4C0-013A-4848-A14D-98B51A570239}" destId="{AF3F9D9B-44CE-480D-91CB-010D731D3604}" srcOrd="0" destOrd="0" parTransId="{04352B6E-6BCF-47C1-8978-DA1F142860D7}" sibTransId="{B47CA18F-66C5-4654-9E2E-0345F10EAE8C}"/>
    <dgm:cxn modelId="{6B5ABEDF-1FCA-4F66-9782-7D31050481B5}" srcId="{2284FA49-1C25-478F-8372-1819B94191DE}" destId="{CF4CCAC3-F7D0-434D-8927-F2ABC3E468A6}" srcOrd="0" destOrd="0" parTransId="{15DE87C7-0B89-4665-BF59-902C9F99C071}" sibTransId="{8D184FFD-95F3-40AF-A272-5FE3846F94EA}"/>
    <dgm:cxn modelId="{AF860E3C-9E19-4900-9E35-A646AA6FEC96}" type="presParOf" srcId="{3645989D-A9A4-417F-A097-95D666630558}" destId="{65156036-290D-49CF-8A5A-04CBF890261D}" srcOrd="0" destOrd="0" presId="urn:microsoft.com/office/officeart/2005/8/layout/bList2"/>
    <dgm:cxn modelId="{B0BA68F5-1EB4-4E41-B1B6-38DB8CEF63AC}" type="presParOf" srcId="{65156036-290D-49CF-8A5A-04CBF890261D}" destId="{026C55E1-25E0-4DDC-A028-3FC2C6304F24}" srcOrd="0" destOrd="0" presId="urn:microsoft.com/office/officeart/2005/8/layout/bList2"/>
    <dgm:cxn modelId="{33B760FB-D91E-4D8D-809C-9DBA0FB481CE}" type="presParOf" srcId="{65156036-290D-49CF-8A5A-04CBF890261D}" destId="{06D93D6D-5F70-4512-A06C-4820E3DECEE2}" srcOrd="1" destOrd="0" presId="urn:microsoft.com/office/officeart/2005/8/layout/bList2"/>
    <dgm:cxn modelId="{2D7BA928-6B21-4144-839A-930A1F42F65C}" type="presParOf" srcId="{65156036-290D-49CF-8A5A-04CBF890261D}" destId="{B481F097-C036-4FB6-A222-597A7BFA96F8}" srcOrd="2" destOrd="0" presId="urn:microsoft.com/office/officeart/2005/8/layout/bList2"/>
    <dgm:cxn modelId="{39F8C564-D21A-417D-99C8-7D121A4929A1}" type="presParOf" srcId="{65156036-290D-49CF-8A5A-04CBF890261D}" destId="{6A8077D3-42AA-43CA-85CE-D0DC54AD0ED5}" srcOrd="3" destOrd="0" presId="urn:microsoft.com/office/officeart/2005/8/layout/bList2"/>
    <dgm:cxn modelId="{7BAA8CAD-36EF-44DC-9975-2EA5004BE338}" type="presParOf" srcId="{3645989D-A9A4-417F-A097-95D666630558}" destId="{961C2B75-7399-4F4F-A67F-5A0D2C7F7F76}" srcOrd="1" destOrd="0" presId="urn:microsoft.com/office/officeart/2005/8/layout/bList2"/>
    <dgm:cxn modelId="{68A35AFE-165E-4034-BA5D-2F7E91EFFD47}" type="presParOf" srcId="{3645989D-A9A4-417F-A097-95D666630558}" destId="{7267A31E-1C3F-497E-BFF2-0ADD11573B31}" srcOrd="2" destOrd="0" presId="urn:microsoft.com/office/officeart/2005/8/layout/bList2"/>
    <dgm:cxn modelId="{A1841661-6637-4669-BD66-9ECB9720E67C}" type="presParOf" srcId="{7267A31E-1C3F-497E-BFF2-0ADD11573B31}" destId="{3517ECBC-DA80-4638-A7B8-0BCCA169A1B1}" srcOrd="0" destOrd="0" presId="urn:microsoft.com/office/officeart/2005/8/layout/bList2"/>
    <dgm:cxn modelId="{3AC272B5-4AB8-4255-B951-6FD135E73350}" type="presParOf" srcId="{7267A31E-1C3F-497E-BFF2-0ADD11573B31}" destId="{6E8C1319-BAF0-47AC-B99F-72AF576EF627}" srcOrd="1" destOrd="0" presId="urn:microsoft.com/office/officeart/2005/8/layout/bList2"/>
    <dgm:cxn modelId="{923672FC-FBB5-4FD2-B51B-63C61EE31991}" type="presParOf" srcId="{7267A31E-1C3F-497E-BFF2-0ADD11573B31}" destId="{CFEC4ABD-0636-4159-A6E2-D4BB55806676}" srcOrd="2" destOrd="0" presId="urn:microsoft.com/office/officeart/2005/8/layout/bList2"/>
    <dgm:cxn modelId="{89143C81-BB4D-4438-9DBE-3A59B3F547C1}" type="presParOf" srcId="{7267A31E-1C3F-497E-BFF2-0ADD11573B31}" destId="{7A246C78-8C36-419B-B452-7BC001631E5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DF8C821F-83C6-4F13-A667-5E38F1C835B5}">
      <dgm:prSet phldrT="[Text]" custT="1"/>
      <dgm:spPr>
        <a:xfrm>
          <a:off x="3562755" y="2456014"/>
          <a:ext cx="1963564" cy="1963564"/>
        </a:xfrm>
        <a:blipFill rotWithShape="0">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gm:spPr>
      <dgm:t>
        <a:bodyPr/>
        <a:lstStyle/>
        <a:p>
          <a:endParaRPr lang="en-US" sz="2800" b="1" dirty="0">
            <a:solidFill>
              <a:sysClr val="windowText" lastClr="000000"/>
            </a:solidFill>
            <a:latin typeface="Times New Roman" pitchFamily="18" charset="0"/>
            <a:ea typeface="+mn-ea"/>
            <a:cs typeface="Times New Roman" pitchFamily="18" charset="0"/>
          </a:endParaRPr>
        </a:p>
      </dgm:t>
    </dgm:pt>
    <dgm:pt modelId="{8A42E2BB-AC2A-4EBD-81BB-EC121E360D64}" type="parTrans" cxnId="{7A0D5929-1536-4684-BF1D-3F1CD27BA4C9}">
      <dgm:prSet/>
      <dgm:spPr/>
      <dgm:t>
        <a:bodyPr/>
        <a:lstStyle/>
        <a:p>
          <a:endParaRPr lang="en-US"/>
        </a:p>
      </dgm:t>
    </dgm:pt>
    <dgm:pt modelId="{5E4CF9ED-3A3F-4709-8E9A-12A6A01147E4}" type="sibTrans" cxnId="{7A0D5929-1536-4684-BF1D-3F1CD27BA4C9}">
      <dgm:prSet/>
      <dgm:spPr>
        <a:xfrm>
          <a:off x="5390169" y="1727721"/>
          <a:ext cx="378225" cy="471817"/>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3F2D494C-A96E-4B32-96A0-8FD7C936DC5B}">
      <dgm:prSet phldrT="[Text]" custT="1"/>
      <dgm:spPr>
        <a:xfrm>
          <a:off x="324249" y="2456014"/>
          <a:ext cx="1963564" cy="1963564"/>
        </a:xfrm>
        <a:blipFill rotWithShape="0">
          <a:blip xmlns:r="http://schemas.openxmlformats.org/officeDocument/2006/relationships" r:embed="rId2"/>
          <a:stretch>
            <a:fillRect/>
          </a:stretch>
        </a:blipFill>
        <a:ln w="19050" cap="flat" cmpd="sng" algn="ctr">
          <a:solidFill>
            <a:sysClr val="window" lastClr="FFFFFF">
              <a:hueOff val="0"/>
              <a:satOff val="0"/>
              <a:lumOff val="0"/>
              <a:alphaOff val="0"/>
            </a:sysClr>
          </a:solidFill>
          <a:prstDash val="solid"/>
        </a:ln>
        <a:effectLst/>
      </dgm:spPr>
      <dgm:t>
        <a:bodyPr/>
        <a:lstStyle/>
        <a:p>
          <a:endParaRPr lang="en-US" sz="2800" b="1" dirty="0">
            <a:solidFill>
              <a:sysClr val="window" lastClr="FFFFFF"/>
            </a:solidFill>
            <a:latin typeface="Times New Roman" pitchFamily="18" charset="0"/>
            <a:ea typeface="+mn-ea"/>
            <a:cs typeface="Times New Roman" pitchFamily="18" charset="0"/>
          </a:endParaRPr>
        </a:p>
      </dgm:t>
    </dgm:pt>
    <dgm:pt modelId="{D3E8175D-57D8-4A2B-BBFC-AEC856AAD88C}" type="sibTrans" cxnId="{BDEAFA39-89E3-4969-AA3C-FED0C1343AAA}">
      <dgm:prSet/>
      <dgm:spPr>
        <a:xfrm>
          <a:off x="2345958" y="1727721"/>
          <a:ext cx="378225" cy="471817"/>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0B5B6CC5-686C-4EE5-98B6-D745A0C7E97D}" type="parTrans" cxnId="{BDEAFA39-89E3-4969-AA3C-FED0C1343AAA}">
      <dgm:prSet/>
      <dgm:spPr/>
      <dgm:t>
        <a:bodyPr/>
        <a:lstStyle/>
        <a:p>
          <a:endParaRPr lang="en-US"/>
        </a:p>
      </dgm:t>
    </dgm:pt>
    <dgm:pt modelId="{CA48780A-9108-45DD-81CE-3EA5E0277A3E}">
      <dgm:prSet phldrT="[Text]" custT="1"/>
      <dgm:spPr>
        <a:xfrm>
          <a:off x="6412239" y="2456033"/>
          <a:ext cx="1963564" cy="1963564"/>
        </a:xfrm>
        <a:blipFill rotWithShape="0">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ln>
        <a:effectLst/>
      </dgm:spPr>
      <dgm:t>
        <a:bodyPr/>
        <a:lstStyle/>
        <a:p>
          <a:endParaRPr lang="en-US" sz="2800" b="1" dirty="0">
            <a:solidFill>
              <a:sysClr val="window" lastClr="FFFFFF"/>
            </a:solidFill>
            <a:latin typeface="Times New Roman" pitchFamily="18" charset="0"/>
            <a:ea typeface="+mn-ea"/>
            <a:cs typeface="Times New Roman" pitchFamily="18" charset="0"/>
          </a:endParaRPr>
        </a:p>
      </dgm:t>
    </dgm:pt>
    <dgm:pt modelId="{62228134-BFB5-439F-9D3A-8BBA34E428C8}" type="sibTrans" cxnId="{4A9059F1-3385-4A16-8C5B-8B6725DCD318}">
      <dgm:prSet/>
      <dgm:spPr/>
      <dgm:t>
        <a:bodyPr/>
        <a:lstStyle/>
        <a:p>
          <a:endParaRPr lang="en-US"/>
        </a:p>
      </dgm:t>
    </dgm:pt>
    <dgm:pt modelId="{7554669E-8264-4952-86E1-8371028B55D0}" type="parTrans" cxnId="{4A9059F1-3385-4A16-8C5B-8B6725DCD318}">
      <dgm:prSet/>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3"/>
      <dgm:spPr>
        <a:xfrm>
          <a:off x="4167" y="981848"/>
          <a:ext cx="1963564" cy="1963564"/>
        </a:xfrm>
        <a:prstGeom prst="roundRect">
          <a:avLst>
            <a:gd name="adj" fmla="val 10000"/>
          </a:avLst>
        </a:prstGeom>
        <a:noFill/>
        <a:ln w="6350" cap="flat" cmpd="sng" algn="ctr">
          <a:solidFill>
            <a:scrgbClr r="0" g="0" b="0"/>
          </a:solidFill>
          <a:prstDash val="solid"/>
        </a:ln>
        <a:effectLst/>
      </dgm:spPr>
    </dgm:pt>
    <dgm:pt modelId="{9A817349-8CD9-49EA-B9EE-1008DDC96DC2}" type="pres">
      <dgm:prSet presAssocID="{3F2D494C-A96E-4B32-96A0-8FD7C936DC5B}" presName="txNode" presStyleLbl="node1" presStyleIdx="0" presStyleCnt="3" custScaleY="83328" custLinFactNeighborX="22" custLinFactNeighborY="15076">
        <dgm:presLayoutVars>
          <dgm:bulletEnabled val="1"/>
        </dgm:presLayoutVars>
      </dgm:prSet>
      <dgm:spPr>
        <a:prstGeom prst="roundRect">
          <a:avLst>
            <a:gd name="adj" fmla="val 10000"/>
          </a:avLst>
        </a:prstGeom>
      </dgm:spPr>
    </dgm:pt>
    <dgm:pt modelId="{BB132551-3DB4-47F1-B153-7D8FD37EF3C8}" type="pres">
      <dgm:prSet presAssocID="{D3E8175D-57D8-4A2B-BBFC-AEC856AAD88C}" presName="sibTrans" presStyleLbl="sibTrans2D1" presStyleIdx="0" presStyleCnt="2"/>
      <dgm:spPr>
        <a:prstGeom prst="rightArrow">
          <a:avLst>
            <a:gd name="adj1" fmla="val 60000"/>
            <a:gd name="adj2" fmla="val 50000"/>
          </a:avLst>
        </a:prstGeom>
      </dgm:spPr>
    </dgm:pt>
    <dgm:pt modelId="{FC2F4A34-4333-4D7E-857A-EE26C6E34BCC}" type="pres">
      <dgm:prSet presAssocID="{D3E8175D-57D8-4A2B-BBFC-AEC856AAD88C}" presName="connTx" presStyleLbl="sibTrans2D1" presStyleIdx="0" presStyleCnt="2"/>
      <dgm:spPr/>
    </dgm:pt>
    <dgm:pt modelId="{12B77CE9-FA91-457E-BA23-83C3D663261C}" type="pres">
      <dgm:prSet presAssocID="{DF8C821F-83C6-4F13-A667-5E38F1C835B5}" presName="composite" presStyleCnt="0"/>
      <dgm:spPr/>
    </dgm:pt>
    <dgm:pt modelId="{2E94ED5F-8B58-4B9B-A12E-8DF5B7883263}" type="pres">
      <dgm:prSet presAssocID="{DF8C821F-83C6-4F13-A667-5E38F1C835B5}" presName="imagSh" presStyleLbl="bgImgPlace1" presStyleIdx="1" presStyleCnt="3"/>
      <dgm:spPr>
        <a:xfrm>
          <a:off x="3048378" y="981848"/>
          <a:ext cx="1963564" cy="1963564"/>
        </a:xfrm>
        <a:prstGeom prst="roundRect">
          <a:avLst>
            <a:gd name="adj" fmla="val 10000"/>
          </a:avLst>
        </a:prstGeom>
        <a:noFill/>
        <a:ln w="6350" cap="flat" cmpd="sng" algn="ctr">
          <a:solidFill>
            <a:scrgbClr r="0" g="0" b="0"/>
          </a:solidFill>
          <a:prstDash val="solid"/>
        </a:ln>
        <a:effectLst/>
      </dgm:spPr>
    </dgm:pt>
    <dgm:pt modelId="{50C55DD2-18F7-4FF5-B474-09BE75B3F2E4}" type="pres">
      <dgm:prSet presAssocID="{DF8C821F-83C6-4F13-A667-5E38F1C835B5}" presName="txNode" presStyleLbl="node1" presStyleIdx="1" presStyleCnt="3" custScaleY="83328" custLinFactNeighborX="9917" custLinFactNeighborY="15076">
        <dgm:presLayoutVars>
          <dgm:bulletEnabled val="1"/>
        </dgm:presLayoutVars>
      </dgm:prSet>
      <dgm:spPr>
        <a:prstGeom prst="roundRect">
          <a:avLst>
            <a:gd name="adj" fmla="val 10000"/>
          </a:avLst>
        </a:prstGeom>
      </dgm:spPr>
    </dgm:pt>
    <dgm:pt modelId="{BFAFD934-0F56-4597-88A0-BC62B23591C2}" type="pres">
      <dgm:prSet presAssocID="{5E4CF9ED-3A3F-4709-8E9A-12A6A01147E4}" presName="sibTrans" presStyleLbl="sibTrans2D1" presStyleIdx="1" presStyleCnt="2"/>
      <dgm:spPr>
        <a:prstGeom prst="rightArrow">
          <a:avLst>
            <a:gd name="adj1" fmla="val 60000"/>
            <a:gd name="adj2" fmla="val 50000"/>
          </a:avLst>
        </a:prstGeom>
      </dgm:spPr>
    </dgm:pt>
    <dgm:pt modelId="{C30C7DAA-8D3D-43FF-A6AF-397888213DE1}" type="pres">
      <dgm:prSet presAssocID="{5E4CF9ED-3A3F-4709-8E9A-12A6A01147E4}" presName="connTx" presStyleLbl="sibTrans2D1" presStyleIdx="1" presStyleCnt="2"/>
      <dgm:spPr/>
    </dgm:pt>
    <dgm:pt modelId="{50E5875B-8599-4DA1-B148-C58A053C3D15}" type="pres">
      <dgm:prSet presAssocID="{CA48780A-9108-45DD-81CE-3EA5E0277A3E}" presName="composite" presStyleCnt="0"/>
      <dgm:spPr/>
    </dgm:pt>
    <dgm:pt modelId="{7565921E-17DE-4A6E-9B35-4E0594496BD4}" type="pres">
      <dgm:prSet presAssocID="{CA48780A-9108-45DD-81CE-3EA5E0277A3E}" presName="imagSh" presStyleLbl="bgImgPlace1" presStyleIdx="2" presStyleCnt="3"/>
      <dgm:spPr>
        <a:xfrm>
          <a:off x="6092589" y="981848"/>
          <a:ext cx="1963564" cy="1963564"/>
        </a:xfrm>
        <a:prstGeom prst="roundRect">
          <a:avLst>
            <a:gd name="adj" fmla="val 10000"/>
          </a:avLst>
        </a:prstGeom>
        <a:noFill/>
        <a:ln w="6350" cap="flat" cmpd="sng" algn="ctr">
          <a:solidFill>
            <a:scrgbClr r="0" g="0" b="0"/>
          </a:solidFill>
          <a:prstDash val="solid"/>
        </a:ln>
        <a:effectLst/>
      </dgm:spPr>
    </dgm:pt>
    <dgm:pt modelId="{FB1636F5-B95F-4800-9BA0-26FD0F879EE0}" type="pres">
      <dgm:prSet presAssocID="{CA48780A-9108-45DD-81CE-3EA5E0277A3E}" presName="txNode" presStyleLbl="node1" presStyleIdx="2" presStyleCnt="3" custScaleY="83328" custLinFactNeighborX="-2134" custLinFactNeighborY="14256">
        <dgm:presLayoutVars>
          <dgm:bulletEnabled val="1"/>
        </dgm:presLayoutVars>
      </dgm:prSet>
      <dgm:spPr>
        <a:prstGeom prst="roundRect">
          <a:avLst>
            <a:gd name="adj" fmla="val 10000"/>
          </a:avLst>
        </a:prstGeom>
      </dgm:spPr>
    </dgm:pt>
  </dgm:ptLst>
  <dgm:cxnLst>
    <dgm:cxn modelId="{82D42600-2071-4B45-9122-19A66F9020B3}" type="presOf" srcId="{CDEBCDAC-D3E2-4DD5-9B48-7491CD734C90}" destId="{CB4C74E4-3FF2-4F19-9C3D-B45758C2D7E9}" srcOrd="0" destOrd="0" presId="urn:microsoft.com/office/officeart/2005/8/layout/hProcess10"/>
    <dgm:cxn modelId="{7A0D5929-1536-4684-BF1D-3F1CD27BA4C9}" srcId="{CDEBCDAC-D3E2-4DD5-9B48-7491CD734C90}" destId="{DF8C821F-83C6-4F13-A667-5E38F1C835B5}" srcOrd="1" destOrd="0" parTransId="{8A42E2BB-AC2A-4EBD-81BB-EC121E360D64}" sibTransId="{5E4CF9ED-3A3F-4709-8E9A-12A6A01147E4}"/>
    <dgm:cxn modelId="{BDEAFA39-89E3-4969-AA3C-FED0C1343AAA}" srcId="{CDEBCDAC-D3E2-4DD5-9B48-7491CD734C90}" destId="{3F2D494C-A96E-4B32-96A0-8FD7C936DC5B}" srcOrd="0" destOrd="0" parTransId="{0B5B6CC5-686C-4EE5-98B6-D745A0C7E97D}" sibTransId="{D3E8175D-57D8-4A2B-BBFC-AEC856AAD88C}"/>
    <dgm:cxn modelId="{0E38F960-165F-493B-BF7F-374EA7D683AD}" type="presOf" srcId="{DF8C821F-83C6-4F13-A667-5E38F1C835B5}" destId="{50C55DD2-18F7-4FF5-B474-09BE75B3F2E4}" srcOrd="0" destOrd="0" presId="urn:microsoft.com/office/officeart/2005/8/layout/hProcess10"/>
    <dgm:cxn modelId="{EC8CCF8F-0624-4EE6-9675-16E6CA824C07}" type="presOf" srcId="{3F2D494C-A96E-4B32-96A0-8FD7C936DC5B}" destId="{9A817349-8CD9-49EA-B9EE-1008DDC96DC2}" srcOrd="0" destOrd="0" presId="urn:microsoft.com/office/officeart/2005/8/layout/hProcess10"/>
    <dgm:cxn modelId="{C3E1909F-63BB-4B44-A759-069F67DA44ED}" type="presOf" srcId="{D3E8175D-57D8-4A2B-BBFC-AEC856AAD88C}" destId="{FC2F4A34-4333-4D7E-857A-EE26C6E34BCC}" srcOrd="1" destOrd="0" presId="urn:microsoft.com/office/officeart/2005/8/layout/hProcess10"/>
    <dgm:cxn modelId="{2F5491AA-0FF6-4B2A-9CE6-5F4D5394308F}" type="presOf" srcId="{D3E8175D-57D8-4A2B-BBFC-AEC856AAD88C}" destId="{BB132551-3DB4-47F1-B153-7D8FD37EF3C8}" srcOrd="0" destOrd="0" presId="urn:microsoft.com/office/officeart/2005/8/layout/hProcess10"/>
    <dgm:cxn modelId="{B9F0F9B2-1867-4E02-A01E-07CD7014AC19}" type="presOf" srcId="{CA48780A-9108-45DD-81CE-3EA5E0277A3E}" destId="{FB1636F5-B95F-4800-9BA0-26FD0F879EE0}" srcOrd="0" destOrd="0" presId="urn:microsoft.com/office/officeart/2005/8/layout/hProcess10"/>
    <dgm:cxn modelId="{D2D09CBB-7C50-4D6E-9147-8502F14F1D06}" type="presOf" srcId="{5E4CF9ED-3A3F-4709-8E9A-12A6A01147E4}" destId="{C30C7DAA-8D3D-43FF-A6AF-397888213DE1}" srcOrd="1" destOrd="0" presId="urn:microsoft.com/office/officeart/2005/8/layout/hProcess10"/>
    <dgm:cxn modelId="{05CEA1E4-F18B-401E-9E67-4C553C032FCE}" type="presOf" srcId="{5E4CF9ED-3A3F-4709-8E9A-12A6A01147E4}" destId="{BFAFD934-0F56-4597-88A0-BC62B23591C2}" srcOrd="0" destOrd="0" presId="urn:microsoft.com/office/officeart/2005/8/layout/hProcess10"/>
    <dgm:cxn modelId="{4A9059F1-3385-4A16-8C5B-8B6725DCD318}" srcId="{CDEBCDAC-D3E2-4DD5-9B48-7491CD734C90}" destId="{CA48780A-9108-45DD-81CE-3EA5E0277A3E}" srcOrd="2" destOrd="0" parTransId="{7554669E-8264-4952-86E1-8371028B55D0}" sibTransId="{62228134-BFB5-439F-9D3A-8BBA34E428C8}"/>
    <dgm:cxn modelId="{B5B3AD08-271D-4F95-9EB6-A375BBC817D0}" type="presParOf" srcId="{CB4C74E4-3FF2-4F19-9C3D-B45758C2D7E9}" destId="{1224B474-0B3F-4FE0-9D20-954DB1C854C9}" srcOrd="0" destOrd="0" presId="urn:microsoft.com/office/officeart/2005/8/layout/hProcess10"/>
    <dgm:cxn modelId="{BF76488C-2C07-462C-ADEA-0889A86EEDB3}" type="presParOf" srcId="{1224B474-0B3F-4FE0-9D20-954DB1C854C9}" destId="{E8DFED71-C662-4AF5-A46C-16F9EDF39FD8}" srcOrd="0" destOrd="0" presId="urn:microsoft.com/office/officeart/2005/8/layout/hProcess10"/>
    <dgm:cxn modelId="{55B55731-9293-4B0B-9AE9-91F8048E5277}" type="presParOf" srcId="{1224B474-0B3F-4FE0-9D20-954DB1C854C9}" destId="{9A817349-8CD9-49EA-B9EE-1008DDC96DC2}" srcOrd="1" destOrd="0" presId="urn:microsoft.com/office/officeart/2005/8/layout/hProcess10"/>
    <dgm:cxn modelId="{4403E3E0-121E-4683-A96F-74E0DF32ED73}" type="presParOf" srcId="{CB4C74E4-3FF2-4F19-9C3D-B45758C2D7E9}" destId="{BB132551-3DB4-47F1-B153-7D8FD37EF3C8}" srcOrd="1" destOrd="0" presId="urn:microsoft.com/office/officeart/2005/8/layout/hProcess10"/>
    <dgm:cxn modelId="{BCFFA5EF-FC82-41D4-A22B-D36C4AE8B4B6}" type="presParOf" srcId="{BB132551-3DB4-47F1-B153-7D8FD37EF3C8}" destId="{FC2F4A34-4333-4D7E-857A-EE26C6E34BCC}" srcOrd="0" destOrd="0" presId="urn:microsoft.com/office/officeart/2005/8/layout/hProcess10"/>
    <dgm:cxn modelId="{86F31668-BA9B-4D58-A0C6-682808882DDD}" type="presParOf" srcId="{CB4C74E4-3FF2-4F19-9C3D-B45758C2D7E9}" destId="{12B77CE9-FA91-457E-BA23-83C3D663261C}" srcOrd="2" destOrd="0" presId="urn:microsoft.com/office/officeart/2005/8/layout/hProcess10"/>
    <dgm:cxn modelId="{BE40103B-2CBB-456B-AAD1-012CDA7351D0}" type="presParOf" srcId="{12B77CE9-FA91-457E-BA23-83C3D663261C}" destId="{2E94ED5F-8B58-4B9B-A12E-8DF5B7883263}" srcOrd="0" destOrd="0" presId="urn:microsoft.com/office/officeart/2005/8/layout/hProcess10"/>
    <dgm:cxn modelId="{1F98F027-033B-41A0-A250-20B5E284652A}" type="presParOf" srcId="{12B77CE9-FA91-457E-BA23-83C3D663261C}" destId="{50C55DD2-18F7-4FF5-B474-09BE75B3F2E4}" srcOrd="1" destOrd="0" presId="urn:microsoft.com/office/officeart/2005/8/layout/hProcess10"/>
    <dgm:cxn modelId="{5E9BFC6A-9D63-48EB-87E0-CA342A5C33F9}" type="presParOf" srcId="{CB4C74E4-3FF2-4F19-9C3D-B45758C2D7E9}" destId="{BFAFD934-0F56-4597-88A0-BC62B23591C2}" srcOrd="3" destOrd="0" presId="urn:microsoft.com/office/officeart/2005/8/layout/hProcess10"/>
    <dgm:cxn modelId="{E3454249-E45E-42BD-AA7B-2F212D7CD808}" type="presParOf" srcId="{BFAFD934-0F56-4597-88A0-BC62B23591C2}" destId="{C30C7DAA-8D3D-43FF-A6AF-397888213DE1}" srcOrd="0" destOrd="0" presId="urn:microsoft.com/office/officeart/2005/8/layout/hProcess10"/>
    <dgm:cxn modelId="{0CA14F6A-CA43-4886-A6F2-1A9124E9410B}" type="presParOf" srcId="{CB4C74E4-3FF2-4F19-9C3D-B45758C2D7E9}" destId="{50E5875B-8599-4DA1-B148-C58A053C3D15}" srcOrd="4" destOrd="0" presId="urn:microsoft.com/office/officeart/2005/8/layout/hProcess10"/>
    <dgm:cxn modelId="{4E646BC5-6D58-44A8-8FB7-571EAE6AEFA0}" type="presParOf" srcId="{50E5875B-8599-4DA1-B148-C58A053C3D15}" destId="{7565921E-17DE-4A6E-9B35-4E0594496BD4}" srcOrd="0" destOrd="0" presId="urn:microsoft.com/office/officeart/2005/8/layout/hProcess10"/>
    <dgm:cxn modelId="{9D59C5B2-84E0-4EC3-8D12-06DE7A8EB8B5}" type="presParOf" srcId="{50E5875B-8599-4DA1-B148-C58A053C3D15}" destId="{FB1636F5-B95F-4800-9BA0-26FD0F879EE0}"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8B61ACD-A8AA-4C34-AD60-00E68C5BC618}"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30BC6336-6950-41EE-AA43-6484F0F6A334}">
      <dgm:prSet phldrT="[Text]" custT="1"/>
      <dgm:spPr>
        <a:xfrm rot="5400000">
          <a:off x="-253847" y="256552"/>
          <a:ext cx="1692317" cy="1184622"/>
        </a:xfrm>
      </dgm:spPr>
      <dgm:t>
        <a:bodyPr/>
        <a:lstStyle/>
        <a:p>
          <a:r>
            <a:rPr lang="en-US" sz="2800" b="1">
              <a:solidFill>
                <a:schemeClr val="tx2"/>
              </a:solidFill>
              <a:latin typeface="Gill Sans MT"/>
              <a:ea typeface="+mn-ea"/>
              <a:cs typeface="+mn-cs"/>
            </a:rPr>
            <a:t>a.</a:t>
          </a:r>
        </a:p>
      </dgm:t>
    </dgm:pt>
    <dgm:pt modelId="{B7E23450-BFD0-47D7-A93F-E680D71A447B}" type="parTrans" cxnId="{057D8052-6C67-468C-934E-E4AF60DD3E43}">
      <dgm:prSet/>
      <dgm:spPr/>
      <dgm:t>
        <a:bodyPr/>
        <a:lstStyle/>
        <a:p>
          <a:endParaRPr lang="en-US" sz="2800">
            <a:solidFill>
              <a:schemeClr val="tx2"/>
            </a:solidFill>
          </a:endParaRPr>
        </a:p>
      </dgm:t>
    </dgm:pt>
    <dgm:pt modelId="{0BD2BAFD-73E9-4537-AC2E-2521867293C9}" type="sibTrans" cxnId="{057D8052-6C67-468C-934E-E4AF60DD3E43}">
      <dgm:prSet/>
      <dgm:spPr/>
      <dgm:t>
        <a:bodyPr/>
        <a:lstStyle/>
        <a:p>
          <a:endParaRPr lang="en-US" sz="2800">
            <a:solidFill>
              <a:schemeClr val="tx2"/>
            </a:solidFill>
          </a:endParaRPr>
        </a:p>
      </dgm:t>
    </dgm:pt>
    <dgm:pt modelId="{4ADCAB0B-6F02-45A6-A952-57A1038824D2}">
      <dgm:prSet phldrT="[Text]" custT="1"/>
      <dgm:spPr/>
      <dgm:t>
        <a:bodyPr/>
        <a:lstStyle/>
        <a:p>
          <a:r>
            <a:rPr lang="en-US" sz="2800" b="1" dirty="0" err="1">
              <a:solidFill>
                <a:schemeClr val="tx2"/>
              </a:solidFill>
              <a:latin typeface="Times New Roman" pitchFamily="18" charset="0"/>
              <a:ea typeface="+mn-ea"/>
              <a:cs typeface="Times New Roman" pitchFamily="18" charset="0"/>
            </a:rPr>
            <a:t>Khái</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niệm</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và</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kết</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cấu</a:t>
          </a:r>
          <a:r>
            <a:rPr lang="en-US" sz="2800" b="1" dirty="0">
              <a:solidFill>
                <a:schemeClr val="tx2"/>
              </a:solidFill>
              <a:latin typeface="Times New Roman" pitchFamily="18" charset="0"/>
              <a:ea typeface="+mn-ea"/>
              <a:cs typeface="Times New Roman" pitchFamily="18" charset="0"/>
            </a:rPr>
            <a:t> của ý </a:t>
          </a:r>
          <a:r>
            <a:rPr lang="en-US" sz="2800" b="1" dirty="0" err="1">
              <a:solidFill>
                <a:schemeClr val="tx2"/>
              </a:solidFill>
              <a:latin typeface="Times New Roman" pitchFamily="18" charset="0"/>
              <a:ea typeface="+mn-ea"/>
              <a:cs typeface="Times New Roman" pitchFamily="18" charset="0"/>
            </a:rPr>
            <a:t>thức</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xã</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hội</a:t>
          </a:r>
          <a:r>
            <a:rPr lang="en-US" sz="2800" b="1" dirty="0">
              <a:solidFill>
                <a:schemeClr val="tx2"/>
              </a:solidFill>
              <a:latin typeface="Times New Roman" pitchFamily="18" charset="0"/>
              <a:ea typeface="+mn-ea"/>
              <a:cs typeface="Times New Roman" pitchFamily="18" charset="0"/>
            </a:rPr>
            <a:t>  </a:t>
          </a:r>
        </a:p>
      </dgm:t>
    </dgm:pt>
    <dgm:pt modelId="{582F07A1-40D0-4929-9B59-3CA40B6F8A63}" type="parTrans" cxnId="{2DF68B25-CD99-4B6D-BEBB-739A332D403B}">
      <dgm:prSet/>
      <dgm:spPr/>
      <dgm:t>
        <a:bodyPr/>
        <a:lstStyle/>
        <a:p>
          <a:endParaRPr lang="en-US" sz="2800">
            <a:solidFill>
              <a:schemeClr val="tx2"/>
            </a:solidFill>
          </a:endParaRPr>
        </a:p>
      </dgm:t>
    </dgm:pt>
    <dgm:pt modelId="{198B634A-06BD-483E-979F-00FC186D43EE}" type="sibTrans" cxnId="{2DF68B25-CD99-4B6D-BEBB-739A332D403B}">
      <dgm:prSet/>
      <dgm:spPr/>
      <dgm:t>
        <a:bodyPr/>
        <a:lstStyle/>
        <a:p>
          <a:endParaRPr lang="en-US" sz="2800">
            <a:solidFill>
              <a:schemeClr val="tx2"/>
            </a:solidFill>
          </a:endParaRPr>
        </a:p>
      </dgm:t>
    </dgm:pt>
    <dgm:pt modelId="{65BBC33B-667E-48D6-BF77-260DE4AB055D}">
      <dgm:prSet phldrT="[Text]" custT="1"/>
      <dgm:spPr>
        <a:xfrm rot="5400000">
          <a:off x="-253847" y="1755836"/>
          <a:ext cx="1692317" cy="1184622"/>
        </a:xfrm>
      </dgm:spPr>
      <dgm:t>
        <a:bodyPr/>
        <a:lstStyle/>
        <a:p>
          <a:r>
            <a:rPr lang="en-US" sz="2800" b="1">
              <a:solidFill>
                <a:schemeClr val="tx2"/>
              </a:solidFill>
              <a:latin typeface="Gill Sans MT"/>
              <a:ea typeface="+mn-ea"/>
              <a:cs typeface="+mn-cs"/>
            </a:rPr>
            <a:t>b.</a:t>
          </a:r>
        </a:p>
      </dgm:t>
    </dgm:pt>
    <dgm:pt modelId="{7D296F2A-7224-46DF-88ED-5524E8DC84AF}" type="parTrans" cxnId="{77987990-B13C-49DD-A3F3-2D49554F9047}">
      <dgm:prSet/>
      <dgm:spPr/>
      <dgm:t>
        <a:bodyPr/>
        <a:lstStyle/>
        <a:p>
          <a:endParaRPr lang="en-US" sz="2800">
            <a:solidFill>
              <a:schemeClr val="tx2"/>
            </a:solidFill>
          </a:endParaRPr>
        </a:p>
      </dgm:t>
    </dgm:pt>
    <dgm:pt modelId="{5093FFBE-C05E-4BF0-AA86-BBEC4C4DB39B}" type="sibTrans" cxnId="{77987990-B13C-49DD-A3F3-2D49554F9047}">
      <dgm:prSet/>
      <dgm:spPr/>
      <dgm:t>
        <a:bodyPr/>
        <a:lstStyle/>
        <a:p>
          <a:endParaRPr lang="en-US" sz="2800">
            <a:solidFill>
              <a:schemeClr val="tx2"/>
            </a:solidFill>
          </a:endParaRPr>
        </a:p>
      </dgm:t>
    </dgm:pt>
    <dgm:pt modelId="{EB6BD270-8086-4AB8-AF25-84FDA952484E}">
      <dgm:prSet phldrT="[Text]" custT="1"/>
      <dgm:spPr>
        <a:xfrm rot="5400000">
          <a:off x="4963223" y="-2276611"/>
          <a:ext cx="1100006" cy="8657208"/>
        </a:xfrm>
      </dgm:spPr>
      <dgm:t>
        <a:bodyPr/>
        <a:lstStyle/>
        <a:p>
          <a:r>
            <a:rPr lang="en-US" sz="2800" b="1" dirty="0" err="1">
              <a:solidFill>
                <a:schemeClr val="tx2"/>
              </a:solidFill>
              <a:latin typeface="Times New Roman" pitchFamily="18" charset="0"/>
              <a:ea typeface="+mn-ea"/>
              <a:cs typeface="Times New Roman" pitchFamily="18" charset="0"/>
            </a:rPr>
            <a:t>Tính</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giai</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cấp</a:t>
          </a:r>
          <a:r>
            <a:rPr lang="en-US" sz="2800" b="1" dirty="0">
              <a:solidFill>
                <a:schemeClr val="tx2"/>
              </a:solidFill>
              <a:latin typeface="Times New Roman" pitchFamily="18" charset="0"/>
              <a:ea typeface="+mn-ea"/>
              <a:cs typeface="Times New Roman" pitchFamily="18" charset="0"/>
            </a:rPr>
            <a:t> của ý </a:t>
          </a:r>
          <a:r>
            <a:rPr lang="en-US" sz="2800" b="1" dirty="0" err="1">
              <a:solidFill>
                <a:schemeClr val="tx2"/>
              </a:solidFill>
              <a:latin typeface="Times New Roman" pitchFamily="18" charset="0"/>
              <a:ea typeface="+mn-ea"/>
              <a:cs typeface="Times New Roman" pitchFamily="18" charset="0"/>
            </a:rPr>
            <a:t>thức</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xã</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hội</a:t>
          </a:r>
          <a:endParaRPr lang="en-US" sz="2800" b="1" dirty="0">
            <a:solidFill>
              <a:schemeClr val="tx2"/>
            </a:solidFill>
            <a:latin typeface="Times New Roman" pitchFamily="18" charset="0"/>
            <a:ea typeface="+mn-ea"/>
            <a:cs typeface="Times New Roman" pitchFamily="18" charset="0"/>
          </a:endParaRPr>
        </a:p>
      </dgm:t>
    </dgm:pt>
    <dgm:pt modelId="{5A6BF31A-C87F-4213-BB7D-F095E7222496}" type="parTrans" cxnId="{0FB25F37-7635-461E-A1E5-46D4389288B2}">
      <dgm:prSet/>
      <dgm:spPr/>
      <dgm:t>
        <a:bodyPr/>
        <a:lstStyle/>
        <a:p>
          <a:endParaRPr lang="en-US" sz="2800">
            <a:solidFill>
              <a:schemeClr val="tx2"/>
            </a:solidFill>
          </a:endParaRPr>
        </a:p>
      </dgm:t>
    </dgm:pt>
    <dgm:pt modelId="{125AF946-B0D5-4CC5-82D0-0FB2CE3FA207}" type="sibTrans" cxnId="{0FB25F37-7635-461E-A1E5-46D4389288B2}">
      <dgm:prSet/>
      <dgm:spPr/>
      <dgm:t>
        <a:bodyPr/>
        <a:lstStyle/>
        <a:p>
          <a:endParaRPr lang="en-US" sz="2800">
            <a:solidFill>
              <a:schemeClr val="tx2"/>
            </a:solidFill>
          </a:endParaRPr>
        </a:p>
      </dgm:t>
    </dgm:pt>
    <dgm:pt modelId="{896C4727-2F92-4569-A9C9-80230835D8A3}">
      <dgm:prSet phldrT="[Text]" custT="1"/>
      <dgm:spPr>
        <a:xfrm rot="5400000">
          <a:off x="-253847" y="3255121"/>
          <a:ext cx="1692317" cy="1184622"/>
        </a:xfrm>
      </dgm:spPr>
      <dgm:t>
        <a:bodyPr/>
        <a:lstStyle/>
        <a:p>
          <a:r>
            <a:rPr lang="en-US" sz="2800" b="1">
              <a:solidFill>
                <a:schemeClr val="tx2"/>
              </a:solidFill>
              <a:latin typeface="Gill Sans MT"/>
              <a:ea typeface="+mn-ea"/>
              <a:cs typeface="+mn-cs"/>
            </a:rPr>
            <a:t>c.</a:t>
          </a:r>
        </a:p>
      </dgm:t>
    </dgm:pt>
    <dgm:pt modelId="{FC87ABDB-2AB7-4D35-8F92-630407ECAC8D}" type="parTrans" cxnId="{7B877AF3-E70E-4E4B-AE8C-AF119D263BE9}">
      <dgm:prSet/>
      <dgm:spPr/>
      <dgm:t>
        <a:bodyPr/>
        <a:lstStyle/>
        <a:p>
          <a:endParaRPr lang="en-US" sz="2800">
            <a:solidFill>
              <a:schemeClr val="tx2"/>
            </a:solidFill>
          </a:endParaRPr>
        </a:p>
      </dgm:t>
    </dgm:pt>
    <dgm:pt modelId="{643DE7A1-A9D3-4BDA-BB26-C3F38706A7F7}" type="sibTrans" cxnId="{7B877AF3-E70E-4E4B-AE8C-AF119D263BE9}">
      <dgm:prSet/>
      <dgm:spPr/>
      <dgm:t>
        <a:bodyPr/>
        <a:lstStyle/>
        <a:p>
          <a:endParaRPr lang="en-US" sz="2800">
            <a:solidFill>
              <a:schemeClr val="tx2"/>
            </a:solidFill>
          </a:endParaRPr>
        </a:p>
      </dgm:t>
    </dgm:pt>
    <dgm:pt modelId="{C98B1A12-5B50-4683-9216-7CF98C8B2626}">
      <dgm:prSet phldrT="[Text]" custT="1"/>
      <dgm:spPr>
        <a:xfrm rot="5400000">
          <a:off x="4963223" y="-777327"/>
          <a:ext cx="1100006" cy="8657208"/>
        </a:xfrm>
      </dgm:spPr>
      <dgm:t>
        <a:bodyPr/>
        <a:lstStyle/>
        <a:p>
          <a:r>
            <a:rPr lang="en-US" sz="2800" b="1" dirty="0" err="1">
              <a:solidFill>
                <a:schemeClr val="tx2"/>
              </a:solidFill>
              <a:latin typeface="Times New Roman" pitchFamily="18" charset="0"/>
              <a:ea typeface="+mn-ea"/>
              <a:cs typeface="Times New Roman" pitchFamily="18" charset="0"/>
            </a:rPr>
            <a:t>Quan</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hệ</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biện</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chứng</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giữa</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tồn</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tại</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xã</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hội</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và</a:t>
          </a:r>
          <a:r>
            <a:rPr lang="en-US" sz="2800" b="1" dirty="0">
              <a:solidFill>
                <a:schemeClr val="tx2"/>
              </a:solidFill>
              <a:latin typeface="Times New Roman" pitchFamily="18" charset="0"/>
              <a:ea typeface="+mn-ea"/>
              <a:cs typeface="Times New Roman" pitchFamily="18" charset="0"/>
            </a:rPr>
            <a:t> ý </a:t>
          </a:r>
          <a:r>
            <a:rPr lang="en-US" sz="2800" b="1" dirty="0" err="1">
              <a:solidFill>
                <a:schemeClr val="tx2"/>
              </a:solidFill>
              <a:latin typeface="Times New Roman" pitchFamily="18" charset="0"/>
              <a:ea typeface="+mn-ea"/>
              <a:cs typeface="Times New Roman" pitchFamily="18" charset="0"/>
            </a:rPr>
            <a:t>thức</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xã</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hội</a:t>
          </a:r>
          <a:r>
            <a:rPr lang="en-US" sz="2800" b="1" dirty="0">
              <a:solidFill>
                <a:schemeClr val="tx2"/>
              </a:solidFill>
              <a:latin typeface="Times New Roman" pitchFamily="18" charset="0"/>
              <a:ea typeface="+mn-ea"/>
              <a:cs typeface="Times New Roman" pitchFamily="18" charset="0"/>
            </a:rPr>
            <a:t> </a:t>
          </a:r>
        </a:p>
      </dgm:t>
    </dgm:pt>
    <dgm:pt modelId="{9DF611D5-EF72-48E9-97F0-ECA4DAA9A783}" type="parTrans" cxnId="{5E505CC3-E745-41CF-ACD2-D61DBCFBD61A}">
      <dgm:prSet/>
      <dgm:spPr/>
      <dgm:t>
        <a:bodyPr/>
        <a:lstStyle/>
        <a:p>
          <a:endParaRPr lang="en-US" sz="2800">
            <a:solidFill>
              <a:schemeClr val="tx2"/>
            </a:solidFill>
          </a:endParaRPr>
        </a:p>
      </dgm:t>
    </dgm:pt>
    <dgm:pt modelId="{E093A4AA-F91A-412C-A992-F25E96D3C34E}" type="sibTrans" cxnId="{5E505CC3-E745-41CF-ACD2-D61DBCFBD61A}">
      <dgm:prSet/>
      <dgm:spPr/>
      <dgm:t>
        <a:bodyPr/>
        <a:lstStyle/>
        <a:p>
          <a:endParaRPr lang="en-US" sz="2800">
            <a:solidFill>
              <a:schemeClr val="tx2"/>
            </a:solidFill>
          </a:endParaRPr>
        </a:p>
      </dgm:t>
    </dgm:pt>
    <dgm:pt modelId="{126A0B4B-12E7-4ADD-80F9-AE1C1DAABE92}">
      <dgm:prSet phldrT="[Text]" custT="1"/>
      <dgm:spPr>
        <a:xfrm rot="5400000">
          <a:off x="-253847" y="3255121"/>
          <a:ext cx="1692317" cy="1184622"/>
        </a:xfrm>
      </dgm:spPr>
      <dgm:t>
        <a:bodyPr/>
        <a:lstStyle/>
        <a:p>
          <a:r>
            <a:rPr lang="en-US" sz="2800" b="1" dirty="0">
              <a:solidFill>
                <a:schemeClr val="tx2"/>
              </a:solidFill>
              <a:latin typeface="Gill Sans MT"/>
              <a:ea typeface="+mn-ea"/>
              <a:cs typeface="+mn-cs"/>
            </a:rPr>
            <a:t>d.</a:t>
          </a:r>
        </a:p>
      </dgm:t>
    </dgm:pt>
    <dgm:pt modelId="{10507294-153A-481E-8B0F-2BA5BC798F8D}" type="parTrans" cxnId="{031BF126-581A-4B0F-87A5-444633DBEB51}">
      <dgm:prSet/>
      <dgm:spPr/>
      <dgm:t>
        <a:bodyPr/>
        <a:lstStyle/>
        <a:p>
          <a:endParaRPr lang="en-US" sz="2800">
            <a:solidFill>
              <a:schemeClr val="tx2"/>
            </a:solidFill>
          </a:endParaRPr>
        </a:p>
      </dgm:t>
    </dgm:pt>
    <dgm:pt modelId="{DF655B2D-C094-4D15-9DCD-B3958B610D37}" type="sibTrans" cxnId="{031BF126-581A-4B0F-87A5-444633DBEB51}">
      <dgm:prSet/>
      <dgm:spPr/>
      <dgm:t>
        <a:bodyPr/>
        <a:lstStyle/>
        <a:p>
          <a:endParaRPr lang="en-US" sz="2800">
            <a:solidFill>
              <a:schemeClr val="tx2"/>
            </a:solidFill>
          </a:endParaRPr>
        </a:p>
      </dgm:t>
    </dgm:pt>
    <dgm:pt modelId="{205C786A-89B2-47FA-81E3-593734F39EA5}">
      <dgm:prSet phldrT="[Text]" custT="1"/>
      <dgm:spPr>
        <a:xfrm rot="5400000">
          <a:off x="4963223" y="-777327"/>
          <a:ext cx="1100006" cy="8657208"/>
        </a:xfrm>
      </dgm:spPr>
      <dgm:t>
        <a:bodyPr/>
        <a:lstStyle/>
        <a:p>
          <a:r>
            <a:rPr lang="en-US" sz="2800" b="1" dirty="0" err="1">
              <a:solidFill>
                <a:schemeClr val="tx2"/>
              </a:solidFill>
              <a:latin typeface="Times New Roman" pitchFamily="18" charset="0"/>
              <a:ea typeface="+mn-ea"/>
              <a:cs typeface="Times New Roman" pitchFamily="18" charset="0"/>
            </a:rPr>
            <a:t>Các</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hình</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thái</a:t>
          </a:r>
          <a:r>
            <a:rPr lang="en-US" sz="2800" b="1" dirty="0">
              <a:solidFill>
                <a:schemeClr val="tx2"/>
              </a:solidFill>
              <a:latin typeface="Times New Roman" pitchFamily="18" charset="0"/>
              <a:ea typeface="+mn-ea"/>
              <a:cs typeface="Times New Roman" pitchFamily="18" charset="0"/>
            </a:rPr>
            <a:t> ý </a:t>
          </a:r>
          <a:r>
            <a:rPr lang="en-US" sz="2800" b="1" dirty="0" err="1">
              <a:solidFill>
                <a:schemeClr val="tx2"/>
              </a:solidFill>
              <a:latin typeface="Times New Roman" pitchFamily="18" charset="0"/>
              <a:ea typeface="+mn-ea"/>
              <a:cs typeface="Times New Roman" pitchFamily="18" charset="0"/>
            </a:rPr>
            <a:t>thức</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xã</a:t>
          </a:r>
          <a:r>
            <a:rPr lang="en-US" sz="2800" b="1" dirty="0">
              <a:solidFill>
                <a:schemeClr val="tx2"/>
              </a:solidFill>
              <a:latin typeface="Times New Roman" pitchFamily="18" charset="0"/>
              <a:ea typeface="+mn-ea"/>
              <a:cs typeface="Times New Roman" pitchFamily="18" charset="0"/>
            </a:rPr>
            <a:t> </a:t>
          </a:r>
          <a:r>
            <a:rPr lang="en-US" sz="2800" b="1" dirty="0" err="1">
              <a:solidFill>
                <a:schemeClr val="tx2"/>
              </a:solidFill>
              <a:latin typeface="Times New Roman" pitchFamily="18" charset="0"/>
              <a:ea typeface="+mn-ea"/>
              <a:cs typeface="Times New Roman" pitchFamily="18" charset="0"/>
            </a:rPr>
            <a:t>hội</a:t>
          </a:r>
          <a:r>
            <a:rPr lang="en-US" sz="2800" b="1" dirty="0">
              <a:solidFill>
                <a:schemeClr val="tx2"/>
              </a:solidFill>
              <a:latin typeface="Times New Roman" pitchFamily="18" charset="0"/>
              <a:ea typeface="+mn-ea"/>
              <a:cs typeface="Times New Roman" pitchFamily="18" charset="0"/>
            </a:rPr>
            <a:t> </a:t>
          </a:r>
        </a:p>
      </dgm:t>
    </dgm:pt>
    <dgm:pt modelId="{B556A383-B880-4E79-9AA1-716FAEF510E1}" type="parTrans" cxnId="{1D39AA89-0483-4B43-AD9D-5D6D30B4CE4C}">
      <dgm:prSet/>
      <dgm:spPr/>
      <dgm:t>
        <a:bodyPr/>
        <a:lstStyle/>
        <a:p>
          <a:endParaRPr lang="en-US" sz="2800">
            <a:solidFill>
              <a:schemeClr val="tx2"/>
            </a:solidFill>
          </a:endParaRPr>
        </a:p>
      </dgm:t>
    </dgm:pt>
    <dgm:pt modelId="{95231E4A-89F2-4E2F-95DE-17E4E00DA600}" type="sibTrans" cxnId="{1D39AA89-0483-4B43-AD9D-5D6D30B4CE4C}">
      <dgm:prSet/>
      <dgm:spPr/>
      <dgm:t>
        <a:bodyPr/>
        <a:lstStyle/>
        <a:p>
          <a:endParaRPr lang="en-US" sz="2800">
            <a:solidFill>
              <a:schemeClr val="tx2"/>
            </a:solidFill>
          </a:endParaRPr>
        </a:p>
      </dgm:t>
    </dgm:pt>
    <dgm:pt modelId="{7CD00137-09F0-4560-A87E-8F28BA762F7D}" type="pres">
      <dgm:prSet presAssocID="{48B61ACD-A8AA-4C34-AD60-00E68C5BC618}" presName="linearFlow" presStyleCnt="0">
        <dgm:presLayoutVars>
          <dgm:dir/>
          <dgm:animLvl val="lvl"/>
          <dgm:resizeHandles val="exact"/>
        </dgm:presLayoutVars>
      </dgm:prSet>
      <dgm:spPr/>
    </dgm:pt>
    <dgm:pt modelId="{F582699F-B08C-4F2B-9291-E3EBB2A59B64}" type="pres">
      <dgm:prSet presAssocID="{30BC6336-6950-41EE-AA43-6484F0F6A334}" presName="composite" presStyleCnt="0"/>
      <dgm:spPr/>
    </dgm:pt>
    <dgm:pt modelId="{B08A857F-97BD-4A3F-A419-BDF58DF6A8D0}" type="pres">
      <dgm:prSet presAssocID="{30BC6336-6950-41EE-AA43-6484F0F6A334}" presName="parentText" presStyleLbl="alignNode1" presStyleIdx="0" presStyleCnt="4">
        <dgm:presLayoutVars>
          <dgm:chMax val="1"/>
          <dgm:bulletEnabled val="1"/>
        </dgm:presLayoutVars>
      </dgm:prSet>
      <dgm:spPr>
        <a:prstGeom prst="chevron">
          <a:avLst/>
        </a:prstGeom>
      </dgm:spPr>
    </dgm:pt>
    <dgm:pt modelId="{13142E0F-D0EA-4E2B-8C41-42B516FF80F1}" type="pres">
      <dgm:prSet presAssocID="{30BC6336-6950-41EE-AA43-6484F0F6A334}" presName="descendantText" presStyleLbl="alignAcc1" presStyleIdx="0" presStyleCnt="4" custLinFactNeighborX="-139" custLinFactNeighborY="2188">
        <dgm:presLayoutVars>
          <dgm:bulletEnabled val="1"/>
        </dgm:presLayoutVars>
      </dgm:prSet>
      <dgm:spPr>
        <a:xfrm rot="5400000">
          <a:off x="4963223" y="-3775896"/>
          <a:ext cx="1100006" cy="8657208"/>
        </a:xfrm>
        <a:prstGeom prst="round2SameRect">
          <a:avLst/>
        </a:prstGeom>
      </dgm:spPr>
    </dgm:pt>
    <dgm:pt modelId="{1C48BFB7-249E-4516-A3B1-67C7B1D0172D}" type="pres">
      <dgm:prSet presAssocID="{0BD2BAFD-73E9-4537-AC2E-2521867293C9}" presName="sp" presStyleCnt="0"/>
      <dgm:spPr/>
    </dgm:pt>
    <dgm:pt modelId="{BC94F8C8-0762-4A67-9948-EA9F48CD7645}" type="pres">
      <dgm:prSet presAssocID="{65BBC33B-667E-48D6-BF77-260DE4AB055D}" presName="composite" presStyleCnt="0"/>
      <dgm:spPr/>
    </dgm:pt>
    <dgm:pt modelId="{C1C530FF-5666-4C17-B520-7CA0B9B11719}" type="pres">
      <dgm:prSet presAssocID="{65BBC33B-667E-48D6-BF77-260DE4AB055D}" presName="parentText" presStyleLbl="alignNode1" presStyleIdx="1" presStyleCnt="4">
        <dgm:presLayoutVars>
          <dgm:chMax val="1"/>
          <dgm:bulletEnabled val="1"/>
        </dgm:presLayoutVars>
      </dgm:prSet>
      <dgm:spPr>
        <a:prstGeom prst="chevron">
          <a:avLst/>
        </a:prstGeom>
      </dgm:spPr>
    </dgm:pt>
    <dgm:pt modelId="{455AFB51-9AFD-4E0B-9720-3D2129CA6AC7}" type="pres">
      <dgm:prSet presAssocID="{65BBC33B-667E-48D6-BF77-260DE4AB055D}" presName="descendantText" presStyleLbl="alignAcc1" presStyleIdx="1" presStyleCnt="4">
        <dgm:presLayoutVars>
          <dgm:bulletEnabled val="1"/>
        </dgm:presLayoutVars>
      </dgm:prSet>
      <dgm:spPr>
        <a:prstGeom prst="round2SameRect">
          <a:avLst/>
        </a:prstGeom>
      </dgm:spPr>
    </dgm:pt>
    <dgm:pt modelId="{94614584-FA13-4765-A2CC-AB144AFB0291}" type="pres">
      <dgm:prSet presAssocID="{5093FFBE-C05E-4BF0-AA86-BBEC4C4DB39B}" presName="sp" presStyleCnt="0"/>
      <dgm:spPr/>
    </dgm:pt>
    <dgm:pt modelId="{0D17A733-D98F-479A-B4C2-DAAEE03D4DD0}" type="pres">
      <dgm:prSet presAssocID="{896C4727-2F92-4569-A9C9-80230835D8A3}" presName="composite" presStyleCnt="0"/>
      <dgm:spPr/>
    </dgm:pt>
    <dgm:pt modelId="{A48331CE-299D-47D1-8866-3B6A5416BA23}" type="pres">
      <dgm:prSet presAssocID="{896C4727-2F92-4569-A9C9-80230835D8A3}" presName="parentText" presStyleLbl="alignNode1" presStyleIdx="2" presStyleCnt="4">
        <dgm:presLayoutVars>
          <dgm:chMax val="1"/>
          <dgm:bulletEnabled val="1"/>
        </dgm:presLayoutVars>
      </dgm:prSet>
      <dgm:spPr>
        <a:prstGeom prst="chevron">
          <a:avLst/>
        </a:prstGeom>
      </dgm:spPr>
    </dgm:pt>
    <dgm:pt modelId="{865CBD5B-EF05-4E91-A488-D8337625FB19}" type="pres">
      <dgm:prSet presAssocID="{896C4727-2F92-4569-A9C9-80230835D8A3}" presName="descendantText" presStyleLbl="alignAcc1" presStyleIdx="2" presStyleCnt="4">
        <dgm:presLayoutVars>
          <dgm:bulletEnabled val="1"/>
        </dgm:presLayoutVars>
      </dgm:prSet>
      <dgm:spPr>
        <a:prstGeom prst="round2SameRect">
          <a:avLst/>
        </a:prstGeom>
      </dgm:spPr>
    </dgm:pt>
    <dgm:pt modelId="{268EABC2-8079-422F-A90D-E3C959FBF0BD}" type="pres">
      <dgm:prSet presAssocID="{643DE7A1-A9D3-4BDA-BB26-C3F38706A7F7}" presName="sp" presStyleCnt="0"/>
      <dgm:spPr/>
    </dgm:pt>
    <dgm:pt modelId="{D2E5FDB2-3DCA-4107-A3F2-D02A7242C77A}" type="pres">
      <dgm:prSet presAssocID="{126A0B4B-12E7-4ADD-80F9-AE1C1DAABE92}" presName="composite" presStyleCnt="0"/>
      <dgm:spPr/>
    </dgm:pt>
    <dgm:pt modelId="{D15109B4-BDFE-4373-BBF0-ECCEB5521E91}" type="pres">
      <dgm:prSet presAssocID="{126A0B4B-12E7-4ADD-80F9-AE1C1DAABE92}" presName="parentText" presStyleLbl="alignNode1" presStyleIdx="3" presStyleCnt="4">
        <dgm:presLayoutVars>
          <dgm:chMax val="1"/>
          <dgm:bulletEnabled val="1"/>
        </dgm:presLayoutVars>
      </dgm:prSet>
      <dgm:spPr>
        <a:prstGeom prst="chevron">
          <a:avLst/>
        </a:prstGeom>
      </dgm:spPr>
    </dgm:pt>
    <dgm:pt modelId="{94775B11-0D05-49E9-82CB-C0EE1DADFCA2}" type="pres">
      <dgm:prSet presAssocID="{126A0B4B-12E7-4ADD-80F9-AE1C1DAABE92}" presName="descendantText" presStyleLbl="alignAcc1" presStyleIdx="3" presStyleCnt="4">
        <dgm:presLayoutVars>
          <dgm:bulletEnabled val="1"/>
        </dgm:presLayoutVars>
      </dgm:prSet>
      <dgm:spPr>
        <a:prstGeom prst="round2SameRect">
          <a:avLst/>
        </a:prstGeom>
      </dgm:spPr>
    </dgm:pt>
  </dgm:ptLst>
  <dgm:cxnLst>
    <dgm:cxn modelId="{1331730C-DB9A-48A2-9FBF-0DE4246614F1}" type="presOf" srcId="{48B61ACD-A8AA-4C34-AD60-00E68C5BC618}" destId="{7CD00137-09F0-4560-A87E-8F28BA762F7D}" srcOrd="0" destOrd="0" presId="urn:microsoft.com/office/officeart/2005/8/layout/chevron2"/>
    <dgm:cxn modelId="{50E13D14-9D18-4E9B-AEB8-F0BAC207D96E}" type="presOf" srcId="{896C4727-2F92-4569-A9C9-80230835D8A3}" destId="{A48331CE-299D-47D1-8866-3B6A5416BA23}" srcOrd="0" destOrd="0" presId="urn:microsoft.com/office/officeart/2005/8/layout/chevron2"/>
    <dgm:cxn modelId="{42DB0D1B-ECCE-4FF2-8E97-92CCEFA411FB}" type="presOf" srcId="{C98B1A12-5B50-4683-9216-7CF98C8B2626}" destId="{865CBD5B-EF05-4E91-A488-D8337625FB19}" srcOrd="0" destOrd="0" presId="urn:microsoft.com/office/officeart/2005/8/layout/chevron2"/>
    <dgm:cxn modelId="{2DF68B25-CD99-4B6D-BEBB-739A332D403B}" srcId="{30BC6336-6950-41EE-AA43-6484F0F6A334}" destId="{4ADCAB0B-6F02-45A6-A952-57A1038824D2}" srcOrd="0" destOrd="0" parTransId="{582F07A1-40D0-4929-9B59-3CA40B6F8A63}" sibTransId="{198B634A-06BD-483E-979F-00FC186D43EE}"/>
    <dgm:cxn modelId="{031BF126-581A-4B0F-87A5-444633DBEB51}" srcId="{48B61ACD-A8AA-4C34-AD60-00E68C5BC618}" destId="{126A0B4B-12E7-4ADD-80F9-AE1C1DAABE92}" srcOrd="3" destOrd="0" parTransId="{10507294-153A-481E-8B0F-2BA5BC798F8D}" sibTransId="{DF655B2D-C094-4D15-9DCD-B3958B610D37}"/>
    <dgm:cxn modelId="{0FB25F37-7635-461E-A1E5-46D4389288B2}" srcId="{65BBC33B-667E-48D6-BF77-260DE4AB055D}" destId="{EB6BD270-8086-4AB8-AF25-84FDA952484E}" srcOrd="0" destOrd="0" parTransId="{5A6BF31A-C87F-4213-BB7D-F095E7222496}" sibTransId="{125AF946-B0D5-4CC5-82D0-0FB2CE3FA207}"/>
    <dgm:cxn modelId="{057D8052-6C67-468C-934E-E4AF60DD3E43}" srcId="{48B61ACD-A8AA-4C34-AD60-00E68C5BC618}" destId="{30BC6336-6950-41EE-AA43-6484F0F6A334}" srcOrd="0" destOrd="0" parTransId="{B7E23450-BFD0-47D7-A93F-E680D71A447B}" sibTransId="{0BD2BAFD-73E9-4537-AC2E-2521867293C9}"/>
    <dgm:cxn modelId="{1D39AA89-0483-4B43-AD9D-5D6D30B4CE4C}" srcId="{126A0B4B-12E7-4ADD-80F9-AE1C1DAABE92}" destId="{205C786A-89B2-47FA-81E3-593734F39EA5}" srcOrd="0" destOrd="0" parTransId="{B556A383-B880-4E79-9AA1-716FAEF510E1}" sibTransId="{95231E4A-89F2-4E2F-95DE-17E4E00DA600}"/>
    <dgm:cxn modelId="{FECDF38B-99D3-47E7-BB01-6F7E68364846}" type="presOf" srcId="{EB6BD270-8086-4AB8-AF25-84FDA952484E}" destId="{455AFB51-9AFD-4E0B-9720-3D2129CA6AC7}" srcOrd="0" destOrd="0" presId="urn:microsoft.com/office/officeart/2005/8/layout/chevron2"/>
    <dgm:cxn modelId="{77987990-B13C-49DD-A3F3-2D49554F9047}" srcId="{48B61ACD-A8AA-4C34-AD60-00E68C5BC618}" destId="{65BBC33B-667E-48D6-BF77-260DE4AB055D}" srcOrd="1" destOrd="0" parTransId="{7D296F2A-7224-46DF-88ED-5524E8DC84AF}" sibTransId="{5093FFBE-C05E-4BF0-AA86-BBEC4C4DB39B}"/>
    <dgm:cxn modelId="{F788D0B0-6AB5-4C50-8EDF-871F6F2E3D98}" type="presOf" srcId="{4ADCAB0B-6F02-45A6-A952-57A1038824D2}" destId="{13142E0F-D0EA-4E2B-8C41-42B516FF80F1}" srcOrd="0" destOrd="0" presId="urn:microsoft.com/office/officeart/2005/8/layout/chevron2"/>
    <dgm:cxn modelId="{49DF2ABA-C8BB-4D65-94E8-871C13B70C3C}" type="presOf" srcId="{65BBC33B-667E-48D6-BF77-260DE4AB055D}" destId="{C1C530FF-5666-4C17-B520-7CA0B9B11719}" srcOrd="0" destOrd="0" presId="urn:microsoft.com/office/officeart/2005/8/layout/chevron2"/>
    <dgm:cxn modelId="{EB99A2BB-A2CD-4726-9DBA-3098C8D85311}" type="presOf" srcId="{126A0B4B-12E7-4ADD-80F9-AE1C1DAABE92}" destId="{D15109B4-BDFE-4373-BBF0-ECCEB5521E91}" srcOrd="0" destOrd="0" presId="urn:microsoft.com/office/officeart/2005/8/layout/chevron2"/>
    <dgm:cxn modelId="{5E505CC3-E745-41CF-ACD2-D61DBCFBD61A}" srcId="{896C4727-2F92-4569-A9C9-80230835D8A3}" destId="{C98B1A12-5B50-4683-9216-7CF98C8B2626}" srcOrd="0" destOrd="0" parTransId="{9DF611D5-EF72-48E9-97F0-ECA4DAA9A783}" sibTransId="{E093A4AA-F91A-412C-A992-F25E96D3C34E}"/>
    <dgm:cxn modelId="{F8640EE8-B3DC-4E02-9FE6-E8762FB159A6}" type="presOf" srcId="{30BC6336-6950-41EE-AA43-6484F0F6A334}" destId="{B08A857F-97BD-4A3F-A419-BDF58DF6A8D0}" srcOrd="0" destOrd="0" presId="urn:microsoft.com/office/officeart/2005/8/layout/chevron2"/>
    <dgm:cxn modelId="{7B877AF3-E70E-4E4B-AE8C-AF119D263BE9}" srcId="{48B61ACD-A8AA-4C34-AD60-00E68C5BC618}" destId="{896C4727-2F92-4569-A9C9-80230835D8A3}" srcOrd="2" destOrd="0" parTransId="{FC87ABDB-2AB7-4D35-8F92-630407ECAC8D}" sibTransId="{643DE7A1-A9D3-4BDA-BB26-C3F38706A7F7}"/>
    <dgm:cxn modelId="{E96CC6F9-970B-41F5-84E1-30FC13A0C515}" type="presOf" srcId="{205C786A-89B2-47FA-81E3-593734F39EA5}" destId="{94775B11-0D05-49E9-82CB-C0EE1DADFCA2}" srcOrd="0" destOrd="0" presId="urn:microsoft.com/office/officeart/2005/8/layout/chevron2"/>
    <dgm:cxn modelId="{530086EC-B14C-4EFC-AFF8-33B986EB45A5}" type="presParOf" srcId="{7CD00137-09F0-4560-A87E-8F28BA762F7D}" destId="{F582699F-B08C-4F2B-9291-E3EBB2A59B64}" srcOrd="0" destOrd="0" presId="urn:microsoft.com/office/officeart/2005/8/layout/chevron2"/>
    <dgm:cxn modelId="{28E1D810-5F46-4B57-B0F8-EB9D296CEDAD}" type="presParOf" srcId="{F582699F-B08C-4F2B-9291-E3EBB2A59B64}" destId="{B08A857F-97BD-4A3F-A419-BDF58DF6A8D0}" srcOrd="0" destOrd="0" presId="urn:microsoft.com/office/officeart/2005/8/layout/chevron2"/>
    <dgm:cxn modelId="{7692233C-9499-4D69-A915-747C1CC1BF17}" type="presParOf" srcId="{F582699F-B08C-4F2B-9291-E3EBB2A59B64}" destId="{13142E0F-D0EA-4E2B-8C41-42B516FF80F1}" srcOrd="1" destOrd="0" presId="urn:microsoft.com/office/officeart/2005/8/layout/chevron2"/>
    <dgm:cxn modelId="{CBE187F3-D6C2-434B-8ECA-91C74DCC2885}" type="presParOf" srcId="{7CD00137-09F0-4560-A87E-8F28BA762F7D}" destId="{1C48BFB7-249E-4516-A3B1-67C7B1D0172D}" srcOrd="1" destOrd="0" presId="urn:microsoft.com/office/officeart/2005/8/layout/chevron2"/>
    <dgm:cxn modelId="{08203F59-7B08-452E-BEAE-DAD507741656}" type="presParOf" srcId="{7CD00137-09F0-4560-A87E-8F28BA762F7D}" destId="{BC94F8C8-0762-4A67-9948-EA9F48CD7645}" srcOrd="2" destOrd="0" presId="urn:microsoft.com/office/officeart/2005/8/layout/chevron2"/>
    <dgm:cxn modelId="{4E9918F0-FDCB-4151-8038-9AE54328BEC1}" type="presParOf" srcId="{BC94F8C8-0762-4A67-9948-EA9F48CD7645}" destId="{C1C530FF-5666-4C17-B520-7CA0B9B11719}" srcOrd="0" destOrd="0" presId="urn:microsoft.com/office/officeart/2005/8/layout/chevron2"/>
    <dgm:cxn modelId="{7412BA0F-1EB9-4B12-ADD2-F80731CD3012}" type="presParOf" srcId="{BC94F8C8-0762-4A67-9948-EA9F48CD7645}" destId="{455AFB51-9AFD-4E0B-9720-3D2129CA6AC7}" srcOrd="1" destOrd="0" presId="urn:microsoft.com/office/officeart/2005/8/layout/chevron2"/>
    <dgm:cxn modelId="{E9DEA268-2418-48CE-B211-6C907997B771}" type="presParOf" srcId="{7CD00137-09F0-4560-A87E-8F28BA762F7D}" destId="{94614584-FA13-4765-A2CC-AB144AFB0291}" srcOrd="3" destOrd="0" presId="urn:microsoft.com/office/officeart/2005/8/layout/chevron2"/>
    <dgm:cxn modelId="{26A08981-C3EF-44E5-B455-6DEAE9993DC8}" type="presParOf" srcId="{7CD00137-09F0-4560-A87E-8F28BA762F7D}" destId="{0D17A733-D98F-479A-B4C2-DAAEE03D4DD0}" srcOrd="4" destOrd="0" presId="urn:microsoft.com/office/officeart/2005/8/layout/chevron2"/>
    <dgm:cxn modelId="{8E8CC2BF-CD89-4BCC-859C-93E9F1C92E4A}" type="presParOf" srcId="{0D17A733-D98F-479A-B4C2-DAAEE03D4DD0}" destId="{A48331CE-299D-47D1-8866-3B6A5416BA23}" srcOrd="0" destOrd="0" presId="urn:microsoft.com/office/officeart/2005/8/layout/chevron2"/>
    <dgm:cxn modelId="{21431FE7-8B7A-4F74-BA54-C3CF2A0007CD}" type="presParOf" srcId="{0D17A733-D98F-479A-B4C2-DAAEE03D4DD0}" destId="{865CBD5B-EF05-4E91-A488-D8337625FB19}" srcOrd="1" destOrd="0" presId="urn:microsoft.com/office/officeart/2005/8/layout/chevron2"/>
    <dgm:cxn modelId="{9C80D582-F5D8-44CF-9FD2-C813C271C7D9}" type="presParOf" srcId="{7CD00137-09F0-4560-A87E-8F28BA762F7D}" destId="{268EABC2-8079-422F-A90D-E3C959FBF0BD}" srcOrd="5" destOrd="0" presId="urn:microsoft.com/office/officeart/2005/8/layout/chevron2"/>
    <dgm:cxn modelId="{1629D3CC-51D0-4A2A-8E3C-A71821096287}" type="presParOf" srcId="{7CD00137-09F0-4560-A87E-8F28BA762F7D}" destId="{D2E5FDB2-3DCA-4107-A3F2-D02A7242C77A}" srcOrd="6" destOrd="0" presId="urn:microsoft.com/office/officeart/2005/8/layout/chevron2"/>
    <dgm:cxn modelId="{F8507FFC-6041-4297-BA5E-5FBB668B7E4D}" type="presParOf" srcId="{D2E5FDB2-3DCA-4107-A3F2-D02A7242C77A}" destId="{D15109B4-BDFE-4373-BBF0-ECCEB5521E91}" srcOrd="0" destOrd="0" presId="urn:microsoft.com/office/officeart/2005/8/layout/chevron2"/>
    <dgm:cxn modelId="{ECA18FD6-57B5-4BFF-BE3A-629B4EEFECC4}" type="presParOf" srcId="{D2E5FDB2-3DCA-4107-A3F2-D02A7242C77A}" destId="{94775B11-0D05-49E9-82CB-C0EE1DADFCA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87416E5-C9A0-4922-A116-A451A22540DD}"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7198F87D-9862-45A9-A4AB-7788FC0B5BE8}">
      <dgm:prSet phldrT="[Text]" custT="1"/>
      <dgm:spPr>
        <a:solidFill>
          <a:srgbClr val="0070C0"/>
        </a:solidFill>
      </dgm:spPr>
      <dgm:t>
        <a:bodyPr/>
        <a:lstStyle/>
        <a:p>
          <a:r>
            <a:rPr lang="en-US" sz="2800" b="1" dirty="0" err="1">
              <a:solidFill>
                <a:schemeClr val="accent3"/>
              </a:solidFill>
              <a:latin typeface="Times New Roman" panose="02020603050405020304" pitchFamily="18" charset="0"/>
              <a:cs typeface="Times New Roman" panose="02020603050405020304" pitchFamily="18" charset="0"/>
            </a:rPr>
            <a:t>Tâm</a:t>
          </a:r>
          <a:r>
            <a:rPr lang="en-US" sz="2800" b="1" dirty="0">
              <a:solidFill>
                <a:schemeClr val="accent3"/>
              </a:solidFill>
              <a:latin typeface="Times New Roman" panose="02020603050405020304" pitchFamily="18" charset="0"/>
              <a:cs typeface="Times New Roman" panose="02020603050405020304" pitchFamily="18" charset="0"/>
            </a:rPr>
            <a:t> </a:t>
          </a:r>
          <a:r>
            <a:rPr lang="en-US" sz="2800" b="1" dirty="0" err="1">
              <a:solidFill>
                <a:schemeClr val="accent3"/>
              </a:solidFill>
              <a:latin typeface="Times New Roman" panose="02020603050405020304" pitchFamily="18" charset="0"/>
              <a:cs typeface="Times New Roman" panose="02020603050405020304" pitchFamily="18" charset="0"/>
            </a:rPr>
            <a:t>trạng</a:t>
          </a:r>
          <a:endParaRPr lang="en-US" sz="2800" b="1" dirty="0">
            <a:solidFill>
              <a:schemeClr val="accent3"/>
            </a:solidFill>
            <a:latin typeface="Times New Roman" panose="02020603050405020304" pitchFamily="18" charset="0"/>
            <a:cs typeface="Times New Roman" panose="02020603050405020304" pitchFamily="18" charset="0"/>
          </a:endParaRPr>
        </a:p>
      </dgm:t>
    </dgm:pt>
    <dgm:pt modelId="{E32549B2-C56D-4BB4-B2EF-BA55505E0ED3}" type="parTrans" cxnId="{24E2A199-45A4-4E11-9443-A6768ED20D1A}">
      <dgm:prSet/>
      <dgm:spPr/>
      <dgm:t>
        <a:bodyPr/>
        <a:lstStyle/>
        <a:p>
          <a:endParaRPr lang="en-US"/>
        </a:p>
      </dgm:t>
    </dgm:pt>
    <dgm:pt modelId="{3A04EE5B-A5E0-4AA4-80E7-6CCBCA9446CC}" type="sibTrans" cxnId="{24E2A199-45A4-4E11-9443-A6768ED20D1A}">
      <dgm:prSet/>
      <dgm:spPr/>
      <dgm:t>
        <a:bodyPr/>
        <a:lstStyle/>
        <a:p>
          <a:endParaRPr lang="en-US"/>
        </a:p>
      </dgm:t>
    </dgm:pt>
    <dgm:pt modelId="{D15CF326-FDBA-4270-A41A-659157C123B0}">
      <dgm:prSet phldrT="[Text]" custT="1"/>
      <dgm:spPr>
        <a:solidFill>
          <a:srgbClr val="FFC000"/>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Truyền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thống</a:t>
          </a:r>
          <a:r>
            <a:rPr lang="en-US" sz="2400" b="1" dirty="0">
              <a:solidFill>
                <a:schemeClr val="tx2"/>
              </a:solidFill>
              <a:latin typeface="Times New Roman" panose="02020603050405020304" pitchFamily="18" charset="0"/>
              <a:cs typeface="Times New Roman" panose="02020603050405020304" pitchFamily="18" charset="0"/>
            </a:rPr>
            <a:t> VH</a:t>
          </a:r>
        </a:p>
      </dgm:t>
    </dgm:pt>
    <dgm:pt modelId="{A7BE7FE8-1153-487D-9CA0-037BDC556898}" type="parTrans" cxnId="{198948CD-79EE-41BB-8636-614963BF268C}">
      <dgm:prSet/>
      <dgm:spPr/>
      <dgm:t>
        <a:bodyPr/>
        <a:lstStyle/>
        <a:p>
          <a:endParaRPr lang="en-US"/>
        </a:p>
      </dgm:t>
    </dgm:pt>
    <dgm:pt modelId="{04FEFD31-BA05-47C0-940B-BFA49C8490D7}" type="sibTrans" cxnId="{198948CD-79EE-41BB-8636-614963BF268C}">
      <dgm:prSet/>
      <dgm:spPr/>
      <dgm:t>
        <a:bodyPr/>
        <a:lstStyle/>
        <a:p>
          <a:endParaRPr lang="en-US"/>
        </a:p>
      </dgm:t>
    </dgm:pt>
    <dgm:pt modelId="{2C1B2A33-319A-4BEF-914A-69D5C023B678}">
      <dgm:prSet phldrT="[Text]" custT="1"/>
      <dgm:spPr>
        <a:solidFill>
          <a:schemeClr val="accent6">
            <a:lumMod val="20000"/>
            <a:lumOff val="80000"/>
          </a:schemeClr>
        </a:solidFill>
      </dgm:spPr>
      <dgm:t>
        <a:bodyPr/>
        <a:lstStyle/>
        <a:p>
          <a:r>
            <a:rPr lang="en-US" sz="2400" b="1" dirty="0" err="1">
              <a:solidFill>
                <a:schemeClr val="tx2"/>
              </a:solidFill>
              <a:latin typeface="Times New Roman" panose="02020603050405020304" pitchFamily="18" charset="0"/>
              <a:cs typeface="Times New Roman" panose="02020603050405020304" pitchFamily="18" charset="0"/>
            </a:rPr>
            <a:t>Quan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điểm</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1F2EAAD9-9EE1-4108-8F63-EAB5E66121CD}" type="parTrans" cxnId="{5CA5C571-4600-415C-970B-5909576A0900}">
      <dgm:prSet/>
      <dgm:spPr/>
      <dgm:t>
        <a:bodyPr/>
        <a:lstStyle/>
        <a:p>
          <a:endParaRPr lang="en-US"/>
        </a:p>
      </dgm:t>
    </dgm:pt>
    <dgm:pt modelId="{6B54024D-5ACE-411F-9C43-E2864E2E26A5}" type="sibTrans" cxnId="{5CA5C571-4600-415C-970B-5909576A0900}">
      <dgm:prSet/>
      <dgm:spPr>
        <a:blipFill rotWithShape="1">
          <a:blip xmlns:r="http://schemas.openxmlformats.org/officeDocument/2006/relationships" r:embed="rId1"/>
          <a:stretch>
            <a:fillRect/>
          </a:stretch>
        </a:blipFill>
      </dgm:spPr>
      <dgm:t>
        <a:bodyPr/>
        <a:lstStyle/>
        <a:p>
          <a:endParaRPr lang="en-US"/>
        </a:p>
      </dgm:t>
    </dgm:pt>
    <dgm:pt modelId="{EE2FA23C-F0F9-4DE3-948B-D65D8BF4EF9C}">
      <dgm:prSet phldrT="[Text]" custT="1"/>
      <dgm:spPr>
        <a:solidFill>
          <a:srgbClr val="00B0F0"/>
        </a:solidFill>
      </dgm:spPr>
      <dgm:t>
        <a:bodyPr/>
        <a:lstStyle/>
        <a:p>
          <a:r>
            <a:rPr lang="en-US" sz="2400" b="1" dirty="0" err="1">
              <a:solidFill>
                <a:schemeClr val="accent3"/>
              </a:solidFill>
              <a:latin typeface="Times New Roman" panose="02020603050405020304" pitchFamily="18" charset="0"/>
              <a:cs typeface="Times New Roman" panose="02020603050405020304" pitchFamily="18" charset="0"/>
            </a:rPr>
            <a:t>Tình</a:t>
          </a:r>
          <a:r>
            <a:rPr lang="en-US" sz="2400" b="1" dirty="0">
              <a:solidFill>
                <a:schemeClr val="accent3"/>
              </a:solidFill>
              <a:latin typeface="Times New Roman" panose="02020603050405020304" pitchFamily="18" charset="0"/>
              <a:cs typeface="Times New Roman" panose="02020603050405020304" pitchFamily="18" charset="0"/>
            </a:rPr>
            <a:t> </a:t>
          </a:r>
          <a:r>
            <a:rPr lang="en-US" sz="2400" b="1" dirty="0" err="1">
              <a:solidFill>
                <a:schemeClr val="accent3"/>
              </a:solidFill>
              <a:latin typeface="Times New Roman" panose="02020603050405020304" pitchFamily="18" charset="0"/>
              <a:cs typeface="Times New Roman" panose="02020603050405020304" pitchFamily="18" charset="0"/>
            </a:rPr>
            <a:t>cảm</a:t>
          </a:r>
          <a:endParaRPr lang="en-US" sz="2400" b="1" dirty="0">
            <a:solidFill>
              <a:schemeClr val="accent3"/>
            </a:solidFill>
            <a:latin typeface="Times New Roman" panose="02020603050405020304" pitchFamily="18" charset="0"/>
            <a:cs typeface="Times New Roman" panose="02020603050405020304" pitchFamily="18" charset="0"/>
          </a:endParaRPr>
        </a:p>
      </dgm:t>
    </dgm:pt>
    <dgm:pt modelId="{2F445398-BEC8-4976-BA00-FC861E754C15}" type="parTrans" cxnId="{2076822D-411E-491C-B174-365EC9C2070D}">
      <dgm:prSet/>
      <dgm:spPr/>
      <dgm:t>
        <a:bodyPr/>
        <a:lstStyle/>
        <a:p>
          <a:endParaRPr lang="en-US"/>
        </a:p>
      </dgm:t>
    </dgm:pt>
    <dgm:pt modelId="{91E5616C-AC7A-4FAE-B7A4-CCBDC113D99D}" type="sibTrans" cxnId="{2076822D-411E-491C-B174-365EC9C2070D}">
      <dgm:prSet/>
      <dgm:spPr>
        <a:blipFill rotWithShape="1">
          <a:blip xmlns:r="http://schemas.openxmlformats.org/officeDocument/2006/relationships" r:embed="rId2"/>
          <a:stretch>
            <a:fillRect/>
          </a:stretch>
        </a:blipFill>
      </dgm:spPr>
      <dgm:t>
        <a:bodyPr/>
        <a:lstStyle/>
        <a:p>
          <a:endParaRPr lang="en-US"/>
        </a:p>
      </dgm:t>
    </dgm:pt>
    <dgm:pt modelId="{22298FDF-2AA5-4FBF-88E4-FD5819FC2B9C}" type="pres">
      <dgm:prSet presAssocID="{087416E5-C9A0-4922-A116-A451A22540DD}" presName="Name0" presStyleCnt="0">
        <dgm:presLayoutVars>
          <dgm:chMax val="21"/>
          <dgm:chPref val="21"/>
        </dgm:presLayoutVars>
      </dgm:prSet>
      <dgm:spPr/>
    </dgm:pt>
    <dgm:pt modelId="{2058AAB8-0AD4-411B-A94B-86C04B09CC48}" type="pres">
      <dgm:prSet presAssocID="{7198F87D-9862-45A9-A4AB-7788FC0B5BE8}" presName="text1" presStyleCnt="0"/>
      <dgm:spPr/>
    </dgm:pt>
    <dgm:pt modelId="{C0D42EFB-C35C-40FD-82EE-2C5DEB0715B4}" type="pres">
      <dgm:prSet presAssocID="{7198F87D-9862-45A9-A4AB-7788FC0B5BE8}" presName="textRepeatNode" presStyleLbl="alignNode1" presStyleIdx="0" presStyleCnt="4">
        <dgm:presLayoutVars>
          <dgm:chMax val="0"/>
          <dgm:chPref val="0"/>
          <dgm:bulletEnabled val="1"/>
        </dgm:presLayoutVars>
      </dgm:prSet>
      <dgm:spPr/>
    </dgm:pt>
    <dgm:pt modelId="{5B53226F-55A1-4C8D-8668-3C76AA6FDF55}" type="pres">
      <dgm:prSet presAssocID="{7198F87D-9862-45A9-A4AB-7788FC0B5BE8}" presName="textaccent1" presStyleCnt="0"/>
      <dgm:spPr/>
    </dgm:pt>
    <dgm:pt modelId="{A1EA07D4-DB31-48CC-8510-B0E01CD5DB48}" type="pres">
      <dgm:prSet presAssocID="{7198F87D-9862-45A9-A4AB-7788FC0B5BE8}" presName="accentRepeatNode" presStyleLbl="solidAlignAcc1" presStyleIdx="0" presStyleCnt="8"/>
      <dgm:spPr/>
    </dgm:pt>
    <dgm:pt modelId="{FC6FAA87-9552-4E6D-ACF4-55328A484E82}" type="pres">
      <dgm:prSet presAssocID="{3A04EE5B-A5E0-4AA4-80E7-6CCBCA9446CC}" presName="image1" presStyleCnt="0"/>
      <dgm:spPr/>
    </dgm:pt>
    <dgm:pt modelId="{F5D512B2-8137-45E5-8D39-8074C3EC0943}" type="pres">
      <dgm:prSet presAssocID="{3A04EE5B-A5E0-4AA4-80E7-6CCBCA9446CC}" presName="imageRepeatNode" presStyleLbl="alignAcc1" presStyleIdx="0" presStyleCnt="4"/>
      <dgm:spPr>
        <a:prstGeom prst="hexagon">
          <a:avLst/>
        </a:prstGeom>
      </dgm:spPr>
    </dgm:pt>
    <dgm:pt modelId="{DEB4A2B5-0BE2-4033-863A-9982C5BF8669}" type="pres">
      <dgm:prSet presAssocID="{3A04EE5B-A5E0-4AA4-80E7-6CCBCA9446CC}" presName="imageaccent1" presStyleCnt="0"/>
      <dgm:spPr/>
    </dgm:pt>
    <dgm:pt modelId="{0224725D-CF1E-4D2D-B4A0-D361ED3011CC}" type="pres">
      <dgm:prSet presAssocID="{3A04EE5B-A5E0-4AA4-80E7-6CCBCA9446CC}" presName="accentRepeatNode" presStyleLbl="solidAlignAcc1" presStyleIdx="1" presStyleCnt="8"/>
      <dgm:spPr/>
    </dgm:pt>
    <dgm:pt modelId="{784B623B-1D66-455D-93E9-1093E05B4CE2}" type="pres">
      <dgm:prSet presAssocID="{D15CF326-FDBA-4270-A41A-659157C123B0}" presName="text2" presStyleCnt="0"/>
      <dgm:spPr/>
    </dgm:pt>
    <dgm:pt modelId="{B57D372C-0E18-41DA-A1D7-87812E86AEEA}" type="pres">
      <dgm:prSet presAssocID="{D15CF326-FDBA-4270-A41A-659157C123B0}" presName="textRepeatNode" presStyleLbl="alignNode1" presStyleIdx="1" presStyleCnt="4">
        <dgm:presLayoutVars>
          <dgm:chMax val="0"/>
          <dgm:chPref val="0"/>
          <dgm:bulletEnabled val="1"/>
        </dgm:presLayoutVars>
      </dgm:prSet>
      <dgm:spPr/>
    </dgm:pt>
    <dgm:pt modelId="{8939B945-56DD-4D0F-8462-19425075A148}" type="pres">
      <dgm:prSet presAssocID="{D15CF326-FDBA-4270-A41A-659157C123B0}" presName="textaccent2" presStyleCnt="0"/>
      <dgm:spPr/>
    </dgm:pt>
    <dgm:pt modelId="{39E2A1DC-3AE1-4924-B51C-8E56F19472E7}" type="pres">
      <dgm:prSet presAssocID="{D15CF326-FDBA-4270-A41A-659157C123B0}" presName="accentRepeatNode" presStyleLbl="solidAlignAcc1" presStyleIdx="2" presStyleCnt="8"/>
      <dgm:spPr/>
    </dgm:pt>
    <dgm:pt modelId="{3FA84A41-8F8A-4A81-9C4A-062789183A6D}" type="pres">
      <dgm:prSet presAssocID="{04FEFD31-BA05-47C0-940B-BFA49C8490D7}" presName="image2" presStyleCnt="0"/>
      <dgm:spPr/>
    </dgm:pt>
    <dgm:pt modelId="{0CA2073F-7F98-431B-80F7-5B4551F0047E}" type="pres">
      <dgm:prSet presAssocID="{04FEFD31-BA05-47C0-940B-BFA49C8490D7}" presName="imageRepeatNode" presStyleLbl="alignAcc1" presStyleIdx="1" presStyleCnt="4"/>
      <dgm:spPr/>
    </dgm:pt>
    <dgm:pt modelId="{6707F032-0074-4263-AEC0-364F891B7840}" type="pres">
      <dgm:prSet presAssocID="{04FEFD31-BA05-47C0-940B-BFA49C8490D7}" presName="imageaccent2" presStyleCnt="0"/>
      <dgm:spPr/>
    </dgm:pt>
    <dgm:pt modelId="{E2369970-C138-4132-96F1-EC4D98469744}" type="pres">
      <dgm:prSet presAssocID="{04FEFD31-BA05-47C0-940B-BFA49C8490D7}" presName="accentRepeatNode" presStyleLbl="solidAlignAcc1" presStyleIdx="3" presStyleCnt="8"/>
      <dgm:spPr/>
    </dgm:pt>
    <dgm:pt modelId="{0A1BB940-D1D2-4DFE-93F6-0386906BCE6D}" type="pres">
      <dgm:prSet presAssocID="{2C1B2A33-319A-4BEF-914A-69D5C023B678}" presName="text3" presStyleCnt="0"/>
      <dgm:spPr/>
    </dgm:pt>
    <dgm:pt modelId="{302027BE-B24E-4FF6-9B2D-2998A39D7376}" type="pres">
      <dgm:prSet presAssocID="{2C1B2A33-319A-4BEF-914A-69D5C023B678}" presName="textRepeatNode" presStyleLbl="alignNode1" presStyleIdx="2" presStyleCnt="4">
        <dgm:presLayoutVars>
          <dgm:chMax val="0"/>
          <dgm:chPref val="0"/>
          <dgm:bulletEnabled val="1"/>
        </dgm:presLayoutVars>
      </dgm:prSet>
      <dgm:spPr/>
    </dgm:pt>
    <dgm:pt modelId="{F77C8D33-82B1-4940-8C35-DB69A6995A1F}" type="pres">
      <dgm:prSet presAssocID="{2C1B2A33-319A-4BEF-914A-69D5C023B678}" presName="textaccent3" presStyleCnt="0"/>
      <dgm:spPr/>
    </dgm:pt>
    <dgm:pt modelId="{0B8B9CB2-7BC9-49FC-9F4B-DA985AD52A4B}" type="pres">
      <dgm:prSet presAssocID="{2C1B2A33-319A-4BEF-914A-69D5C023B678}" presName="accentRepeatNode" presStyleLbl="solidAlignAcc1" presStyleIdx="4" presStyleCnt="8"/>
      <dgm:spPr/>
    </dgm:pt>
    <dgm:pt modelId="{84FC2490-B086-4E93-A5C4-480811540DCB}" type="pres">
      <dgm:prSet presAssocID="{6B54024D-5ACE-411F-9C43-E2864E2E26A5}" presName="image3" presStyleCnt="0"/>
      <dgm:spPr/>
    </dgm:pt>
    <dgm:pt modelId="{42015C81-933B-46C3-AD64-D1DD209DF757}" type="pres">
      <dgm:prSet presAssocID="{6B54024D-5ACE-411F-9C43-E2864E2E26A5}" presName="imageRepeatNode" presStyleLbl="alignAcc1" presStyleIdx="2" presStyleCnt="4"/>
      <dgm:spPr>
        <a:prstGeom prst="cube">
          <a:avLst/>
        </a:prstGeom>
      </dgm:spPr>
    </dgm:pt>
    <dgm:pt modelId="{C67D900D-054D-42A3-8742-8D223C186C7C}" type="pres">
      <dgm:prSet presAssocID="{6B54024D-5ACE-411F-9C43-E2864E2E26A5}" presName="imageaccent3" presStyleCnt="0"/>
      <dgm:spPr/>
    </dgm:pt>
    <dgm:pt modelId="{BCE0DB0F-1C2E-4B44-B860-F20BD3802099}" type="pres">
      <dgm:prSet presAssocID="{6B54024D-5ACE-411F-9C43-E2864E2E26A5}" presName="accentRepeatNode" presStyleLbl="solidAlignAcc1" presStyleIdx="5" presStyleCnt="8"/>
      <dgm:spPr/>
    </dgm:pt>
    <dgm:pt modelId="{46989DDC-247B-4933-A493-87039A7CBF35}" type="pres">
      <dgm:prSet presAssocID="{EE2FA23C-F0F9-4DE3-948B-D65D8BF4EF9C}" presName="text4" presStyleCnt="0"/>
      <dgm:spPr/>
    </dgm:pt>
    <dgm:pt modelId="{BC6C8391-6491-4248-995A-C48D09D72A32}" type="pres">
      <dgm:prSet presAssocID="{EE2FA23C-F0F9-4DE3-948B-D65D8BF4EF9C}" presName="textRepeatNode" presStyleLbl="alignNode1" presStyleIdx="3" presStyleCnt="4">
        <dgm:presLayoutVars>
          <dgm:chMax val="0"/>
          <dgm:chPref val="0"/>
          <dgm:bulletEnabled val="1"/>
        </dgm:presLayoutVars>
      </dgm:prSet>
      <dgm:spPr/>
    </dgm:pt>
    <dgm:pt modelId="{1BB368ED-0ABB-4F19-9652-822D2E30F104}" type="pres">
      <dgm:prSet presAssocID="{EE2FA23C-F0F9-4DE3-948B-D65D8BF4EF9C}" presName="textaccent4" presStyleCnt="0"/>
      <dgm:spPr/>
    </dgm:pt>
    <dgm:pt modelId="{B980B841-3300-49A6-B501-8F7082C0FDEA}" type="pres">
      <dgm:prSet presAssocID="{EE2FA23C-F0F9-4DE3-948B-D65D8BF4EF9C}" presName="accentRepeatNode" presStyleLbl="solidAlignAcc1" presStyleIdx="6" presStyleCnt="8"/>
      <dgm:spPr/>
    </dgm:pt>
    <dgm:pt modelId="{FA1474F7-EEC0-4511-A199-8BFE71C0E530}" type="pres">
      <dgm:prSet presAssocID="{91E5616C-AC7A-4FAE-B7A4-CCBDC113D99D}" presName="image4" presStyleCnt="0"/>
      <dgm:spPr/>
    </dgm:pt>
    <dgm:pt modelId="{EDD90A64-7C7C-4622-9A29-BE98278EFF45}" type="pres">
      <dgm:prSet presAssocID="{91E5616C-AC7A-4FAE-B7A4-CCBDC113D99D}" presName="imageRepeatNode" presStyleLbl="alignAcc1" presStyleIdx="3" presStyleCnt="4"/>
      <dgm:spPr>
        <a:prstGeom prst="cube">
          <a:avLst/>
        </a:prstGeom>
      </dgm:spPr>
    </dgm:pt>
    <dgm:pt modelId="{60C41E11-E00F-46C4-A6FA-9F5A31B04367}" type="pres">
      <dgm:prSet presAssocID="{91E5616C-AC7A-4FAE-B7A4-CCBDC113D99D}" presName="imageaccent4" presStyleCnt="0"/>
      <dgm:spPr/>
    </dgm:pt>
    <dgm:pt modelId="{B24A1519-0E31-400F-A8F3-325ADCBADD0C}" type="pres">
      <dgm:prSet presAssocID="{91E5616C-AC7A-4FAE-B7A4-CCBDC113D99D}" presName="accentRepeatNode" presStyleLbl="solidAlignAcc1" presStyleIdx="7" presStyleCnt="8"/>
      <dgm:spPr/>
    </dgm:pt>
  </dgm:ptLst>
  <dgm:cxnLst>
    <dgm:cxn modelId="{83A7380A-8A99-4C84-9373-CE47DC0B2BA1}" type="presOf" srcId="{087416E5-C9A0-4922-A116-A451A22540DD}" destId="{22298FDF-2AA5-4FBF-88E4-FD5819FC2B9C}" srcOrd="0" destOrd="0" presId="urn:microsoft.com/office/officeart/2008/layout/HexagonCluster"/>
    <dgm:cxn modelId="{22B9D812-1251-4A23-838E-FDF75D3B8803}" type="presOf" srcId="{3A04EE5B-A5E0-4AA4-80E7-6CCBCA9446CC}" destId="{F5D512B2-8137-45E5-8D39-8074C3EC0943}" srcOrd="0" destOrd="0" presId="urn:microsoft.com/office/officeart/2008/layout/HexagonCluster"/>
    <dgm:cxn modelId="{E23D071D-2221-48EA-8EAF-13899C4DB0F7}" type="presOf" srcId="{2C1B2A33-319A-4BEF-914A-69D5C023B678}" destId="{302027BE-B24E-4FF6-9B2D-2998A39D7376}" srcOrd="0" destOrd="0" presId="urn:microsoft.com/office/officeart/2008/layout/HexagonCluster"/>
    <dgm:cxn modelId="{2076822D-411E-491C-B174-365EC9C2070D}" srcId="{087416E5-C9A0-4922-A116-A451A22540DD}" destId="{EE2FA23C-F0F9-4DE3-948B-D65D8BF4EF9C}" srcOrd="3" destOrd="0" parTransId="{2F445398-BEC8-4976-BA00-FC861E754C15}" sibTransId="{91E5616C-AC7A-4FAE-B7A4-CCBDC113D99D}"/>
    <dgm:cxn modelId="{7D9B3C3E-DE6B-4941-A4AC-DB4EB796A445}" type="presOf" srcId="{6B54024D-5ACE-411F-9C43-E2864E2E26A5}" destId="{42015C81-933B-46C3-AD64-D1DD209DF757}" srcOrd="0" destOrd="0" presId="urn:microsoft.com/office/officeart/2008/layout/HexagonCluster"/>
    <dgm:cxn modelId="{5CA5C571-4600-415C-970B-5909576A0900}" srcId="{087416E5-C9A0-4922-A116-A451A22540DD}" destId="{2C1B2A33-319A-4BEF-914A-69D5C023B678}" srcOrd="2" destOrd="0" parTransId="{1F2EAAD9-9EE1-4108-8F63-EAB5E66121CD}" sibTransId="{6B54024D-5ACE-411F-9C43-E2864E2E26A5}"/>
    <dgm:cxn modelId="{A2ECFA76-4544-4E73-BFE3-B147843719F1}" type="presOf" srcId="{7198F87D-9862-45A9-A4AB-7788FC0B5BE8}" destId="{C0D42EFB-C35C-40FD-82EE-2C5DEB0715B4}" srcOrd="0" destOrd="0" presId="urn:microsoft.com/office/officeart/2008/layout/HexagonCluster"/>
    <dgm:cxn modelId="{D9FC6C79-DFAE-4180-8BB1-A6565624E227}" type="presOf" srcId="{EE2FA23C-F0F9-4DE3-948B-D65D8BF4EF9C}" destId="{BC6C8391-6491-4248-995A-C48D09D72A32}" srcOrd="0" destOrd="0" presId="urn:microsoft.com/office/officeart/2008/layout/HexagonCluster"/>
    <dgm:cxn modelId="{5227C683-4D5C-4528-851D-5E7105799D4F}" type="presOf" srcId="{04FEFD31-BA05-47C0-940B-BFA49C8490D7}" destId="{0CA2073F-7F98-431B-80F7-5B4551F0047E}" srcOrd="0" destOrd="0" presId="urn:microsoft.com/office/officeart/2008/layout/HexagonCluster"/>
    <dgm:cxn modelId="{24E2A199-45A4-4E11-9443-A6768ED20D1A}" srcId="{087416E5-C9A0-4922-A116-A451A22540DD}" destId="{7198F87D-9862-45A9-A4AB-7788FC0B5BE8}" srcOrd="0" destOrd="0" parTransId="{E32549B2-C56D-4BB4-B2EF-BA55505E0ED3}" sibTransId="{3A04EE5B-A5E0-4AA4-80E7-6CCBCA9446CC}"/>
    <dgm:cxn modelId="{61A27BC7-1670-4717-BB44-202DEAE2A21B}" type="presOf" srcId="{91E5616C-AC7A-4FAE-B7A4-CCBDC113D99D}" destId="{EDD90A64-7C7C-4622-9A29-BE98278EFF45}" srcOrd="0" destOrd="0" presId="urn:microsoft.com/office/officeart/2008/layout/HexagonCluster"/>
    <dgm:cxn modelId="{198948CD-79EE-41BB-8636-614963BF268C}" srcId="{087416E5-C9A0-4922-A116-A451A22540DD}" destId="{D15CF326-FDBA-4270-A41A-659157C123B0}" srcOrd="1" destOrd="0" parTransId="{A7BE7FE8-1153-487D-9CA0-037BDC556898}" sibTransId="{04FEFD31-BA05-47C0-940B-BFA49C8490D7}"/>
    <dgm:cxn modelId="{ADC9DBF4-0AF9-4131-BBD0-7043FA028535}" type="presOf" srcId="{D15CF326-FDBA-4270-A41A-659157C123B0}" destId="{B57D372C-0E18-41DA-A1D7-87812E86AEEA}" srcOrd="0" destOrd="0" presId="urn:microsoft.com/office/officeart/2008/layout/HexagonCluster"/>
    <dgm:cxn modelId="{F70CB87D-0FB2-43F4-8CA1-A2E1EB44C1F6}" type="presParOf" srcId="{22298FDF-2AA5-4FBF-88E4-FD5819FC2B9C}" destId="{2058AAB8-0AD4-411B-A94B-86C04B09CC48}" srcOrd="0" destOrd="0" presId="urn:microsoft.com/office/officeart/2008/layout/HexagonCluster"/>
    <dgm:cxn modelId="{C5D2E0FE-8AEE-4A92-A08E-78C6C3EE3BDC}" type="presParOf" srcId="{2058AAB8-0AD4-411B-A94B-86C04B09CC48}" destId="{C0D42EFB-C35C-40FD-82EE-2C5DEB0715B4}" srcOrd="0" destOrd="0" presId="urn:microsoft.com/office/officeart/2008/layout/HexagonCluster"/>
    <dgm:cxn modelId="{B65A9374-E910-4063-86A2-791EB675A3A8}" type="presParOf" srcId="{22298FDF-2AA5-4FBF-88E4-FD5819FC2B9C}" destId="{5B53226F-55A1-4C8D-8668-3C76AA6FDF55}" srcOrd="1" destOrd="0" presId="urn:microsoft.com/office/officeart/2008/layout/HexagonCluster"/>
    <dgm:cxn modelId="{320E5F86-C17E-4FA8-9DBE-18F4D40A14D0}" type="presParOf" srcId="{5B53226F-55A1-4C8D-8668-3C76AA6FDF55}" destId="{A1EA07D4-DB31-48CC-8510-B0E01CD5DB48}" srcOrd="0" destOrd="0" presId="urn:microsoft.com/office/officeart/2008/layout/HexagonCluster"/>
    <dgm:cxn modelId="{630CDCBC-0EBB-4FF5-A342-48B145550FEE}" type="presParOf" srcId="{22298FDF-2AA5-4FBF-88E4-FD5819FC2B9C}" destId="{FC6FAA87-9552-4E6D-ACF4-55328A484E82}" srcOrd="2" destOrd="0" presId="urn:microsoft.com/office/officeart/2008/layout/HexagonCluster"/>
    <dgm:cxn modelId="{81334B9F-F91C-490F-8948-86AAFC8E3569}" type="presParOf" srcId="{FC6FAA87-9552-4E6D-ACF4-55328A484E82}" destId="{F5D512B2-8137-45E5-8D39-8074C3EC0943}" srcOrd="0" destOrd="0" presId="urn:microsoft.com/office/officeart/2008/layout/HexagonCluster"/>
    <dgm:cxn modelId="{28341D20-32A0-4D90-8AFB-42DA00C1B1AF}" type="presParOf" srcId="{22298FDF-2AA5-4FBF-88E4-FD5819FC2B9C}" destId="{DEB4A2B5-0BE2-4033-863A-9982C5BF8669}" srcOrd="3" destOrd="0" presId="urn:microsoft.com/office/officeart/2008/layout/HexagonCluster"/>
    <dgm:cxn modelId="{F5F7A477-1037-4BA2-9E70-C68305562AF8}" type="presParOf" srcId="{DEB4A2B5-0BE2-4033-863A-9982C5BF8669}" destId="{0224725D-CF1E-4D2D-B4A0-D361ED3011CC}" srcOrd="0" destOrd="0" presId="urn:microsoft.com/office/officeart/2008/layout/HexagonCluster"/>
    <dgm:cxn modelId="{F1D98FC1-839C-4E97-B857-CF848C3CF0D6}" type="presParOf" srcId="{22298FDF-2AA5-4FBF-88E4-FD5819FC2B9C}" destId="{784B623B-1D66-455D-93E9-1093E05B4CE2}" srcOrd="4" destOrd="0" presId="urn:microsoft.com/office/officeart/2008/layout/HexagonCluster"/>
    <dgm:cxn modelId="{6EF2B410-E7D9-4022-A61C-721F6358E48D}" type="presParOf" srcId="{784B623B-1D66-455D-93E9-1093E05B4CE2}" destId="{B57D372C-0E18-41DA-A1D7-87812E86AEEA}" srcOrd="0" destOrd="0" presId="urn:microsoft.com/office/officeart/2008/layout/HexagonCluster"/>
    <dgm:cxn modelId="{11E1AC51-2049-40CF-9CD3-911948B8EBD6}" type="presParOf" srcId="{22298FDF-2AA5-4FBF-88E4-FD5819FC2B9C}" destId="{8939B945-56DD-4D0F-8462-19425075A148}" srcOrd="5" destOrd="0" presId="urn:microsoft.com/office/officeart/2008/layout/HexagonCluster"/>
    <dgm:cxn modelId="{5BF212BD-D8B2-4256-8E04-4FD4211CD112}" type="presParOf" srcId="{8939B945-56DD-4D0F-8462-19425075A148}" destId="{39E2A1DC-3AE1-4924-B51C-8E56F19472E7}" srcOrd="0" destOrd="0" presId="urn:microsoft.com/office/officeart/2008/layout/HexagonCluster"/>
    <dgm:cxn modelId="{0C588CB2-5EB0-470E-AACE-2B19D50B8205}" type="presParOf" srcId="{22298FDF-2AA5-4FBF-88E4-FD5819FC2B9C}" destId="{3FA84A41-8F8A-4A81-9C4A-062789183A6D}" srcOrd="6" destOrd="0" presId="urn:microsoft.com/office/officeart/2008/layout/HexagonCluster"/>
    <dgm:cxn modelId="{A92D5DE3-12D2-41EC-B437-921A5E2FE452}" type="presParOf" srcId="{3FA84A41-8F8A-4A81-9C4A-062789183A6D}" destId="{0CA2073F-7F98-431B-80F7-5B4551F0047E}" srcOrd="0" destOrd="0" presId="urn:microsoft.com/office/officeart/2008/layout/HexagonCluster"/>
    <dgm:cxn modelId="{620DEFA8-72DB-4E32-AB8F-F53ED77D7F06}" type="presParOf" srcId="{22298FDF-2AA5-4FBF-88E4-FD5819FC2B9C}" destId="{6707F032-0074-4263-AEC0-364F891B7840}" srcOrd="7" destOrd="0" presId="urn:microsoft.com/office/officeart/2008/layout/HexagonCluster"/>
    <dgm:cxn modelId="{A2DE6704-E91C-4FFF-8016-C01D5128982C}" type="presParOf" srcId="{6707F032-0074-4263-AEC0-364F891B7840}" destId="{E2369970-C138-4132-96F1-EC4D98469744}" srcOrd="0" destOrd="0" presId="urn:microsoft.com/office/officeart/2008/layout/HexagonCluster"/>
    <dgm:cxn modelId="{02676EA9-A58E-4302-8217-187F656EC150}" type="presParOf" srcId="{22298FDF-2AA5-4FBF-88E4-FD5819FC2B9C}" destId="{0A1BB940-D1D2-4DFE-93F6-0386906BCE6D}" srcOrd="8" destOrd="0" presId="urn:microsoft.com/office/officeart/2008/layout/HexagonCluster"/>
    <dgm:cxn modelId="{08624C7F-024C-4AB6-A2EF-CC7BE1D1BC25}" type="presParOf" srcId="{0A1BB940-D1D2-4DFE-93F6-0386906BCE6D}" destId="{302027BE-B24E-4FF6-9B2D-2998A39D7376}" srcOrd="0" destOrd="0" presId="urn:microsoft.com/office/officeart/2008/layout/HexagonCluster"/>
    <dgm:cxn modelId="{04E4D3F3-59C6-4521-B0EE-98056F0FFB29}" type="presParOf" srcId="{22298FDF-2AA5-4FBF-88E4-FD5819FC2B9C}" destId="{F77C8D33-82B1-4940-8C35-DB69A6995A1F}" srcOrd="9" destOrd="0" presId="urn:microsoft.com/office/officeart/2008/layout/HexagonCluster"/>
    <dgm:cxn modelId="{910A1439-6E9B-4442-AEBA-56A5E9A3943A}" type="presParOf" srcId="{F77C8D33-82B1-4940-8C35-DB69A6995A1F}" destId="{0B8B9CB2-7BC9-49FC-9F4B-DA985AD52A4B}" srcOrd="0" destOrd="0" presId="urn:microsoft.com/office/officeart/2008/layout/HexagonCluster"/>
    <dgm:cxn modelId="{3169BAC8-0CD9-4861-AA1A-A219808776FF}" type="presParOf" srcId="{22298FDF-2AA5-4FBF-88E4-FD5819FC2B9C}" destId="{84FC2490-B086-4E93-A5C4-480811540DCB}" srcOrd="10" destOrd="0" presId="urn:microsoft.com/office/officeart/2008/layout/HexagonCluster"/>
    <dgm:cxn modelId="{32816D6A-57F4-4290-8FF1-33517D8500F0}" type="presParOf" srcId="{84FC2490-B086-4E93-A5C4-480811540DCB}" destId="{42015C81-933B-46C3-AD64-D1DD209DF757}" srcOrd="0" destOrd="0" presId="urn:microsoft.com/office/officeart/2008/layout/HexagonCluster"/>
    <dgm:cxn modelId="{E636C08C-B048-4648-9FE1-DE4D0C508FC2}" type="presParOf" srcId="{22298FDF-2AA5-4FBF-88E4-FD5819FC2B9C}" destId="{C67D900D-054D-42A3-8742-8D223C186C7C}" srcOrd="11" destOrd="0" presId="urn:microsoft.com/office/officeart/2008/layout/HexagonCluster"/>
    <dgm:cxn modelId="{28B425A7-FA35-4A16-9FFF-E6EC8BD381D1}" type="presParOf" srcId="{C67D900D-054D-42A3-8742-8D223C186C7C}" destId="{BCE0DB0F-1C2E-4B44-B860-F20BD3802099}" srcOrd="0" destOrd="0" presId="urn:microsoft.com/office/officeart/2008/layout/HexagonCluster"/>
    <dgm:cxn modelId="{9FFC3A27-17F5-4997-942E-F6A0390BDFF5}" type="presParOf" srcId="{22298FDF-2AA5-4FBF-88E4-FD5819FC2B9C}" destId="{46989DDC-247B-4933-A493-87039A7CBF35}" srcOrd="12" destOrd="0" presId="urn:microsoft.com/office/officeart/2008/layout/HexagonCluster"/>
    <dgm:cxn modelId="{0CB24DC2-53D6-4DA6-AC11-6334D33D3841}" type="presParOf" srcId="{46989DDC-247B-4933-A493-87039A7CBF35}" destId="{BC6C8391-6491-4248-995A-C48D09D72A32}" srcOrd="0" destOrd="0" presId="urn:microsoft.com/office/officeart/2008/layout/HexagonCluster"/>
    <dgm:cxn modelId="{56B60BC4-DEB6-4CEA-AB50-A6CE3F526444}" type="presParOf" srcId="{22298FDF-2AA5-4FBF-88E4-FD5819FC2B9C}" destId="{1BB368ED-0ABB-4F19-9652-822D2E30F104}" srcOrd="13" destOrd="0" presId="urn:microsoft.com/office/officeart/2008/layout/HexagonCluster"/>
    <dgm:cxn modelId="{96957730-BFFC-4DAF-A63E-D32CE7030793}" type="presParOf" srcId="{1BB368ED-0ABB-4F19-9652-822D2E30F104}" destId="{B980B841-3300-49A6-B501-8F7082C0FDEA}" srcOrd="0" destOrd="0" presId="urn:microsoft.com/office/officeart/2008/layout/HexagonCluster"/>
    <dgm:cxn modelId="{802F6232-D9C1-4FC1-B6F9-FC11F61A976B}" type="presParOf" srcId="{22298FDF-2AA5-4FBF-88E4-FD5819FC2B9C}" destId="{FA1474F7-EEC0-4511-A199-8BFE71C0E530}" srcOrd="14" destOrd="0" presId="urn:microsoft.com/office/officeart/2008/layout/HexagonCluster"/>
    <dgm:cxn modelId="{368A123A-7748-4217-8B8A-CD76B50F6816}" type="presParOf" srcId="{FA1474F7-EEC0-4511-A199-8BFE71C0E530}" destId="{EDD90A64-7C7C-4622-9A29-BE98278EFF45}" srcOrd="0" destOrd="0" presId="urn:microsoft.com/office/officeart/2008/layout/HexagonCluster"/>
    <dgm:cxn modelId="{9D8AB426-9C9F-46F7-B7DD-949FB35F3F51}" type="presParOf" srcId="{22298FDF-2AA5-4FBF-88E4-FD5819FC2B9C}" destId="{60C41E11-E00F-46C4-A6FA-9F5A31B04367}" srcOrd="15" destOrd="0" presId="urn:microsoft.com/office/officeart/2008/layout/HexagonCluster"/>
    <dgm:cxn modelId="{3D11009D-AB37-4FAE-B586-46DE5E757288}" type="presParOf" srcId="{60C41E11-E00F-46C4-A6FA-9F5A31B04367}" destId="{B24A1519-0E31-400F-A8F3-325ADCBADD0C}"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DD9BC04-9DF6-41C8-95A3-131ECE45D4A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7A7524A1-B8DF-4362-957F-03153EC39E50}">
      <dgm:prSet phldrT="[Text]" custT="1"/>
      <dgm:spPr/>
      <dgm:t>
        <a:bodyPr/>
        <a:lstStyle/>
        <a:p>
          <a:pPr algn="just"/>
          <a:r>
            <a:rPr lang="en-US" sz="2000" i="1" dirty="0">
              <a:solidFill>
                <a:schemeClr val="tx2"/>
              </a:solidFill>
              <a:latin typeface="Times New Roman" panose="02020603050405020304" pitchFamily="18" charset="0"/>
              <a:cs typeface="Times New Roman" panose="02020603050405020304" pitchFamily="18" charset="0"/>
            </a:rPr>
            <a:t>Là </a:t>
          </a:r>
          <a:r>
            <a:rPr lang="en-US" sz="2000" i="1" dirty="0" err="1">
              <a:solidFill>
                <a:schemeClr val="tx2"/>
              </a:solidFill>
              <a:latin typeface="Times New Roman" panose="02020603050405020304" pitchFamily="18" charset="0"/>
              <a:cs typeface="Times New Roman" panose="02020603050405020304" pitchFamily="18" charset="0"/>
            </a:rPr>
            <a:t>những</a:t>
          </a:r>
          <a:r>
            <a:rPr lang="en-US" sz="2000" i="1" dirty="0">
              <a:solidFill>
                <a:schemeClr val="tx2"/>
              </a:solidFill>
              <a:latin typeface="Times New Roman" panose="02020603050405020304" pitchFamily="18" charset="0"/>
              <a:cs typeface="Times New Roman" panose="02020603050405020304" pitchFamily="18" charset="0"/>
            </a:rPr>
            <a:t> tri </a:t>
          </a:r>
          <a:r>
            <a:rPr lang="en-US" sz="2000" i="1" dirty="0" err="1">
              <a:solidFill>
                <a:schemeClr val="tx2"/>
              </a:solidFill>
              <a:latin typeface="Times New Roman" panose="02020603050405020304" pitchFamily="18" charset="0"/>
              <a:cs typeface="Times New Roman" panose="02020603050405020304" pitchFamily="18" charset="0"/>
            </a:rPr>
            <a:t>thức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những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quan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niệm</a:t>
          </a:r>
          <a:r>
            <a:rPr lang="en-US" sz="2000" i="1" dirty="0">
              <a:solidFill>
                <a:schemeClr val="tx2"/>
              </a:solidFill>
              <a:latin typeface="Times New Roman" panose="02020603050405020304" pitchFamily="18" charset="0"/>
              <a:cs typeface="Times New Roman" panose="02020603050405020304" pitchFamily="18" charset="0"/>
            </a:rPr>
            <a:t> của con </a:t>
          </a:r>
          <a:r>
            <a:rPr lang="en-US" sz="2000" i="1" dirty="0" err="1">
              <a:solidFill>
                <a:schemeClr val="tx2"/>
              </a:solidFill>
              <a:latin typeface="Times New Roman" panose="02020603050405020304" pitchFamily="18" charset="0"/>
              <a:cs typeface="Times New Roman" panose="02020603050405020304" pitchFamily="18" charset="0"/>
            </a:rPr>
            <a:t>người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hình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thành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một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cách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trực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tiếp</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trong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hoạt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động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hàng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ngày</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nhưng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chưa</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được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hệ</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thống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hóa</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tổng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hợp</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khái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quát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hóa</a:t>
          </a:r>
          <a:r>
            <a:rPr lang="en-US" sz="2000" i="1" dirty="0">
              <a:solidFill>
                <a:schemeClr val="tx2"/>
              </a:solidFill>
              <a:latin typeface="Times New Roman" panose="02020603050405020304" pitchFamily="18" charset="0"/>
              <a:cs typeface="Times New Roman" panose="02020603050405020304" pitchFamily="18" charset="0"/>
            </a:rPr>
            <a:t>.</a:t>
          </a:r>
        </a:p>
      </dgm:t>
    </dgm:pt>
    <dgm:pt modelId="{488BDEA5-2516-49E1-A971-852505F0AABC}" type="parTrans" cxnId="{214184E5-7CB7-445D-8CFD-581171DF8425}">
      <dgm:prSet/>
      <dgm:spPr/>
      <dgm:t>
        <a:bodyPr/>
        <a:lstStyle/>
        <a:p>
          <a:endParaRPr lang="en-US"/>
        </a:p>
      </dgm:t>
    </dgm:pt>
    <dgm:pt modelId="{120C0E55-BCD1-4E92-A735-101F36A0F2F1}" type="sibTrans" cxnId="{214184E5-7CB7-445D-8CFD-581171DF8425}">
      <dgm:prSet/>
      <dgm:spPr/>
      <dgm:t>
        <a:bodyPr/>
        <a:lstStyle/>
        <a:p>
          <a:endParaRPr lang="en-US"/>
        </a:p>
      </dgm:t>
    </dgm:pt>
    <dgm:pt modelId="{620CE9D6-14F1-45F6-AEC9-4B4D383CB6C1}">
      <dgm:prSet phldrT="[Text]" custT="1"/>
      <dgm:spPr/>
      <dgm:t>
        <a:bodyPr/>
        <a:lstStyle/>
        <a:p>
          <a:pPr algn="just"/>
          <a:r>
            <a:rPr lang="en-US" sz="2000" i="1" dirty="0">
              <a:solidFill>
                <a:schemeClr val="tx2"/>
              </a:solidFill>
              <a:latin typeface="Times New Roman" panose="02020603050405020304" pitchFamily="18" charset="0"/>
              <a:cs typeface="Times New Roman" panose="02020603050405020304" pitchFamily="18" charset="0"/>
            </a:rPr>
            <a:t>Là </a:t>
          </a:r>
          <a:r>
            <a:rPr lang="en-US" sz="2000" i="1" dirty="0" err="1">
              <a:solidFill>
                <a:schemeClr val="tx2"/>
              </a:solidFill>
              <a:latin typeface="Times New Roman" panose="02020603050405020304" pitchFamily="18" charset="0"/>
              <a:cs typeface="Times New Roman" panose="02020603050405020304" pitchFamily="18" charset="0"/>
            </a:rPr>
            <a:t>những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tư</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tưởng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quan</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điểm</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được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tổng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hợp</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hệ</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thống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hóa</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và</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khái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quát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hóa</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thành</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các</a:t>
          </a:r>
          <a:r>
            <a:rPr lang="en-US" sz="2000" i="1" dirty="0">
              <a:solidFill>
                <a:schemeClr val="tx2"/>
              </a:solidFill>
              <a:latin typeface="Times New Roman" panose="02020603050405020304" pitchFamily="18" charset="0"/>
              <a:cs typeface="Times New Roman" panose="02020603050405020304" pitchFamily="18" charset="0"/>
            </a:rPr>
            <a:t> học </a:t>
          </a:r>
          <a:r>
            <a:rPr lang="en-US" sz="2000" i="1" dirty="0" err="1">
              <a:solidFill>
                <a:schemeClr val="tx2"/>
              </a:solidFill>
              <a:latin typeface="Times New Roman" panose="02020603050405020304" pitchFamily="18" charset="0"/>
              <a:cs typeface="Times New Roman" panose="02020603050405020304" pitchFamily="18" charset="0"/>
            </a:rPr>
            <a:t>thuyết</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xã</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hội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dưới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dạng</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các</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khái</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niệm</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phạm</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trù</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quy</a:t>
          </a:r>
          <a:r>
            <a:rPr lang="en-US" sz="2000" i="1" dirty="0">
              <a:solidFill>
                <a:schemeClr val="tx2"/>
              </a:solidFill>
              <a:latin typeface="Times New Roman" panose="02020603050405020304" pitchFamily="18" charset="0"/>
              <a:cs typeface="Times New Roman" panose="02020603050405020304" pitchFamily="18" charset="0"/>
            </a:rPr>
            <a:t> </a:t>
          </a:r>
          <a:r>
            <a:rPr lang="en-US" sz="2000" i="1" dirty="0" err="1">
              <a:solidFill>
                <a:schemeClr val="tx2"/>
              </a:solidFill>
              <a:latin typeface="Times New Roman" panose="02020603050405020304" pitchFamily="18" charset="0"/>
              <a:cs typeface="Times New Roman" panose="02020603050405020304" pitchFamily="18" charset="0"/>
            </a:rPr>
            <a:t>luật</a:t>
          </a:r>
          <a:r>
            <a:rPr lang="en-US" sz="2000" i="1" dirty="0">
              <a:solidFill>
                <a:schemeClr val="tx2"/>
              </a:solidFill>
              <a:latin typeface="Times New Roman" panose="02020603050405020304" pitchFamily="18" charset="0"/>
              <a:cs typeface="Times New Roman" panose="02020603050405020304" pitchFamily="18" charset="0"/>
            </a:rPr>
            <a:t>.</a:t>
          </a:r>
        </a:p>
      </dgm:t>
    </dgm:pt>
    <dgm:pt modelId="{83F3FC49-7D7D-41B2-AADF-4AA079AB7CC2}" type="parTrans" cxnId="{30BE6594-227E-4478-911D-E78D81BEF6E1}">
      <dgm:prSet/>
      <dgm:spPr/>
      <dgm:t>
        <a:bodyPr/>
        <a:lstStyle/>
        <a:p>
          <a:endParaRPr lang="en-US"/>
        </a:p>
      </dgm:t>
    </dgm:pt>
    <dgm:pt modelId="{4C6AD532-7D2F-4FB7-BDEF-4E6302AE7595}" type="sibTrans" cxnId="{30BE6594-227E-4478-911D-E78D81BEF6E1}">
      <dgm:prSet/>
      <dgm:spPr/>
      <dgm:t>
        <a:bodyPr/>
        <a:lstStyle/>
        <a:p>
          <a:endParaRPr lang="en-US"/>
        </a:p>
      </dgm:t>
    </dgm:pt>
    <dgm:pt modelId="{7AFD01E7-9963-4F17-B580-8E58C7595E62}" type="pres">
      <dgm:prSet presAssocID="{7DD9BC04-9DF6-41C8-95A3-131ECE45D4AA}" presName="rootnode" presStyleCnt="0">
        <dgm:presLayoutVars>
          <dgm:chMax/>
          <dgm:chPref/>
          <dgm:dir/>
          <dgm:animLvl val="lvl"/>
        </dgm:presLayoutVars>
      </dgm:prSet>
      <dgm:spPr/>
    </dgm:pt>
    <dgm:pt modelId="{F67F18F4-C876-43D7-8978-D1C116E766BD}" type="pres">
      <dgm:prSet presAssocID="{7A7524A1-B8DF-4362-957F-03153EC39E50}" presName="composite" presStyleCnt="0"/>
      <dgm:spPr/>
    </dgm:pt>
    <dgm:pt modelId="{1775D40A-F462-45B8-B440-CD443E496CFD}" type="pres">
      <dgm:prSet presAssocID="{7A7524A1-B8DF-4362-957F-03153EC39E50}" presName="LShape" presStyleLbl="alignNode1" presStyleIdx="0" presStyleCnt="3" custScaleX="171723" custLinFactNeighborY="0"/>
      <dgm:spPr/>
    </dgm:pt>
    <dgm:pt modelId="{323FC9E2-ED11-4B1F-90FB-6366E4DA071B}" type="pres">
      <dgm:prSet presAssocID="{7A7524A1-B8DF-4362-957F-03153EC39E50}" presName="ParentText" presStyleLbl="revTx" presStyleIdx="0" presStyleCnt="2" custScaleX="176836">
        <dgm:presLayoutVars>
          <dgm:chMax val="0"/>
          <dgm:chPref val="0"/>
          <dgm:bulletEnabled val="1"/>
        </dgm:presLayoutVars>
      </dgm:prSet>
      <dgm:spPr/>
    </dgm:pt>
    <dgm:pt modelId="{E75239A7-2CF5-47AF-A223-A8158457D9C9}" type="pres">
      <dgm:prSet presAssocID="{7A7524A1-B8DF-4362-957F-03153EC39E50}" presName="Triangle" presStyleLbl="alignNode1" presStyleIdx="1" presStyleCnt="3" custLinFactX="92821" custLinFactNeighborX="100000" custLinFactNeighborY="15464"/>
      <dgm:spPr/>
    </dgm:pt>
    <dgm:pt modelId="{68BB4B57-1E13-4E6E-8023-463826EBA9B9}" type="pres">
      <dgm:prSet presAssocID="{120C0E55-BCD1-4E92-A735-101F36A0F2F1}" presName="sibTrans" presStyleCnt="0"/>
      <dgm:spPr/>
    </dgm:pt>
    <dgm:pt modelId="{8612CF43-5A88-492C-8123-AC65C84B0E60}" type="pres">
      <dgm:prSet presAssocID="{120C0E55-BCD1-4E92-A735-101F36A0F2F1}" presName="space" presStyleCnt="0"/>
      <dgm:spPr/>
    </dgm:pt>
    <dgm:pt modelId="{3F19C337-9E88-44C3-8C65-E3D6097EAB49}" type="pres">
      <dgm:prSet presAssocID="{620CE9D6-14F1-45F6-AEC9-4B4D383CB6C1}" presName="composite" presStyleCnt="0"/>
      <dgm:spPr/>
    </dgm:pt>
    <dgm:pt modelId="{42DF14F1-18F2-4808-8F2A-B254C08CB183}" type="pres">
      <dgm:prSet presAssocID="{620CE9D6-14F1-45F6-AEC9-4B4D383CB6C1}" presName="LShape" presStyleLbl="alignNode1" presStyleIdx="2" presStyleCnt="3" custScaleX="144045"/>
      <dgm:spPr/>
    </dgm:pt>
    <dgm:pt modelId="{D1FAD4C8-8973-4EED-807C-0F6B5FA80189}" type="pres">
      <dgm:prSet presAssocID="{620CE9D6-14F1-45F6-AEC9-4B4D383CB6C1}" presName="ParentText" presStyleLbl="revTx" presStyleIdx="1" presStyleCnt="2" custScaleX="144043">
        <dgm:presLayoutVars>
          <dgm:chMax val="0"/>
          <dgm:chPref val="0"/>
          <dgm:bulletEnabled val="1"/>
        </dgm:presLayoutVars>
      </dgm:prSet>
      <dgm:spPr/>
    </dgm:pt>
  </dgm:ptLst>
  <dgm:cxnLst>
    <dgm:cxn modelId="{68A3BA49-B053-4230-8DD5-DC8760677FAA}" type="presOf" srcId="{620CE9D6-14F1-45F6-AEC9-4B4D383CB6C1}" destId="{D1FAD4C8-8973-4EED-807C-0F6B5FA80189}" srcOrd="0" destOrd="0" presId="urn:microsoft.com/office/officeart/2009/3/layout/StepUpProcess"/>
    <dgm:cxn modelId="{AA7A3261-7F25-4B7E-BF8C-7B5881FBDA61}" type="presOf" srcId="{7A7524A1-B8DF-4362-957F-03153EC39E50}" destId="{323FC9E2-ED11-4B1F-90FB-6366E4DA071B}" srcOrd="0" destOrd="0" presId="urn:microsoft.com/office/officeart/2009/3/layout/StepUpProcess"/>
    <dgm:cxn modelId="{30BE6594-227E-4478-911D-E78D81BEF6E1}" srcId="{7DD9BC04-9DF6-41C8-95A3-131ECE45D4AA}" destId="{620CE9D6-14F1-45F6-AEC9-4B4D383CB6C1}" srcOrd="1" destOrd="0" parTransId="{83F3FC49-7D7D-41B2-AADF-4AA079AB7CC2}" sibTransId="{4C6AD532-7D2F-4FB7-BDEF-4E6302AE7595}"/>
    <dgm:cxn modelId="{EB03B4DD-86A1-42F1-9A04-C90E0634B90E}" type="presOf" srcId="{7DD9BC04-9DF6-41C8-95A3-131ECE45D4AA}" destId="{7AFD01E7-9963-4F17-B580-8E58C7595E62}" srcOrd="0" destOrd="0" presId="urn:microsoft.com/office/officeart/2009/3/layout/StepUpProcess"/>
    <dgm:cxn modelId="{214184E5-7CB7-445D-8CFD-581171DF8425}" srcId="{7DD9BC04-9DF6-41C8-95A3-131ECE45D4AA}" destId="{7A7524A1-B8DF-4362-957F-03153EC39E50}" srcOrd="0" destOrd="0" parTransId="{488BDEA5-2516-49E1-A971-852505F0AABC}" sibTransId="{120C0E55-BCD1-4E92-A735-101F36A0F2F1}"/>
    <dgm:cxn modelId="{27CBD456-05A9-47FA-A83D-ECEC225C21B9}" type="presParOf" srcId="{7AFD01E7-9963-4F17-B580-8E58C7595E62}" destId="{F67F18F4-C876-43D7-8978-D1C116E766BD}" srcOrd="0" destOrd="0" presId="urn:microsoft.com/office/officeart/2009/3/layout/StepUpProcess"/>
    <dgm:cxn modelId="{F0BC2B6E-5DC2-4136-9E2E-A56A034BFCFF}" type="presParOf" srcId="{F67F18F4-C876-43D7-8978-D1C116E766BD}" destId="{1775D40A-F462-45B8-B440-CD443E496CFD}" srcOrd="0" destOrd="0" presId="urn:microsoft.com/office/officeart/2009/3/layout/StepUpProcess"/>
    <dgm:cxn modelId="{A721D332-8A6A-4E24-8D13-11506C1989D2}" type="presParOf" srcId="{F67F18F4-C876-43D7-8978-D1C116E766BD}" destId="{323FC9E2-ED11-4B1F-90FB-6366E4DA071B}" srcOrd="1" destOrd="0" presId="urn:microsoft.com/office/officeart/2009/3/layout/StepUpProcess"/>
    <dgm:cxn modelId="{19926926-EE76-4BD7-B35F-3766E3B18730}" type="presParOf" srcId="{F67F18F4-C876-43D7-8978-D1C116E766BD}" destId="{E75239A7-2CF5-47AF-A223-A8158457D9C9}" srcOrd="2" destOrd="0" presId="urn:microsoft.com/office/officeart/2009/3/layout/StepUpProcess"/>
    <dgm:cxn modelId="{D7F3B322-8106-46F8-BE6B-A17336EABE4E}" type="presParOf" srcId="{7AFD01E7-9963-4F17-B580-8E58C7595E62}" destId="{68BB4B57-1E13-4E6E-8023-463826EBA9B9}" srcOrd="1" destOrd="0" presId="urn:microsoft.com/office/officeart/2009/3/layout/StepUpProcess"/>
    <dgm:cxn modelId="{8E425BE5-2FF7-4FD2-A5AE-6333D59D22F7}" type="presParOf" srcId="{68BB4B57-1E13-4E6E-8023-463826EBA9B9}" destId="{8612CF43-5A88-492C-8123-AC65C84B0E60}" srcOrd="0" destOrd="0" presId="urn:microsoft.com/office/officeart/2009/3/layout/StepUpProcess"/>
    <dgm:cxn modelId="{C20F3F9C-BDC3-4417-8C11-76710D83351E}" type="presParOf" srcId="{7AFD01E7-9963-4F17-B580-8E58C7595E62}" destId="{3F19C337-9E88-44C3-8C65-E3D6097EAB49}" srcOrd="2" destOrd="0" presId="urn:microsoft.com/office/officeart/2009/3/layout/StepUpProcess"/>
    <dgm:cxn modelId="{66F18455-DF20-4FBD-8279-D0E0F16C76DE}" type="presParOf" srcId="{3F19C337-9E88-44C3-8C65-E3D6097EAB49}" destId="{42DF14F1-18F2-4808-8F2A-B254C08CB183}" srcOrd="0" destOrd="0" presId="urn:microsoft.com/office/officeart/2009/3/layout/StepUpProcess"/>
    <dgm:cxn modelId="{3765F5B1-B907-4F11-A07F-7B6BDB658689}" type="presParOf" srcId="{3F19C337-9E88-44C3-8C65-E3D6097EAB49}" destId="{D1FAD4C8-8973-4EED-807C-0F6B5FA8018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AFC705F-DC5F-466F-A2DE-04CB54EF075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8C86BE21-AEC5-40D9-A990-4FEBCBF1481C}">
      <dgm:prSet phldrT="[Text]" custT="1"/>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ý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xã</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thể</a:t>
          </a:r>
          <a:r>
            <a:rPr lang="en-US" sz="2000" b="1" dirty="0">
              <a:solidFill>
                <a:schemeClr val="tx2"/>
              </a:solidFill>
              <a:latin typeface="Times New Roman" panose="02020603050405020304" pitchFamily="18" charset="0"/>
              <a:cs typeface="Times New Roman" panose="02020603050405020304" pitchFamily="18" charset="0"/>
            </a:rPr>
            <a:t> hiện </a:t>
          </a:r>
          <a:r>
            <a:rPr lang="en-US" sz="2000" b="1" dirty="0" err="1">
              <a:solidFill>
                <a:schemeClr val="tx2"/>
              </a:solidFill>
              <a:latin typeface="Times New Roman" panose="02020603050405020304" pitchFamily="18" charset="0"/>
              <a:cs typeface="Times New Roman" panose="02020603050405020304" pitchFamily="18" charset="0"/>
            </a:rPr>
            <a:t>trong</a:t>
          </a:r>
          <a:r>
            <a:rPr lang="en-US" sz="2000" b="1" dirty="0">
              <a:solidFill>
                <a:schemeClr val="tx2"/>
              </a:solidFill>
              <a:latin typeface="Times New Roman" panose="02020603050405020304" pitchFamily="18" charset="0"/>
              <a:cs typeface="Times New Roman" panose="02020603050405020304" pitchFamily="18" charset="0"/>
            </a:rPr>
            <a:t> ý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cá</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nhân</a:t>
          </a:r>
          <a:r>
            <a:rPr lang="en-US" sz="2000" b="1" dirty="0">
              <a:solidFill>
                <a:schemeClr val="tx2"/>
              </a:solidFill>
              <a:latin typeface="Times New Roman" panose="02020603050405020304" pitchFamily="18" charset="0"/>
              <a:cs typeface="Times New Roman" panose="02020603050405020304" pitchFamily="18" charset="0"/>
            </a:rPr>
            <a:t>.</a:t>
          </a:r>
        </a:p>
      </dgm:t>
    </dgm:pt>
    <dgm:pt modelId="{2B90A397-46F4-41CB-816A-BC34F3388626}" type="parTrans" cxnId="{13839081-37E7-4F95-9EEE-92E181E6D5C2}">
      <dgm:prSet/>
      <dgm:spPr/>
      <dgm:t>
        <a:bodyPr/>
        <a:lstStyle/>
        <a:p>
          <a:endParaRPr lang="en-US"/>
        </a:p>
      </dgm:t>
    </dgm:pt>
    <dgm:pt modelId="{3A719AC5-9CA3-4C4E-A16B-848C84DF5CD1}" type="sibTrans" cxnId="{13839081-37E7-4F95-9EEE-92E181E6D5C2}">
      <dgm:prSet/>
      <dgm:spPr/>
      <dgm:t>
        <a:bodyPr/>
        <a:lstStyle/>
        <a:p>
          <a:endParaRPr lang="en-US"/>
        </a:p>
      </dgm:t>
    </dgm:pt>
    <dgm:pt modelId="{8054A2C4-3738-4D9E-966F-AD3F9E4378BA}" type="pres">
      <dgm:prSet presAssocID="{1AFC705F-DC5F-466F-A2DE-04CB54EF0757}" presName="Name0" presStyleCnt="0">
        <dgm:presLayoutVars>
          <dgm:chMax/>
          <dgm:chPref/>
          <dgm:dir/>
        </dgm:presLayoutVars>
      </dgm:prSet>
      <dgm:spPr/>
    </dgm:pt>
    <dgm:pt modelId="{46285B72-B9AA-4601-A022-4D12679BCB64}" type="pres">
      <dgm:prSet presAssocID="{8C86BE21-AEC5-40D9-A990-4FEBCBF1481C}" presName="composite" presStyleCnt="0">
        <dgm:presLayoutVars>
          <dgm:chMax/>
          <dgm:chPref/>
        </dgm:presLayoutVars>
      </dgm:prSet>
      <dgm:spPr/>
    </dgm:pt>
    <dgm:pt modelId="{69EBB622-2045-4BB9-A208-41AC823E6D4A}" type="pres">
      <dgm:prSet presAssocID="{8C86BE21-AEC5-40D9-A990-4FEBCBF1481C}" presName="Image" presStyleLbl="bgImgPlace1" presStyleIdx="0" presStyleCnt="1" custScaleX="161202" custScaleY="178962" custLinFactNeighborX="-36368" custLinFactNeighborY="2179"/>
      <dgm:spPr>
        <a:prstGeom prst="cloud">
          <a:avLst/>
        </a:prstGeom>
        <a:blipFill rotWithShape="1">
          <a:blip xmlns:r="http://schemas.openxmlformats.org/officeDocument/2006/relationships" r:embed="rId1"/>
          <a:stretch>
            <a:fillRect/>
          </a:stretch>
        </a:blipFill>
        <a:ln>
          <a:solidFill>
            <a:schemeClr val="tx2"/>
          </a:solidFill>
        </a:ln>
      </dgm:spPr>
    </dgm:pt>
    <dgm:pt modelId="{EF17D4B3-7F5C-4774-B856-B1A9A486D0CE}" type="pres">
      <dgm:prSet presAssocID="{8C86BE21-AEC5-40D9-A990-4FEBCBF1481C}" presName="ParentText" presStyleLbl="revTx" presStyleIdx="0" presStyleCnt="1">
        <dgm:presLayoutVars>
          <dgm:chMax val="0"/>
          <dgm:chPref val="0"/>
          <dgm:bulletEnabled val="1"/>
        </dgm:presLayoutVars>
      </dgm:prSet>
      <dgm:spPr/>
    </dgm:pt>
    <dgm:pt modelId="{937EB8EA-9A80-4B53-85FB-6C26FDEE50F5}" type="pres">
      <dgm:prSet presAssocID="{8C86BE21-AEC5-40D9-A990-4FEBCBF1481C}" presName="tlFrame" presStyleLbl="node1" presStyleIdx="0" presStyleCnt="4"/>
      <dgm:spPr/>
    </dgm:pt>
    <dgm:pt modelId="{7BF67889-4008-4784-A237-A61FC11EA597}" type="pres">
      <dgm:prSet presAssocID="{8C86BE21-AEC5-40D9-A990-4FEBCBF1481C}" presName="trFrame" presStyleLbl="node1" presStyleIdx="1" presStyleCnt="4"/>
      <dgm:spPr/>
    </dgm:pt>
    <dgm:pt modelId="{EC7851FD-082E-4DCF-9F3C-A0039DE4BCD3}" type="pres">
      <dgm:prSet presAssocID="{8C86BE21-AEC5-40D9-A990-4FEBCBF1481C}" presName="blFrame" presStyleLbl="node1" presStyleIdx="2" presStyleCnt="4"/>
      <dgm:spPr/>
    </dgm:pt>
    <dgm:pt modelId="{0D9F04D7-A25E-4099-BCBA-21053F69313D}" type="pres">
      <dgm:prSet presAssocID="{8C86BE21-AEC5-40D9-A990-4FEBCBF1481C}" presName="brFrame" presStyleLbl="node1" presStyleIdx="3" presStyleCnt="4"/>
      <dgm:spPr/>
    </dgm:pt>
  </dgm:ptLst>
  <dgm:cxnLst>
    <dgm:cxn modelId="{13839081-37E7-4F95-9EEE-92E181E6D5C2}" srcId="{1AFC705F-DC5F-466F-A2DE-04CB54EF0757}" destId="{8C86BE21-AEC5-40D9-A990-4FEBCBF1481C}" srcOrd="0" destOrd="0" parTransId="{2B90A397-46F4-41CB-816A-BC34F3388626}" sibTransId="{3A719AC5-9CA3-4C4E-A16B-848C84DF5CD1}"/>
    <dgm:cxn modelId="{A30B90A7-E7A6-45E4-928B-51AD3A291C5D}" type="presOf" srcId="{1AFC705F-DC5F-466F-A2DE-04CB54EF0757}" destId="{8054A2C4-3738-4D9E-966F-AD3F9E4378BA}" srcOrd="0" destOrd="0" presId="urn:microsoft.com/office/officeart/2009/3/layout/FramedTextPicture"/>
    <dgm:cxn modelId="{1B2F1ABE-A305-48DD-AB69-838E9748C4B3}" type="presOf" srcId="{8C86BE21-AEC5-40D9-A990-4FEBCBF1481C}" destId="{EF17D4B3-7F5C-4774-B856-B1A9A486D0CE}" srcOrd="0" destOrd="0" presId="urn:microsoft.com/office/officeart/2009/3/layout/FramedTextPicture"/>
    <dgm:cxn modelId="{C8C6FD61-1CE6-40A1-BBA2-192CBDE1A0DD}" type="presParOf" srcId="{8054A2C4-3738-4D9E-966F-AD3F9E4378BA}" destId="{46285B72-B9AA-4601-A022-4D12679BCB64}" srcOrd="0" destOrd="0" presId="urn:microsoft.com/office/officeart/2009/3/layout/FramedTextPicture"/>
    <dgm:cxn modelId="{580A83C7-4F4A-4347-A9DC-977A8C8AC601}" type="presParOf" srcId="{46285B72-B9AA-4601-A022-4D12679BCB64}" destId="{69EBB622-2045-4BB9-A208-41AC823E6D4A}" srcOrd="0" destOrd="0" presId="urn:microsoft.com/office/officeart/2009/3/layout/FramedTextPicture"/>
    <dgm:cxn modelId="{0C5971C3-7E30-41CE-8BF9-6FE2CEC3BD04}" type="presParOf" srcId="{46285B72-B9AA-4601-A022-4D12679BCB64}" destId="{EF17D4B3-7F5C-4774-B856-B1A9A486D0CE}" srcOrd="1" destOrd="0" presId="urn:microsoft.com/office/officeart/2009/3/layout/FramedTextPicture"/>
    <dgm:cxn modelId="{47053633-FD30-4710-9DCF-79B6212C7350}" type="presParOf" srcId="{46285B72-B9AA-4601-A022-4D12679BCB64}" destId="{937EB8EA-9A80-4B53-85FB-6C26FDEE50F5}" srcOrd="2" destOrd="0" presId="urn:microsoft.com/office/officeart/2009/3/layout/FramedTextPicture"/>
    <dgm:cxn modelId="{E5867277-C201-4F47-959B-1FDF2642268C}" type="presParOf" srcId="{46285B72-B9AA-4601-A022-4D12679BCB64}" destId="{7BF67889-4008-4784-A237-A61FC11EA597}" srcOrd="3" destOrd="0" presId="urn:microsoft.com/office/officeart/2009/3/layout/FramedTextPicture"/>
    <dgm:cxn modelId="{7C066A48-A1F0-4E5E-95CD-80357625BF0A}" type="presParOf" srcId="{46285B72-B9AA-4601-A022-4D12679BCB64}" destId="{EC7851FD-082E-4DCF-9F3C-A0039DE4BCD3}" srcOrd="4" destOrd="0" presId="urn:microsoft.com/office/officeart/2009/3/layout/FramedTextPicture"/>
    <dgm:cxn modelId="{01BE677A-CF6D-4CA6-AC0E-02E4110B2FD2}" type="presParOf" srcId="{46285B72-B9AA-4601-A022-4D12679BCB64}" destId="{0D9F04D7-A25E-4099-BCBA-21053F69313D}"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87416E5-C9A0-4922-A116-A451A22540DD}"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7198F87D-9862-45A9-A4AB-7788FC0B5BE8}">
      <dgm:prSet phldrT="[Text]" custT="1"/>
      <dgm:spPr>
        <a:solidFill>
          <a:srgbClr val="0070C0"/>
        </a:solidFill>
      </dgm:spPr>
      <dgm:t>
        <a:bodyPr/>
        <a:lstStyle/>
        <a:p>
          <a:r>
            <a:rPr lang="en-US" sz="1800" b="1" dirty="0" err="1">
              <a:solidFill>
                <a:schemeClr val="accent3"/>
              </a:solidFill>
              <a:latin typeface="Times New Roman" panose="02020603050405020304" pitchFamily="18" charset="0"/>
              <a:cs typeface="Times New Roman" panose="02020603050405020304" pitchFamily="18" charset="0"/>
            </a:rPr>
            <a:t>Tâm</a:t>
          </a:r>
          <a:r>
            <a:rPr lang="en-US" sz="1800" b="1" dirty="0">
              <a:solidFill>
                <a:schemeClr val="accent3"/>
              </a:solidFill>
              <a:latin typeface="Times New Roman" panose="02020603050405020304" pitchFamily="18" charset="0"/>
              <a:cs typeface="Times New Roman" panose="02020603050405020304" pitchFamily="18" charset="0"/>
            </a:rPr>
            <a:t> </a:t>
          </a:r>
          <a:r>
            <a:rPr lang="en-US" sz="1800" b="1" dirty="0" err="1">
              <a:solidFill>
                <a:schemeClr val="accent3"/>
              </a:solidFill>
              <a:latin typeface="Times New Roman" panose="02020603050405020304" pitchFamily="18" charset="0"/>
              <a:cs typeface="Times New Roman" panose="02020603050405020304" pitchFamily="18" charset="0"/>
            </a:rPr>
            <a:t>trạng</a:t>
          </a:r>
          <a:endParaRPr lang="en-US" sz="1800" b="1" dirty="0">
            <a:solidFill>
              <a:schemeClr val="accent3"/>
            </a:solidFill>
            <a:latin typeface="Times New Roman" panose="02020603050405020304" pitchFamily="18" charset="0"/>
            <a:cs typeface="Times New Roman" panose="02020603050405020304" pitchFamily="18" charset="0"/>
          </a:endParaRPr>
        </a:p>
      </dgm:t>
    </dgm:pt>
    <dgm:pt modelId="{E32549B2-C56D-4BB4-B2EF-BA55505E0ED3}" type="parTrans" cxnId="{24E2A199-45A4-4E11-9443-A6768ED20D1A}">
      <dgm:prSet/>
      <dgm:spPr/>
      <dgm:t>
        <a:bodyPr/>
        <a:lstStyle/>
        <a:p>
          <a:endParaRPr lang="en-US"/>
        </a:p>
      </dgm:t>
    </dgm:pt>
    <dgm:pt modelId="{3A04EE5B-A5E0-4AA4-80E7-6CCBCA9446CC}" type="sibTrans" cxnId="{24E2A199-45A4-4E11-9443-A6768ED20D1A}">
      <dgm:prSet/>
      <dgm:spPr>
        <a:blipFill rotWithShape="1">
          <a:blip xmlns:r="http://schemas.openxmlformats.org/officeDocument/2006/relationships" r:embed="rId1"/>
          <a:stretch>
            <a:fillRect/>
          </a:stretch>
        </a:blipFill>
      </dgm:spPr>
      <dgm:t>
        <a:bodyPr/>
        <a:lstStyle/>
        <a:p>
          <a:endParaRPr lang="en-US"/>
        </a:p>
      </dgm:t>
    </dgm:pt>
    <dgm:pt modelId="{D15CF326-FDBA-4270-A41A-659157C123B0}">
      <dgm:prSet phldrT="[Text]" custT="1"/>
      <dgm:spPr>
        <a:solidFill>
          <a:srgbClr val="FFC000"/>
        </a:solidFill>
      </dgm:spPr>
      <dgm:t>
        <a:bodyPr/>
        <a:lstStyle/>
        <a:p>
          <a:r>
            <a:rPr lang="en-US" sz="1800" b="1" dirty="0" err="1">
              <a:solidFill>
                <a:schemeClr val="tx2"/>
              </a:solidFill>
              <a:latin typeface="Times New Roman" panose="02020603050405020304" pitchFamily="18" charset="0"/>
              <a:cs typeface="Times New Roman" panose="02020603050405020304" pitchFamily="18" charset="0"/>
            </a:rPr>
            <a:t>Tình</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cảm</a:t>
          </a:r>
          <a:endParaRPr lang="en-US" sz="1800" b="1" dirty="0">
            <a:solidFill>
              <a:schemeClr val="tx2"/>
            </a:solidFill>
            <a:latin typeface="Times New Roman" panose="02020603050405020304" pitchFamily="18" charset="0"/>
            <a:cs typeface="Times New Roman" panose="02020603050405020304" pitchFamily="18" charset="0"/>
          </a:endParaRPr>
        </a:p>
      </dgm:t>
    </dgm:pt>
    <dgm:pt modelId="{A7BE7FE8-1153-487D-9CA0-037BDC556898}" type="parTrans" cxnId="{198948CD-79EE-41BB-8636-614963BF268C}">
      <dgm:prSet/>
      <dgm:spPr/>
      <dgm:t>
        <a:bodyPr/>
        <a:lstStyle/>
        <a:p>
          <a:endParaRPr lang="en-US"/>
        </a:p>
      </dgm:t>
    </dgm:pt>
    <dgm:pt modelId="{04FEFD31-BA05-47C0-940B-BFA49C8490D7}" type="sibTrans" cxnId="{198948CD-79EE-41BB-8636-614963BF268C}">
      <dgm:prSet/>
      <dgm:spPr/>
      <dgm:t>
        <a:bodyPr/>
        <a:lstStyle/>
        <a:p>
          <a:endParaRPr lang="en-US" sz="2400"/>
        </a:p>
      </dgm:t>
    </dgm:pt>
    <dgm:pt modelId="{2C1B2A33-319A-4BEF-914A-69D5C023B678}">
      <dgm:prSet phldrT="[Text]" custT="1"/>
      <dgm:spPr>
        <a:solidFill>
          <a:schemeClr val="accent6">
            <a:lumMod val="20000"/>
            <a:lumOff val="80000"/>
          </a:schemeClr>
        </a:solidFill>
      </dgm:spPr>
      <dgm:t>
        <a:bodyPr/>
        <a:lstStyle/>
        <a:p>
          <a:r>
            <a:rPr lang="en-US" sz="1800" b="1" dirty="0" err="1">
              <a:solidFill>
                <a:schemeClr val="tx2"/>
              </a:solidFill>
              <a:latin typeface="Times New Roman" panose="02020603050405020304" pitchFamily="18" charset="0"/>
              <a:cs typeface="Times New Roman" panose="02020603050405020304" pitchFamily="18" charset="0"/>
            </a:rPr>
            <a:t>Tư</a:t>
          </a:r>
          <a:r>
            <a:rPr lang="en-US" sz="1800" b="1" dirty="0">
              <a:solidFill>
                <a:schemeClr val="tx2"/>
              </a:solidFill>
              <a:latin typeface="Times New Roman" panose="02020603050405020304" pitchFamily="18" charset="0"/>
              <a:cs typeface="Times New Roman" panose="02020603050405020304" pitchFamily="18" charset="0"/>
            </a:rPr>
            <a:t> </a:t>
          </a:r>
          <a:r>
            <a:rPr lang="en-US" sz="1800" b="1" dirty="0" err="1">
              <a:solidFill>
                <a:schemeClr val="tx2"/>
              </a:solidFill>
              <a:latin typeface="Times New Roman" panose="02020603050405020304" pitchFamily="18" charset="0"/>
              <a:cs typeface="Times New Roman" panose="02020603050405020304" pitchFamily="18" charset="0"/>
            </a:rPr>
            <a:t>tưởng</a:t>
          </a:r>
          <a:endParaRPr lang="en-US" sz="1800" b="1" dirty="0">
            <a:solidFill>
              <a:schemeClr val="tx2"/>
            </a:solidFill>
            <a:latin typeface="Times New Roman" panose="02020603050405020304" pitchFamily="18" charset="0"/>
            <a:cs typeface="Times New Roman" panose="02020603050405020304" pitchFamily="18" charset="0"/>
          </a:endParaRPr>
        </a:p>
      </dgm:t>
    </dgm:pt>
    <dgm:pt modelId="{1F2EAAD9-9EE1-4108-8F63-EAB5E66121CD}" type="parTrans" cxnId="{5CA5C571-4600-415C-970B-5909576A0900}">
      <dgm:prSet/>
      <dgm:spPr/>
      <dgm:t>
        <a:bodyPr/>
        <a:lstStyle/>
        <a:p>
          <a:endParaRPr lang="en-US"/>
        </a:p>
      </dgm:t>
    </dgm:pt>
    <dgm:pt modelId="{6B54024D-5ACE-411F-9C43-E2864E2E26A5}" type="sibTrans" cxnId="{5CA5C571-4600-415C-970B-5909576A0900}">
      <dgm:prSet/>
      <dgm:spPr>
        <a:blipFill rotWithShape="1">
          <a:blip xmlns:r="http://schemas.openxmlformats.org/officeDocument/2006/relationships" r:embed="rId2"/>
          <a:stretch>
            <a:fillRect/>
          </a:stretch>
        </a:blipFill>
      </dgm:spPr>
      <dgm:t>
        <a:bodyPr/>
        <a:lstStyle/>
        <a:p>
          <a:endParaRPr lang="en-US"/>
        </a:p>
      </dgm:t>
    </dgm:pt>
    <dgm:pt modelId="{EE2FA23C-F0F9-4DE3-948B-D65D8BF4EF9C}">
      <dgm:prSet phldrT="[Text]" custT="1"/>
      <dgm:spPr>
        <a:solidFill>
          <a:srgbClr val="00B0F0"/>
        </a:solidFill>
      </dgm:spPr>
      <dgm:t>
        <a:bodyPr/>
        <a:lstStyle/>
        <a:p>
          <a:r>
            <a:rPr lang="en-US" sz="1800" b="1" dirty="0" err="1">
              <a:solidFill>
                <a:schemeClr val="tx1"/>
              </a:solidFill>
              <a:latin typeface="Times New Roman" panose="02020603050405020304" pitchFamily="18" charset="0"/>
              <a:cs typeface="Times New Roman" panose="02020603050405020304" pitchFamily="18" charset="0"/>
            </a:rPr>
            <a:t>Nếp</a:t>
          </a:r>
          <a:r>
            <a:rPr lang="en-US" sz="1800" b="1" dirty="0">
              <a:solidFill>
                <a:schemeClr val="tx1"/>
              </a:solidFill>
              <a:latin typeface="Times New Roman" panose="02020603050405020304" pitchFamily="18" charset="0"/>
              <a:cs typeface="Times New Roman" panose="02020603050405020304" pitchFamily="18" charset="0"/>
            </a:rPr>
            <a:t> </a:t>
          </a:r>
          <a:r>
            <a:rPr lang="en-US" sz="1800" b="1" dirty="0" err="1">
              <a:solidFill>
                <a:schemeClr val="tx1"/>
              </a:solidFill>
              <a:latin typeface="Times New Roman" panose="02020603050405020304" pitchFamily="18" charset="0"/>
              <a:cs typeface="Times New Roman" panose="02020603050405020304" pitchFamily="18" charset="0"/>
            </a:rPr>
            <a:t>nghĩ</a:t>
          </a:r>
          <a:endParaRPr lang="en-US" sz="1800" b="1" dirty="0">
            <a:solidFill>
              <a:schemeClr val="tx1"/>
            </a:solidFill>
            <a:latin typeface="Times New Roman" panose="02020603050405020304" pitchFamily="18" charset="0"/>
            <a:cs typeface="Times New Roman" panose="02020603050405020304" pitchFamily="18" charset="0"/>
          </a:endParaRPr>
        </a:p>
      </dgm:t>
    </dgm:pt>
    <dgm:pt modelId="{2F445398-BEC8-4976-BA00-FC861E754C15}" type="parTrans" cxnId="{2076822D-411E-491C-B174-365EC9C2070D}">
      <dgm:prSet/>
      <dgm:spPr/>
      <dgm:t>
        <a:bodyPr/>
        <a:lstStyle/>
        <a:p>
          <a:endParaRPr lang="en-US"/>
        </a:p>
      </dgm:t>
    </dgm:pt>
    <dgm:pt modelId="{91E5616C-AC7A-4FAE-B7A4-CCBDC113D99D}" type="sibTrans" cxnId="{2076822D-411E-491C-B174-365EC9C2070D}">
      <dgm:prSet/>
      <dgm:spPr>
        <a:blipFill rotWithShape="1">
          <a:blip xmlns:r="http://schemas.openxmlformats.org/officeDocument/2006/relationships" r:embed="rId3"/>
          <a:stretch>
            <a:fillRect/>
          </a:stretch>
        </a:blipFill>
      </dgm:spPr>
      <dgm:t>
        <a:bodyPr/>
        <a:lstStyle/>
        <a:p>
          <a:endParaRPr lang="en-US"/>
        </a:p>
      </dgm:t>
    </dgm:pt>
    <dgm:pt modelId="{22298FDF-2AA5-4FBF-88E4-FD5819FC2B9C}" type="pres">
      <dgm:prSet presAssocID="{087416E5-C9A0-4922-A116-A451A22540DD}" presName="Name0" presStyleCnt="0">
        <dgm:presLayoutVars>
          <dgm:chMax val="21"/>
          <dgm:chPref val="21"/>
        </dgm:presLayoutVars>
      </dgm:prSet>
      <dgm:spPr/>
    </dgm:pt>
    <dgm:pt modelId="{2058AAB8-0AD4-411B-A94B-86C04B09CC48}" type="pres">
      <dgm:prSet presAssocID="{7198F87D-9862-45A9-A4AB-7788FC0B5BE8}" presName="text1" presStyleCnt="0"/>
      <dgm:spPr/>
    </dgm:pt>
    <dgm:pt modelId="{C0D42EFB-C35C-40FD-82EE-2C5DEB0715B4}" type="pres">
      <dgm:prSet presAssocID="{7198F87D-9862-45A9-A4AB-7788FC0B5BE8}" presName="textRepeatNode" presStyleLbl="alignNode1" presStyleIdx="0" presStyleCnt="4">
        <dgm:presLayoutVars>
          <dgm:chMax val="0"/>
          <dgm:chPref val="0"/>
          <dgm:bulletEnabled val="1"/>
        </dgm:presLayoutVars>
      </dgm:prSet>
      <dgm:spPr/>
    </dgm:pt>
    <dgm:pt modelId="{5B53226F-55A1-4C8D-8668-3C76AA6FDF55}" type="pres">
      <dgm:prSet presAssocID="{7198F87D-9862-45A9-A4AB-7788FC0B5BE8}" presName="textaccent1" presStyleCnt="0"/>
      <dgm:spPr/>
    </dgm:pt>
    <dgm:pt modelId="{A1EA07D4-DB31-48CC-8510-B0E01CD5DB48}" type="pres">
      <dgm:prSet presAssocID="{7198F87D-9862-45A9-A4AB-7788FC0B5BE8}" presName="accentRepeatNode" presStyleLbl="solidAlignAcc1" presStyleIdx="0" presStyleCnt="8"/>
      <dgm:spPr/>
    </dgm:pt>
    <dgm:pt modelId="{FC6FAA87-9552-4E6D-ACF4-55328A484E82}" type="pres">
      <dgm:prSet presAssocID="{3A04EE5B-A5E0-4AA4-80E7-6CCBCA9446CC}" presName="image1" presStyleCnt="0"/>
      <dgm:spPr/>
    </dgm:pt>
    <dgm:pt modelId="{F5D512B2-8137-45E5-8D39-8074C3EC0943}" type="pres">
      <dgm:prSet presAssocID="{3A04EE5B-A5E0-4AA4-80E7-6CCBCA9446CC}" presName="imageRepeatNode" presStyleLbl="alignAcc1" presStyleIdx="0" presStyleCnt="4"/>
      <dgm:spPr>
        <a:prstGeom prst="heart">
          <a:avLst/>
        </a:prstGeom>
      </dgm:spPr>
    </dgm:pt>
    <dgm:pt modelId="{DEB4A2B5-0BE2-4033-863A-9982C5BF8669}" type="pres">
      <dgm:prSet presAssocID="{3A04EE5B-A5E0-4AA4-80E7-6CCBCA9446CC}" presName="imageaccent1" presStyleCnt="0"/>
      <dgm:spPr/>
    </dgm:pt>
    <dgm:pt modelId="{0224725D-CF1E-4D2D-B4A0-D361ED3011CC}" type="pres">
      <dgm:prSet presAssocID="{3A04EE5B-A5E0-4AA4-80E7-6CCBCA9446CC}" presName="accentRepeatNode" presStyleLbl="solidAlignAcc1" presStyleIdx="1" presStyleCnt="8"/>
      <dgm:spPr/>
    </dgm:pt>
    <dgm:pt modelId="{784B623B-1D66-455D-93E9-1093E05B4CE2}" type="pres">
      <dgm:prSet presAssocID="{D15CF326-FDBA-4270-A41A-659157C123B0}" presName="text2" presStyleCnt="0"/>
      <dgm:spPr/>
    </dgm:pt>
    <dgm:pt modelId="{B57D372C-0E18-41DA-A1D7-87812E86AEEA}" type="pres">
      <dgm:prSet presAssocID="{D15CF326-FDBA-4270-A41A-659157C123B0}" presName="textRepeatNode" presStyleLbl="alignNode1" presStyleIdx="1" presStyleCnt="4">
        <dgm:presLayoutVars>
          <dgm:chMax val="0"/>
          <dgm:chPref val="0"/>
          <dgm:bulletEnabled val="1"/>
        </dgm:presLayoutVars>
      </dgm:prSet>
      <dgm:spPr/>
    </dgm:pt>
    <dgm:pt modelId="{8939B945-56DD-4D0F-8462-19425075A148}" type="pres">
      <dgm:prSet presAssocID="{D15CF326-FDBA-4270-A41A-659157C123B0}" presName="textaccent2" presStyleCnt="0"/>
      <dgm:spPr/>
    </dgm:pt>
    <dgm:pt modelId="{39E2A1DC-3AE1-4924-B51C-8E56F19472E7}" type="pres">
      <dgm:prSet presAssocID="{D15CF326-FDBA-4270-A41A-659157C123B0}" presName="accentRepeatNode" presStyleLbl="solidAlignAcc1" presStyleIdx="2" presStyleCnt="8"/>
      <dgm:spPr/>
    </dgm:pt>
    <dgm:pt modelId="{3FA84A41-8F8A-4A81-9C4A-062789183A6D}" type="pres">
      <dgm:prSet presAssocID="{04FEFD31-BA05-47C0-940B-BFA49C8490D7}" presName="image2" presStyleCnt="0"/>
      <dgm:spPr/>
    </dgm:pt>
    <dgm:pt modelId="{0CA2073F-7F98-431B-80F7-5B4551F0047E}" type="pres">
      <dgm:prSet presAssocID="{04FEFD31-BA05-47C0-940B-BFA49C8490D7}" presName="imageRepeatNode" presStyleLbl="alignAcc1" presStyleIdx="1" presStyleCnt="4"/>
      <dgm:spPr/>
    </dgm:pt>
    <dgm:pt modelId="{6707F032-0074-4263-AEC0-364F891B7840}" type="pres">
      <dgm:prSet presAssocID="{04FEFD31-BA05-47C0-940B-BFA49C8490D7}" presName="imageaccent2" presStyleCnt="0"/>
      <dgm:spPr/>
    </dgm:pt>
    <dgm:pt modelId="{E2369970-C138-4132-96F1-EC4D98469744}" type="pres">
      <dgm:prSet presAssocID="{04FEFD31-BA05-47C0-940B-BFA49C8490D7}" presName="accentRepeatNode" presStyleLbl="solidAlignAcc1" presStyleIdx="3" presStyleCnt="8"/>
      <dgm:spPr/>
    </dgm:pt>
    <dgm:pt modelId="{0A1BB940-D1D2-4DFE-93F6-0386906BCE6D}" type="pres">
      <dgm:prSet presAssocID="{2C1B2A33-319A-4BEF-914A-69D5C023B678}" presName="text3" presStyleCnt="0"/>
      <dgm:spPr/>
    </dgm:pt>
    <dgm:pt modelId="{302027BE-B24E-4FF6-9B2D-2998A39D7376}" type="pres">
      <dgm:prSet presAssocID="{2C1B2A33-319A-4BEF-914A-69D5C023B678}" presName="textRepeatNode" presStyleLbl="alignNode1" presStyleIdx="2" presStyleCnt="4">
        <dgm:presLayoutVars>
          <dgm:chMax val="0"/>
          <dgm:chPref val="0"/>
          <dgm:bulletEnabled val="1"/>
        </dgm:presLayoutVars>
      </dgm:prSet>
      <dgm:spPr/>
    </dgm:pt>
    <dgm:pt modelId="{F77C8D33-82B1-4940-8C35-DB69A6995A1F}" type="pres">
      <dgm:prSet presAssocID="{2C1B2A33-319A-4BEF-914A-69D5C023B678}" presName="textaccent3" presStyleCnt="0"/>
      <dgm:spPr/>
    </dgm:pt>
    <dgm:pt modelId="{0B8B9CB2-7BC9-49FC-9F4B-DA985AD52A4B}" type="pres">
      <dgm:prSet presAssocID="{2C1B2A33-319A-4BEF-914A-69D5C023B678}" presName="accentRepeatNode" presStyleLbl="solidAlignAcc1" presStyleIdx="4" presStyleCnt="8"/>
      <dgm:spPr/>
    </dgm:pt>
    <dgm:pt modelId="{84FC2490-B086-4E93-A5C4-480811540DCB}" type="pres">
      <dgm:prSet presAssocID="{6B54024D-5ACE-411F-9C43-E2864E2E26A5}" presName="image3" presStyleCnt="0"/>
      <dgm:spPr/>
    </dgm:pt>
    <dgm:pt modelId="{42015C81-933B-46C3-AD64-D1DD209DF757}" type="pres">
      <dgm:prSet presAssocID="{6B54024D-5ACE-411F-9C43-E2864E2E26A5}" presName="imageRepeatNode" presStyleLbl="alignAcc1" presStyleIdx="2" presStyleCnt="4"/>
      <dgm:spPr>
        <a:prstGeom prst="cube">
          <a:avLst/>
        </a:prstGeom>
      </dgm:spPr>
    </dgm:pt>
    <dgm:pt modelId="{C67D900D-054D-42A3-8742-8D223C186C7C}" type="pres">
      <dgm:prSet presAssocID="{6B54024D-5ACE-411F-9C43-E2864E2E26A5}" presName="imageaccent3" presStyleCnt="0"/>
      <dgm:spPr/>
    </dgm:pt>
    <dgm:pt modelId="{BCE0DB0F-1C2E-4B44-B860-F20BD3802099}" type="pres">
      <dgm:prSet presAssocID="{6B54024D-5ACE-411F-9C43-E2864E2E26A5}" presName="accentRepeatNode" presStyleLbl="solidAlignAcc1" presStyleIdx="5" presStyleCnt="8"/>
      <dgm:spPr/>
    </dgm:pt>
    <dgm:pt modelId="{46989DDC-247B-4933-A493-87039A7CBF35}" type="pres">
      <dgm:prSet presAssocID="{EE2FA23C-F0F9-4DE3-948B-D65D8BF4EF9C}" presName="text4" presStyleCnt="0"/>
      <dgm:spPr/>
    </dgm:pt>
    <dgm:pt modelId="{BC6C8391-6491-4248-995A-C48D09D72A32}" type="pres">
      <dgm:prSet presAssocID="{EE2FA23C-F0F9-4DE3-948B-D65D8BF4EF9C}" presName="textRepeatNode" presStyleLbl="alignNode1" presStyleIdx="3" presStyleCnt="4">
        <dgm:presLayoutVars>
          <dgm:chMax val="0"/>
          <dgm:chPref val="0"/>
          <dgm:bulletEnabled val="1"/>
        </dgm:presLayoutVars>
      </dgm:prSet>
      <dgm:spPr/>
    </dgm:pt>
    <dgm:pt modelId="{1BB368ED-0ABB-4F19-9652-822D2E30F104}" type="pres">
      <dgm:prSet presAssocID="{EE2FA23C-F0F9-4DE3-948B-D65D8BF4EF9C}" presName="textaccent4" presStyleCnt="0"/>
      <dgm:spPr/>
    </dgm:pt>
    <dgm:pt modelId="{B980B841-3300-49A6-B501-8F7082C0FDEA}" type="pres">
      <dgm:prSet presAssocID="{EE2FA23C-F0F9-4DE3-948B-D65D8BF4EF9C}" presName="accentRepeatNode" presStyleLbl="solidAlignAcc1" presStyleIdx="6" presStyleCnt="8"/>
      <dgm:spPr/>
    </dgm:pt>
    <dgm:pt modelId="{FA1474F7-EEC0-4511-A199-8BFE71C0E530}" type="pres">
      <dgm:prSet presAssocID="{91E5616C-AC7A-4FAE-B7A4-CCBDC113D99D}" presName="image4" presStyleCnt="0"/>
      <dgm:spPr/>
    </dgm:pt>
    <dgm:pt modelId="{EDD90A64-7C7C-4622-9A29-BE98278EFF45}" type="pres">
      <dgm:prSet presAssocID="{91E5616C-AC7A-4FAE-B7A4-CCBDC113D99D}" presName="imageRepeatNode" presStyleLbl="alignAcc1" presStyleIdx="3" presStyleCnt="4"/>
      <dgm:spPr>
        <a:prstGeom prst="cloud">
          <a:avLst/>
        </a:prstGeom>
      </dgm:spPr>
    </dgm:pt>
    <dgm:pt modelId="{60C41E11-E00F-46C4-A6FA-9F5A31B04367}" type="pres">
      <dgm:prSet presAssocID="{91E5616C-AC7A-4FAE-B7A4-CCBDC113D99D}" presName="imageaccent4" presStyleCnt="0"/>
      <dgm:spPr/>
    </dgm:pt>
    <dgm:pt modelId="{B24A1519-0E31-400F-A8F3-325ADCBADD0C}" type="pres">
      <dgm:prSet presAssocID="{91E5616C-AC7A-4FAE-B7A4-CCBDC113D99D}" presName="accentRepeatNode" presStyleLbl="solidAlignAcc1" presStyleIdx="7" presStyleCnt="8"/>
      <dgm:spPr/>
    </dgm:pt>
  </dgm:ptLst>
  <dgm:cxnLst>
    <dgm:cxn modelId="{2076822D-411E-491C-B174-365EC9C2070D}" srcId="{087416E5-C9A0-4922-A116-A451A22540DD}" destId="{EE2FA23C-F0F9-4DE3-948B-D65D8BF4EF9C}" srcOrd="3" destOrd="0" parTransId="{2F445398-BEC8-4976-BA00-FC861E754C15}" sibTransId="{91E5616C-AC7A-4FAE-B7A4-CCBDC113D99D}"/>
    <dgm:cxn modelId="{3420723C-24EF-4E21-84B6-F5E1009368F1}" type="presOf" srcId="{D15CF326-FDBA-4270-A41A-659157C123B0}" destId="{B57D372C-0E18-41DA-A1D7-87812E86AEEA}" srcOrd="0" destOrd="0" presId="urn:microsoft.com/office/officeart/2008/layout/HexagonCluster"/>
    <dgm:cxn modelId="{574D3D42-5647-429E-85D2-FA65DFDF107D}" type="presOf" srcId="{EE2FA23C-F0F9-4DE3-948B-D65D8BF4EF9C}" destId="{BC6C8391-6491-4248-995A-C48D09D72A32}" srcOrd="0" destOrd="0" presId="urn:microsoft.com/office/officeart/2008/layout/HexagonCluster"/>
    <dgm:cxn modelId="{7CE63D4E-F3CA-4B0A-ABE0-466973E5EC44}" type="presOf" srcId="{04FEFD31-BA05-47C0-940B-BFA49C8490D7}" destId="{0CA2073F-7F98-431B-80F7-5B4551F0047E}" srcOrd="0" destOrd="0" presId="urn:microsoft.com/office/officeart/2008/layout/HexagonCluster"/>
    <dgm:cxn modelId="{5CA5C571-4600-415C-970B-5909576A0900}" srcId="{087416E5-C9A0-4922-A116-A451A22540DD}" destId="{2C1B2A33-319A-4BEF-914A-69D5C023B678}" srcOrd="2" destOrd="0" parTransId="{1F2EAAD9-9EE1-4108-8F63-EAB5E66121CD}" sibTransId="{6B54024D-5ACE-411F-9C43-E2864E2E26A5}"/>
    <dgm:cxn modelId="{24E2A199-45A4-4E11-9443-A6768ED20D1A}" srcId="{087416E5-C9A0-4922-A116-A451A22540DD}" destId="{7198F87D-9862-45A9-A4AB-7788FC0B5BE8}" srcOrd="0" destOrd="0" parTransId="{E32549B2-C56D-4BB4-B2EF-BA55505E0ED3}" sibTransId="{3A04EE5B-A5E0-4AA4-80E7-6CCBCA9446CC}"/>
    <dgm:cxn modelId="{4A2BC1A8-EFF0-4627-A73E-02DBD872F9DF}" type="presOf" srcId="{087416E5-C9A0-4922-A116-A451A22540DD}" destId="{22298FDF-2AA5-4FBF-88E4-FD5819FC2B9C}" srcOrd="0" destOrd="0" presId="urn:microsoft.com/office/officeart/2008/layout/HexagonCluster"/>
    <dgm:cxn modelId="{25218BC1-B500-47FC-AEDA-DD06449E6CBC}" type="presOf" srcId="{6B54024D-5ACE-411F-9C43-E2864E2E26A5}" destId="{42015C81-933B-46C3-AD64-D1DD209DF757}" srcOrd="0" destOrd="0" presId="urn:microsoft.com/office/officeart/2008/layout/HexagonCluster"/>
    <dgm:cxn modelId="{E07FF9C9-D07C-4186-968F-8702E455F88D}" type="presOf" srcId="{91E5616C-AC7A-4FAE-B7A4-CCBDC113D99D}" destId="{EDD90A64-7C7C-4622-9A29-BE98278EFF45}" srcOrd="0" destOrd="0" presId="urn:microsoft.com/office/officeart/2008/layout/HexagonCluster"/>
    <dgm:cxn modelId="{198948CD-79EE-41BB-8636-614963BF268C}" srcId="{087416E5-C9A0-4922-A116-A451A22540DD}" destId="{D15CF326-FDBA-4270-A41A-659157C123B0}" srcOrd="1" destOrd="0" parTransId="{A7BE7FE8-1153-487D-9CA0-037BDC556898}" sibTransId="{04FEFD31-BA05-47C0-940B-BFA49C8490D7}"/>
    <dgm:cxn modelId="{982135D3-2AC2-4098-8385-D637B65E84C1}" type="presOf" srcId="{7198F87D-9862-45A9-A4AB-7788FC0B5BE8}" destId="{C0D42EFB-C35C-40FD-82EE-2C5DEB0715B4}" srcOrd="0" destOrd="0" presId="urn:microsoft.com/office/officeart/2008/layout/HexagonCluster"/>
    <dgm:cxn modelId="{8EFC41F9-479F-4ADC-A0E8-5021B5409382}" type="presOf" srcId="{2C1B2A33-319A-4BEF-914A-69D5C023B678}" destId="{302027BE-B24E-4FF6-9B2D-2998A39D7376}" srcOrd="0" destOrd="0" presId="urn:microsoft.com/office/officeart/2008/layout/HexagonCluster"/>
    <dgm:cxn modelId="{DEB4C9FD-A696-4D1D-BBEF-B187509A2FED}" type="presOf" srcId="{3A04EE5B-A5E0-4AA4-80E7-6CCBCA9446CC}" destId="{F5D512B2-8137-45E5-8D39-8074C3EC0943}" srcOrd="0" destOrd="0" presId="urn:microsoft.com/office/officeart/2008/layout/HexagonCluster"/>
    <dgm:cxn modelId="{BA711852-2858-4C87-9A94-4CE7C86A43C3}" type="presParOf" srcId="{22298FDF-2AA5-4FBF-88E4-FD5819FC2B9C}" destId="{2058AAB8-0AD4-411B-A94B-86C04B09CC48}" srcOrd="0" destOrd="0" presId="urn:microsoft.com/office/officeart/2008/layout/HexagonCluster"/>
    <dgm:cxn modelId="{3F6B1C15-39E2-4A06-9CB5-7203084E3059}" type="presParOf" srcId="{2058AAB8-0AD4-411B-A94B-86C04B09CC48}" destId="{C0D42EFB-C35C-40FD-82EE-2C5DEB0715B4}" srcOrd="0" destOrd="0" presId="urn:microsoft.com/office/officeart/2008/layout/HexagonCluster"/>
    <dgm:cxn modelId="{E95C1EB6-BA4C-4E35-9AEB-3652A9A1289C}" type="presParOf" srcId="{22298FDF-2AA5-4FBF-88E4-FD5819FC2B9C}" destId="{5B53226F-55A1-4C8D-8668-3C76AA6FDF55}" srcOrd="1" destOrd="0" presId="urn:microsoft.com/office/officeart/2008/layout/HexagonCluster"/>
    <dgm:cxn modelId="{567458A8-F767-4B7B-B3F3-83E138761FB2}" type="presParOf" srcId="{5B53226F-55A1-4C8D-8668-3C76AA6FDF55}" destId="{A1EA07D4-DB31-48CC-8510-B0E01CD5DB48}" srcOrd="0" destOrd="0" presId="urn:microsoft.com/office/officeart/2008/layout/HexagonCluster"/>
    <dgm:cxn modelId="{F62D9586-96E0-4858-A5E5-91D6EB6D108A}" type="presParOf" srcId="{22298FDF-2AA5-4FBF-88E4-FD5819FC2B9C}" destId="{FC6FAA87-9552-4E6D-ACF4-55328A484E82}" srcOrd="2" destOrd="0" presId="urn:microsoft.com/office/officeart/2008/layout/HexagonCluster"/>
    <dgm:cxn modelId="{FC1818B3-4120-4468-A9A4-67DB16C79F2B}" type="presParOf" srcId="{FC6FAA87-9552-4E6D-ACF4-55328A484E82}" destId="{F5D512B2-8137-45E5-8D39-8074C3EC0943}" srcOrd="0" destOrd="0" presId="urn:microsoft.com/office/officeart/2008/layout/HexagonCluster"/>
    <dgm:cxn modelId="{7E5D4157-49C3-46F4-9D3A-2955094FC236}" type="presParOf" srcId="{22298FDF-2AA5-4FBF-88E4-FD5819FC2B9C}" destId="{DEB4A2B5-0BE2-4033-863A-9982C5BF8669}" srcOrd="3" destOrd="0" presId="urn:microsoft.com/office/officeart/2008/layout/HexagonCluster"/>
    <dgm:cxn modelId="{A59E7A4E-DA8D-406C-B2F9-12C5CD7B6E65}" type="presParOf" srcId="{DEB4A2B5-0BE2-4033-863A-9982C5BF8669}" destId="{0224725D-CF1E-4D2D-B4A0-D361ED3011CC}" srcOrd="0" destOrd="0" presId="urn:microsoft.com/office/officeart/2008/layout/HexagonCluster"/>
    <dgm:cxn modelId="{502DB067-094B-4024-B03B-38EB57625547}" type="presParOf" srcId="{22298FDF-2AA5-4FBF-88E4-FD5819FC2B9C}" destId="{784B623B-1D66-455D-93E9-1093E05B4CE2}" srcOrd="4" destOrd="0" presId="urn:microsoft.com/office/officeart/2008/layout/HexagonCluster"/>
    <dgm:cxn modelId="{63B4CCC6-AB21-41AF-905D-06B4F4D71E3F}" type="presParOf" srcId="{784B623B-1D66-455D-93E9-1093E05B4CE2}" destId="{B57D372C-0E18-41DA-A1D7-87812E86AEEA}" srcOrd="0" destOrd="0" presId="urn:microsoft.com/office/officeart/2008/layout/HexagonCluster"/>
    <dgm:cxn modelId="{97FADFD3-2032-4556-973E-67E077C8BEE1}" type="presParOf" srcId="{22298FDF-2AA5-4FBF-88E4-FD5819FC2B9C}" destId="{8939B945-56DD-4D0F-8462-19425075A148}" srcOrd="5" destOrd="0" presId="urn:microsoft.com/office/officeart/2008/layout/HexagonCluster"/>
    <dgm:cxn modelId="{05A6EC7B-0303-4A19-8F05-C56753C25E98}" type="presParOf" srcId="{8939B945-56DD-4D0F-8462-19425075A148}" destId="{39E2A1DC-3AE1-4924-B51C-8E56F19472E7}" srcOrd="0" destOrd="0" presId="urn:microsoft.com/office/officeart/2008/layout/HexagonCluster"/>
    <dgm:cxn modelId="{1430D25C-521B-448B-AA85-0E40A1230CDF}" type="presParOf" srcId="{22298FDF-2AA5-4FBF-88E4-FD5819FC2B9C}" destId="{3FA84A41-8F8A-4A81-9C4A-062789183A6D}" srcOrd="6" destOrd="0" presId="urn:microsoft.com/office/officeart/2008/layout/HexagonCluster"/>
    <dgm:cxn modelId="{9D1E1C93-B91C-40EB-9217-2422F283EF63}" type="presParOf" srcId="{3FA84A41-8F8A-4A81-9C4A-062789183A6D}" destId="{0CA2073F-7F98-431B-80F7-5B4551F0047E}" srcOrd="0" destOrd="0" presId="urn:microsoft.com/office/officeart/2008/layout/HexagonCluster"/>
    <dgm:cxn modelId="{7D8B21AA-DB1A-465B-B188-3B375D04BA29}" type="presParOf" srcId="{22298FDF-2AA5-4FBF-88E4-FD5819FC2B9C}" destId="{6707F032-0074-4263-AEC0-364F891B7840}" srcOrd="7" destOrd="0" presId="urn:microsoft.com/office/officeart/2008/layout/HexagonCluster"/>
    <dgm:cxn modelId="{9F2FAB57-3D12-4E0F-8F12-9A11190E3EE2}" type="presParOf" srcId="{6707F032-0074-4263-AEC0-364F891B7840}" destId="{E2369970-C138-4132-96F1-EC4D98469744}" srcOrd="0" destOrd="0" presId="urn:microsoft.com/office/officeart/2008/layout/HexagonCluster"/>
    <dgm:cxn modelId="{E7F02E49-D0B6-4D4A-96DD-E7A91A24D777}" type="presParOf" srcId="{22298FDF-2AA5-4FBF-88E4-FD5819FC2B9C}" destId="{0A1BB940-D1D2-4DFE-93F6-0386906BCE6D}" srcOrd="8" destOrd="0" presId="urn:microsoft.com/office/officeart/2008/layout/HexagonCluster"/>
    <dgm:cxn modelId="{41843617-2A70-4DE7-8D9E-4C16C924BC72}" type="presParOf" srcId="{0A1BB940-D1D2-4DFE-93F6-0386906BCE6D}" destId="{302027BE-B24E-4FF6-9B2D-2998A39D7376}" srcOrd="0" destOrd="0" presId="urn:microsoft.com/office/officeart/2008/layout/HexagonCluster"/>
    <dgm:cxn modelId="{91AF9D74-08B9-4E32-A6F4-791D425219D8}" type="presParOf" srcId="{22298FDF-2AA5-4FBF-88E4-FD5819FC2B9C}" destId="{F77C8D33-82B1-4940-8C35-DB69A6995A1F}" srcOrd="9" destOrd="0" presId="urn:microsoft.com/office/officeart/2008/layout/HexagonCluster"/>
    <dgm:cxn modelId="{632D22D6-165B-40B8-9C08-AA018D599E62}" type="presParOf" srcId="{F77C8D33-82B1-4940-8C35-DB69A6995A1F}" destId="{0B8B9CB2-7BC9-49FC-9F4B-DA985AD52A4B}" srcOrd="0" destOrd="0" presId="urn:microsoft.com/office/officeart/2008/layout/HexagonCluster"/>
    <dgm:cxn modelId="{BED33EFA-025D-406A-BEE1-A65C8370CFCD}" type="presParOf" srcId="{22298FDF-2AA5-4FBF-88E4-FD5819FC2B9C}" destId="{84FC2490-B086-4E93-A5C4-480811540DCB}" srcOrd="10" destOrd="0" presId="urn:microsoft.com/office/officeart/2008/layout/HexagonCluster"/>
    <dgm:cxn modelId="{C8096475-F6D3-4E00-94F6-4B247BEA76F6}" type="presParOf" srcId="{84FC2490-B086-4E93-A5C4-480811540DCB}" destId="{42015C81-933B-46C3-AD64-D1DD209DF757}" srcOrd="0" destOrd="0" presId="urn:microsoft.com/office/officeart/2008/layout/HexagonCluster"/>
    <dgm:cxn modelId="{83F0F1F6-26A3-423F-B297-8922CB4B6A40}" type="presParOf" srcId="{22298FDF-2AA5-4FBF-88E4-FD5819FC2B9C}" destId="{C67D900D-054D-42A3-8742-8D223C186C7C}" srcOrd="11" destOrd="0" presId="urn:microsoft.com/office/officeart/2008/layout/HexagonCluster"/>
    <dgm:cxn modelId="{AC4B9A24-27E3-41F2-8B14-361613C919B0}" type="presParOf" srcId="{C67D900D-054D-42A3-8742-8D223C186C7C}" destId="{BCE0DB0F-1C2E-4B44-B860-F20BD3802099}" srcOrd="0" destOrd="0" presId="urn:microsoft.com/office/officeart/2008/layout/HexagonCluster"/>
    <dgm:cxn modelId="{243A8F98-16ED-4798-942B-CC0D205976BB}" type="presParOf" srcId="{22298FDF-2AA5-4FBF-88E4-FD5819FC2B9C}" destId="{46989DDC-247B-4933-A493-87039A7CBF35}" srcOrd="12" destOrd="0" presId="urn:microsoft.com/office/officeart/2008/layout/HexagonCluster"/>
    <dgm:cxn modelId="{D2297235-7A60-4D9A-A3F0-8EF9BFF7CBCC}" type="presParOf" srcId="{46989DDC-247B-4933-A493-87039A7CBF35}" destId="{BC6C8391-6491-4248-995A-C48D09D72A32}" srcOrd="0" destOrd="0" presId="urn:microsoft.com/office/officeart/2008/layout/HexagonCluster"/>
    <dgm:cxn modelId="{D9E5AA38-81CB-4B6D-9D30-839584D81A9C}" type="presParOf" srcId="{22298FDF-2AA5-4FBF-88E4-FD5819FC2B9C}" destId="{1BB368ED-0ABB-4F19-9652-822D2E30F104}" srcOrd="13" destOrd="0" presId="urn:microsoft.com/office/officeart/2008/layout/HexagonCluster"/>
    <dgm:cxn modelId="{686D7B83-8FBB-4483-B859-C82A26C6A902}" type="presParOf" srcId="{1BB368ED-0ABB-4F19-9652-822D2E30F104}" destId="{B980B841-3300-49A6-B501-8F7082C0FDEA}" srcOrd="0" destOrd="0" presId="urn:microsoft.com/office/officeart/2008/layout/HexagonCluster"/>
    <dgm:cxn modelId="{49F3790B-D91B-436F-8A34-5D1EBBC23ABD}" type="presParOf" srcId="{22298FDF-2AA5-4FBF-88E4-FD5819FC2B9C}" destId="{FA1474F7-EEC0-4511-A199-8BFE71C0E530}" srcOrd="14" destOrd="0" presId="urn:microsoft.com/office/officeart/2008/layout/HexagonCluster"/>
    <dgm:cxn modelId="{FBECC482-B683-40EF-AF30-AA00760E8945}" type="presParOf" srcId="{FA1474F7-EEC0-4511-A199-8BFE71C0E530}" destId="{EDD90A64-7C7C-4622-9A29-BE98278EFF45}" srcOrd="0" destOrd="0" presId="urn:microsoft.com/office/officeart/2008/layout/HexagonCluster"/>
    <dgm:cxn modelId="{7D11BBC5-57F9-4454-88ED-AAE7AC109F69}" type="presParOf" srcId="{22298FDF-2AA5-4FBF-88E4-FD5819FC2B9C}" destId="{60C41E11-E00F-46C4-A6FA-9F5A31B04367}" srcOrd="15" destOrd="0" presId="urn:microsoft.com/office/officeart/2008/layout/HexagonCluster"/>
    <dgm:cxn modelId="{BC44A60A-32AB-4BF6-BB7D-A3A18B43F0DD}" type="presParOf" srcId="{60C41E11-E00F-46C4-A6FA-9F5A31B04367}" destId="{B24A1519-0E31-400F-A8F3-325ADCBADD0C}" srcOrd="0" destOrd="0" presId="urn:microsoft.com/office/officeart/2008/layout/Hexagon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AFC705F-DC5F-466F-A2DE-04CB54EF0757}"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8C86BE21-AEC5-40D9-A990-4FEBCBF1481C}">
      <dgm:prSet phldrT="[Text]" custT="1"/>
      <dgm:spPr/>
      <dgm:t>
        <a:bodyPr/>
        <a:lstStyle/>
        <a:p>
          <a:pPr algn="just"/>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giai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đoạn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phát</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triển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cao</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hơn</a:t>
          </a:r>
          <a:r>
            <a:rPr lang="en-US" sz="2000" b="1" dirty="0">
              <a:solidFill>
                <a:schemeClr val="tx2"/>
              </a:solidFill>
              <a:latin typeface="Times New Roman" panose="02020603050405020304" pitchFamily="18" charset="0"/>
              <a:cs typeface="Times New Roman" panose="02020603050405020304" pitchFamily="18" charset="0"/>
            </a:rPr>
            <a:t> của ý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xa</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là</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sự</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nhận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thức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lý</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luận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về</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tồn</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tại</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xã</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err="1">
              <a:solidFill>
                <a:schemeClr val="tx2"/>
              </a:solidFill>
              <a:latin typeface="Times New Roman" panose="02020603050405020304" pitchFamily="18" charset="0"/>
              <a:cs typeface="Times New Roman" panose="02020603050405020304" pitchFamily="18" charset="0"/>
            </a:rPr>
            <a:t>hội</a:t>
          </a:r>
          <a:r>
            <a:rPr lang="en-US" sz="2000" b="1" dirty="0">
              <a:solidFill>
                <a:schemeClr val="tx2"/>
              </a:solidFill>
              <a:latin typeface="Times New Roman" panose="02020603050405020304" pitchFamily="18" charset="0"/>
              <a:cs typeface="Times New Roman" panose="02020603050405020304" pitchFamily="18" charset="0"/>
            </a:rPr>
            <a:t> .</a:t>
          </a:r>
        </a:p>
      </dgm:t>
    </dgm:pt>
    <dgm:pt modelId="{2B90A397-46F4-41CB-816A-BC34F3388626}" type="parTrans" cxnId="{13839081-37E7-4F95-9EEE-92E181E6D5C2}">
      <dgm:prSet/>
      <dgm:spPr/>
      <dgm:t>
        <a:bodyPr/>
        <a:lstStyle/>
        <a:p>
          <a:endParaRPr lang="en-US"/>
        </a:p>
      </dgm:t>
    </dgm:pt>
    <dgm:pt modelId="{3A719AC5-9CA3-4C4E-A16B-848C84DF5CD1}" type="sibTrans" cxnId="{13839081-37E7-4F95-9EEE-92E181E6D5C2}">
      <dgm:prSet/>
      <dgm:spPr/>
      <dgm:t>
        <a:bodyPr/>
        <a:lstStyle/>
        <a:p>
          <a:endParaRPr lang="en-US"/>
        </a:p>
      </dgm:t>
    </dgm:pt>
    <dgm:pt modelId="{8054A2C4-3738-4D9E-966F-AD3F9E4378BA}" type="pres">
      <dgm:prSet presAssocID="{1AFC705F-DC5F-466F-A2DE-04CB54EF0757}" presName="Name0" presStyleCnt="0">
        <dgm:presLayoutVars>
          <dgm:chMax/>
          <dgm:chPref/>
          <dgm:dir/>
        </dgm:presLayoutVars>
      </dgm:prSet>
      <dgm:spPr/>
    </dgm:pt>
    <dgm:pt modelId="{46285B72-B9AA-4601-A022-4D12679BCB64}" type="pres">
      <dgm:prSet presAssocID="{8C86BE21-AEC5-40D9-A990-4FEBCBF1481C}" presName="composite" presStyleCnt="0">
        <dgm:presLayoutVars>
          <dgm:chMax/>
          <dgm:chPref/>
        </dgm:presLayoutVars>
      </dgm:prSet>
      <dgm:spPr/>
    </dgm:pt>
    <dgm:pt modelId="{69EBB622-2045-4BB9-A208-41AC823E6D4A}" type="pres">
      <dgm:prSet presAssocID="{8C86BE21-AEC5-40D9-A990-4FEBCBF1481C}" presName="Image" presStyleLbl="bgImgPlace1" presStyleIdx="0" presStyleCnt="1" custScaleX="161202" custScaleY="178962" custLinFactNeighborX="-36368" custLinFactNeighborY="2179"/>
      <dgm:spPr>
        <a:prstGeom prst="flowChartAlternateProcess">
          <a:avLst/>
        </a:prstGeom>
        <a:blipFill rotWithShape="1">
          <a:blip xmlns:r="http://schemas.openxmlformats.org/officeDocument/2006/relationships" r:embed="rId1"/>
          <a:stretch>
            <a:fillRect/>
          </a:stretch>
        </a:blipFill>
        <a:ln>
          <a:solidFill>
            <a:schemeClr val="tx2"/>
          </a:solidFill>
        </a:ln>
      </dgm:spPr>
    </dgm:pt>
    <dgm:pt modelId="{EF17D4B3-7F5C-4774-B856-B1A9A486D0CE}" type="pres">
      <dgm:prSet presAssocID="{8C86BE21-AEC5-40D9-A990-4FEBCBF1481C}" presName="ParentText" presStyleLbl="revTx" presStyleIdx="0" presStyleCnt="1" custScaleX="178118" custScaleY="95466" custLinFactNeighborX="-8004" custLinFactNeighborY="34986">
        <dgm:presLayoutVars>
          <dgm:chMax val="0"/>
          <dgm:chPref val="0"/>
          <dgm:bulletEnabled val="1"/>
        </dgm:presLayoutVars>
      </dgm:prSet>
      <dgm:spPr/>
    </dgm:pt>
    <dgm:pt modelId="{937EB8EA-9A80-4B53-85FB-6C26FDEE50F5}" type="pres">
      <dgm:prSet presAssocID="{8C86BE21-AEC5-40D9-A990-4FEBCBF1481C}" presName="tlFrame" presStyleLbl="node1" presStyleIdx="0" presStyleCnt="4" custLinFactX="-100000" custLinFactNeighborX="-101225" custLinFactNeighborY="71072"/>
      <dgm:spPr/>
    </dgm:pt>
    <dgm:pt modelId="{7BF67889-4008-4784-A237-A61FC11EA597}" type="pres">
      <dgm:prSet presAssocID="{8C86BE21-AEC5-40D9-A990-4FEBCBF1481C}" presName="trFrame" presStyleLbl="node1" presStyleIdx="1" presStyleCnt="4" custLinFactX="37316" custLinFactNeighborX="100000" custLinFactNeighborY="71072"/>
      <dgm:spPr/>
    </dgm:pt>
    <dgm:pt modelId="{EC7851FD-082E-4DCF-9F3C-A0039DE4BCD3}" type="pres">
      <dgm:prSet presAssocID="{8C86BE21-AEC5-40D9-A990-4FEBCBF1481C}" presName="blFrame" presStyleLbl="node1" presStyleIdx="2" presStyleCnt="4" custLinFactX="-92337" custLinFactNeighborX="-100000" custLinFactNeighborY="85840"/>
      <dgm:spPr/>
    </dgm:pt>
    <dgm:pt modelId="{0D9F04D7-A25E-4099-BCBA-21053F69313D}" type="pres">
      <dgm:prSet presAssocID="{8C86BE21-AEC5-40D9-A990-4FEBCBF1481C}" presName="brFrame" presStyleLbl="node1" presStyleIdx="3" presStyleCnt="4" custLinFactX="46204" custLinFactNeighborX="100000" custLinFactNeighborY="85840"/>
      <dgm:spPr/>
    </dgm:pt>
  </dgm:ptLst>
  <dgm:cxnLst>
    <dgm:cxn modelId="{C793CE3A-5CCD-4CAB-AA9D-273498947689}" type="presOf" srcId="{8C86BE21-AEC5-40D9-A990-4FEBCBF1481C}" destId="{EF17D4B3-7F5C-4774-B856-B1A9A486D0CE}" srcOrd="0" destOrd="0" presId="urn:microsoft.com/office/officeart/2009/3/layout/FramedTextPicture"/>
    <dgm:cxn modelId="{13839081-37E7-4F95-9EEE-92E181E6D5C2}" srcId="{1AFC705F-DC5F-466F-A2DE-04CB54EF0757}" destId="{8C86BE21-AEC5-40D9-A990-4FEBCBF1481C}" srcOrd="0" destOrd="0" parTransId="{2B90A397-46F4-41CB-816A-BC34F3388626}" sibTransId="{3A719AC5-9CA3-4C4E-A16B-848C84DF5CD1}"/>
    <dgm:cxn modelId="{83BB83E8-1588-4EAA-BA4F-DDAAF1402516}" type="presOf" srcId="{1AFC705F-DC5F-466F-A2DE-04CB54EF0757}" destId="{8054A2C4-3738-4D9E-966F-AD3F9E4378BA}" srcOrd="0" destOrd="0" presId="urn:microsoft.com/office/officeart/2009/3/layout/FramedTextPicture"/>
    <dgm:cxn modelId="{0A3E42C9-A33F-4841-9E01-18EF114F8992}" type="presParOf" srcId="{8054A2C4-3738-4D9E-966F-AD3F9E4378BA}" destId="{46285B72-B9AA-4601-A022-4D12679BCB64}" srcOrd="0" destOrd="0" presId="urn:microsoft.com/office/officeart/2009/3/layout/FramedTextPicture"/>
    <dgm:cxn modelId="{A98323B9-2451-4831-94D1-7A05929DC0C0}" type="presParOf" srcId="{46285B72-B9AA-4601-A022-4D12679BCB64}" destId="{69EBB622-2045-4BB9-A208-41AC823E6D4A}" srcOrd="0" destOrd="0" presId="urn:microsoft.com/office/officeart/2009/3/layout/FramedTextPicture"/>
    <dgm:cxn modelId="{A243D7B8-A014-42E6-A75B-5CF85E4BA3DF}" type="presParOf" srcId="{46285B72-B9AA-4601-A022-4D12679BCB64}" destId="{EF17D4B3-7F5C-4774-B856-B1A9A486D0CE}" srcOrd="1" destOrd="0" presId="urn:microsoft.com/office/officeart/2009/3/layout/FramedTextPicture"/>
    <dgm:cxn modelId="{4E1EEA40-6B8F-4168-8162-4033327BA782}" type="presParOf" srcId="{46285B72-B9AA-4601-A022-4D12679BCB64}" destId="{937EB8EA-9A80-4B53-85FB-6C26FDEE50F5}" srcOrd="2" destOrd="0" presId="urn:microsoft.com/office/officeart/2009/3/layout/FramedTextPicture"/>
    <dgm:cxn modelId="{C1ECE4EE-ABA6-4833-9A59-0A5A07E1BBA6}" type="presParOf" srcId="{46285B72-B9AA-4601-A022-4D12679BCB64}" destId="{7BF67889-4008-4784-A237-A61FC11EA597}" srcOrd="3" destOrd="0" presId="urn:microsoft.com/office/officeart/2009/3/layout/FramedTextPicture"/>
    <dgm:cxn modelId="{611DA158-568B-42CE-AA2F-6E51772ABBA0}" type="presParOf" srcId="{46285B72-B9AA-4601-A022-4D12679BCB64}" destId="{EC7851FD-082E-4DCF-9F3C-A0039DE4BCD3}" srcOrd="4" destOrd="0" presId="urn:microsoft.com/office/officeart/2009/3/layout/FramedTextPicture"/>
    <dgm:cxn modelId="{66EA9B2D-6AE4-45BB-82CD-E79E03BE5CF9}" type="presParOf" srcId="{46285B72-B9AA-4601-A022-4D12679BCB64}" destId="{0D9F04D7-A25E-4099-BCBA-21053F69313D}"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2CC3CFB-C09B-41A9-A1DD-636B73627544}" type="doc">
      <dgm:prSet loTypeId="urn:microsoft.com/office/officeart/2005/8/layout/hList7" loCatId="list" qsTypeId="urn:microsoft.com/office/officeart/2005/8/quickstyle/simple1" qsCatId="simple" csTypeId="urn:microsoft.com/office/officeart/2005/8/colors/accent1_2" csCatId="accent1" phldr="1"/>
      <dgm:spPr/>
    </dgm:pt>
    <dgm:pt modelId="{54F15DC4-E9F0-4BA6-AE04-59588F2CFCA1}">
      <dgm:prSet custT="1"/>
      <dgm:spPr>
        <a:xfrm>
          <a:off x="0" y="28306"/>
          <a:ext cx="4261272" cy="5257800"/>
        </a:xfrm>
        <a:solidFill>
          <a:sysClr val="window" lastClr="FFFFFF"/>
        </a:solidFill>
        <a:ln w="9525" cap="flat" cmpd="sng" algn="ctr">
          <a:solidFill>
            <a:scrgbClr r="0" g="0" b="0"/>
          </a:solidFill>
          <a:prstDash val="solid"/>
        </a:ln>
        <a:effectLst/>
      </dgm:spPr>
      <dgm:t>
        <a:bodyPr/>
        <a:lstStyle/>
        <a:p>
          <a:pPr algn="ctr"/>
          <a:endParaRPr lang="en-US" sz="2400" dirty="0">
            <a:solidFill>
              <a:srgbClr val="000000"/>
            </a:solidFill>
            <a:latin typeface="Times New Roman" pitchFamily="18" charset="0"/>
            <a:ea typeface="+mn-ea"/>
            <a:cs typeface="Times New Roman" pitchFamily="18" charset="0"/>
          </a:endParaRPr>
        </a:p>
        <a:p>
          <a:pPr algn="ctr"/>
          <a:endParaRPr lang="en-US" sz="2400" dirty="0">
            <a:solidFill>
              <a:srgbClr val="000000"/>
            </a:solidFill>
            <a:latin typeface="Times New Roman" pitchFamily="18" charset="0"/>
            <a:ea typeface="+mn-ea"/>
            <a:cs typeface="Times New Roman" pitchFamily="18" charset="0"/>
          </a:endParaRPr>
        </a:p>
        <a:p>
          <a:pPr algn="just"/>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Con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người</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là</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bộ</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phận</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của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giới</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tự</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nhiên</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đồng</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thời</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giới</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tự</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nhiên</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dirty="0" err="1">
              <a:solidFill>
                <a:srgbClr val="000000"/>
              </a:solidFill>
              <a:latin typeface="Times New Roman" panose="02020603050405020304" pitchFamily="18" charset="0"/>
              <a:ea typeface="Tahoma" pitchFamily="34" charset="0"/>
              <a:cs typeface="Times New Roman" panose="02020603050405020304" pitchFamily="18" charset="0"/>
            </a:rPr>
            <a:t>là</a:t>
          </a:r>
          <a:r>
            <a:rPr lang="en-US" sz="2400" b="1"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u="sng" dirty="0" err="1">
              <a:solidFill>
                <a:srgbClr val="000000"/>
              </a:solidFill>
              <a:latin typeface="Times New Roman" panose="02020603050405020304" pitchFamily="18" charset="0"/>
              <a:ea typeface="Tahoma" pitchFamily="34" charset="0"/>
              <a:cs typeface="Times New Roman" panose="02020603050405020304" pitchFamily="18" charset="0"/>
            </a:rPr>
            <a:t>thân</a:t>
          </a:r>
          <a:r>
            <a:rPr lang="en-US" sz="2400" b="1" u="sng"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u="sng" dirty="0" err="1">
              <a:solidFill>
                <a:srgbClr val="000000"/>
              </a:solidFill>
              <a:latin typeface="Times New Roman" panose="02020603050405020304" pitchFamily="18" charset="0"/>
              <a:ea typeface="Tahoma" pitchFamily="34" charset="0"/>
              <a:cs typeface="Times New Roman" panose="02020603050405020304" pitchFamily="18" charset="0"/>
            </a:rPr>
            <a:t>thể</a:t>
          </a:r>
          <a:r>
            <a:rPr lang="en-US" sz="2400" b="1" u="sng"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u="sng" dirty="0" err="1">
              <a:solidFill>
                <a:srgbClr val="000000"/>
              </a:solidFill>
              <a:latin typeface="Times New Roman" panose="02020603050405020304" pitchFamily="18" charset="0"/>
              <a:ea typeface="Tahoma" pitchFamily="34" charset="0"/>
              <a:cs typeface="Times New Roman" panose="02020603050405020304" pitchFamily="18" charset="0"/>
            </a:rPr>
            <a:t>vô</a:t>
          </a:r>
          <a:r>
            <a:rPr lang="en-US" sz="2400" b="1" u="sng" dirty="0">
              <a:solidFill>
                <a:srgbClr val="000000"/>
              </a:solidFill>
              <a:latin typeface="Times New Roman" panose="02020603050405020304" pitchFamily="18" charset="0"/>
              <a:ea typeface="Tahoma" pitchFamily="34" charset="0"/>
              <a:cs typeface="Times New Roman" panose="02020603050405020304" pitchFamily="18" charset="0"/>
            </a:rPr>
            <a:t> </a:t>
          </a:r>
          <a:r>
            <a:rPr lang="en-US" sz="2400" b="1" u="sng" dirty="0" err="1">
              <a:solidFill>
                <a:srgbClr val="000000"/>
              </a:solidFill>
              <a:latin typeface="Times New Roman" panose="02020603050405020304" pitchFamily="18" charset="0"/>
              <a:ea typeface="Tahoma" pitchFamily="34" charset="0"/>
              <a:cs typeface="Times New Roman" panose="02020603050405020304" pitchFamily="18" charset="0"/>
            </a:rPr>
            <a:t>cơ</a:t>
          </a:r>
          <a:r>
            <a:rPr lang="en-US" sz="2400" b="1" u="sng" dirty="0">
              <a:solidFill>
                <a:srgbClr val="000000"/>
              </a:solidFill>
              <a:latin typeface="Times New Roman" panose="02020603050405020304" pitchFamily="18" charset="0"/>
              <a:ea typeface="Tahoma" pitchFamily="34" charset="0"/>
              <a:cs typeface="Times New Roman" panose="02020603050405020304" pitchFamily="18" charset="0"/>
            </a:rPr>
            <a:t> của con </a:t>
          </a:r>
          <a:r>
            <a:rPr lang="en-US" sz="2400" b="1" u="sng" dirty="0" err="1">
              <a:solidFill>
                <a:srgbClr val="000000"/>
              </a:solidFill>
              <a:latin typeface="Times New Roman" panose="02020603050405020304" pitchFamily="18" charset="0"/>
              <a:ea typeface="Tahoma" pitchFamily="34" charset="0"/>
              <a:cs typeface="Times New Roman" panose="02020603050405020304" pitchFamily="18" charset="0"/>
            </a:rPr>
            <a:t>người</a:t>
          </a:r>
          <a:r>
            <a:rPr lang="en-US" sz="2400" b="1" u="sng" dirty="0">
              <a:solidFill>
                <a:srgbClr val="000000"/>
              </a:solidFill>
              <a:latin typeface="Times New Roman" panose="02020603050405020304" pitchFamily="18" charset="0"/>
              <a:ea typeface="Tahoma" pitchFamily="34" charset="0"/>
              <a:cs typeface="Times New Roman" panose="02020603050405020304" pitchFamily="18" charset="0"/>
            </a:rPr>
            <a:t>”.</a:t>
          </a:r>
        </a:p>
      </dgm:t>
    </dgm:pt>
    <dgm:pt modelId="{49CBB93A-28AD-4265-8864-C45D6DF7B3A5}" type="parTrans" cxnId="{B8400E41-5B80-4985-B4A7-DB56A74ADAAD}">
      <dgm:prSet/>
      <dgm:spPr/>
      <dgm:t>
        <a:bodyPr/>
        <a:lstStyle/>
        <a:p>
          <a:endParaRPr lang="en-US"/>
        </a:p>
      </dgm:t>
    </dgm:pt>
    <dgm:pt modelId="{10B374F3-2831-4BA6-A220-36ED0B834D18}" type="sibTrans" cxnId="{B8400E41-5B80-4985-B4A7-DB56A74ADAAD}">
      <dgm:prSet/>
      <dgm:spPr/>
      <dgm:t>
        <a:bodyPr/>
        <a:lstStyle/>
        <a:p>
          <a:endParaRPr lang="en-US"/>
        </a:p>
      </dgm:t>
    </dgm:pt>
    <dgm:pt modelId="{3F06D45C-6930-4F18-9F11-CEA2E795AFB0}" type="pres">
      <dgm:prSet presAssocID="{92CC3CFB-C09B-41A9-A1DD-636B73627544}" presName="Name0" presStyleCnt="0">
        <dgm:presLayoutVars>
          <dgm:dir/>
          <dgm:resizeHandles val="exact"/>
        </dgm:presLayoutVars>
      </dgm:prSet>
      <dgm:spPr/>
    </dgm:pt>
    <dgm:pt modelId="{962369D9-1836-49C2-B084-4E532080CB0B}" type="pres">
      <dgm:prSet presAssocID="{92CC3CFB-C09B-41A9-A1DD-636B73627544}" presName="fgShape" presStyleLbl="fgShp" presStyleIdx="0" presStyleCnt="1" custFlipVert="0" custScaleY="26571" custLinFactNeighborY="60386"/>
      <dgm:spPr>
        <a:xfrm>
          <a:off x="170687" y="4972042"/>
          <a:ext cx="3925824" cy="209557"/>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gm:spPr>
    </dgm:pt>
    <dgm:pt modelId="{E1E9E132-F68E-49C2-BBAA-ADFC3222C26F}" type="pres">
      <dgm:prSet presAssocID="{92CC3CFB-C09B-41A9-A1DD-636B73627544}" presName="linComp" presStyleCnt="0"/>
      <dgm:spPr/>
    </dgm:pt>
    <dgm:pt modelId="{9AF6FA22-9610-4589-9BB8-2059FBFCB4E8}" type="pres">
      <dgm:prSet presAssocID="{54F15DC4-E9F0-4BA6-AE04-59588F2CFCA1}" presName="compNode" presStyleCnt="0"/>
      <dgm:spPr/>
    </dgm:pt>
    <dgm:pt modelId="{F953086C-4DD6-4D57-8C63-89F3FE9CC9EC}" type="pres">
      <dgm:prSet presAssocID="{54F15DC4-E9F0-4BA6-AE04-59588F2CFCA1}" presName="bkgdShape" presStyleLbl="node1" presStyleIdx="0" presStyleCnt="1" custScaleX="110657" custLinFactNeighborX="-389"/>
      <dgm:spPr>
        <a:prstGeom prst="roundRect">
          <a:avLst>
            <a:gd name="adj" fmla="val 10000"/>
          </a:avLst>
        </a:prstGeom>
      </dgm:spPr>
    </dgm:pt>
    <dgm:pt modelId="{9110119A-800A-4320-82EF-79DE71D14E5E}" type="pres">
      <dgm:prSet presAssocID="{54F15DC4-E9F0-4BA6-AE04-59588F2CFCA1}" presName="nodeTx" presStyleLbl="node1" presStyleIdx="0" presStyleCnt="1">
        <dgm:presLayoutVars>
          <dgm:bulletEnabled val="1"/>
        </dgm:presLayoutVars>
      </dgm:prSet>
      <dgm:spPr/>
    </dgm:pt>
    <dgm:pt modelId="{39DBD3A0-035B-44C9-972B-7426CA0C7839}" type="pres">
      <dgm:prSet presAssocID="{54F15DC4-E9F0-4BA6-AE04-59588F2CFCA1}" presName="invisiNode" presStyleLbl="node1" presStyleIdx="0" presStyleCnt="1"/>
      <dgm:spPr/>
    </dgm:pt>
    <dgm:pt modelId="{880BE1DC-5A34-4FE1-A762-F0D31355F4AA}" type="pres">
      <dgm:prSet presAssocID="{54F15DC4-E9F0-4BA6-AE04-59588F2CFCA1}" presName="imagNode" presStyleLbl="fgImgPlace1" presStyleIdx="0" presStyleCnt="1" custScaleX="243722" custScaleY="142503"/>
      <dgm:spPr>
        <a:xfrm>
          <a:off x="0" y="-28306"/>
          <a:ext cx="4267200" cy="249501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9050" cap="flat" cmpd="sng" algn="ctr">
          <a:solidFill>
            <a:sysClr val="window" lastClr="FFFFFF">
              <a:hueOff val="0"/>
              <a:satOff val="0"/>
              <a:lumOff val="0"/>
              <a:alphaOff val="0"/>
            </a:sysClr>
          </a:solidFill>
          <a:prstDash val="solid"/>
        </a:ln>
        <a:effectLst/>
      </dgm:spPr>
    </dgm:pt>
  </dgm:ptLst>
  <dgm:cxnLst>
    <dgm:cxn modelId="{B8400E41-5B80-4985-B4A7-DB56A74ADAAD}" srcId="{92CC3CFB-C09B-41A9-A1DD-636B73627544}" destId="{54F15DC4-E9F0-4BA6-AE04-59588F2CFCA1}" srcOrd="0" destOrd="0" parTransId="{49CBB93A-28AD-4265-8864-C45D6DF7B3A5}" sibTransId="{10B374F3-2831-4BA6-A220-36ED0B834D18}"/>
    <dgm:cxn modelId="{A75A0757-737C-4A73-9B10-64F23A973727}" type="presOf" srcId="{54F15DC4-E9F0-4BA6-AE04-59588F2CFCA1}" destId="{F953086C-4DD6-4D57-8C63-89F3FE9CC9EC}" srcOrd="0" destOrd="0" presId="urn:microsoft.com/office/officeart/2005/8/layout/hList7"/>
    <dgm:cxn modelId="{63818C90-5C4B-4850-B799-0E1B75F9A60C}" type="presOf" srcId="{92CC3CFB-C09B-41A9-A1DD-636B73627544}" destId="{3F06D45C-6930-4F18-9F11-CEA2E795AFB0}" srcOrd="0" destOrd="0" presId="urn:microsoft.com/office/officeart/2005/8/layout/hList7"/>
    <dgm:cxn modelId="{2B83ED9C-5803-4931-8DFF-1ABDA917FAED}" type="presOf" srcId="{54F15DC4-E9F0-4BA6-AE04-59588F2CFCA1}" destId="{9110119A-800A-4320-82EF-79DE71D14E5E}" srcOrd="1" destOrd="0" presId="urn:microsoft.com/office/officeart/2005/8/layout/hList7"/>
    <dgm:cxn modelId="{149D15CB-9419-4629-B650-39FDE969822A}" type="presParOf" srcId="{3F06D45C-6930-4F18-9F11-CEA2E795AFB0}" destId="{962369D9-1836-49C2-B084-4E532080CB0B}" srcOrd="0" destOrd="0" presId="urn:microsoft.com/office/officeart/2005/8/layout/hList7"/>
    <dgm:cxn modelId="{C7153096-5ADF-40B8-AD6E-C0332396FA06}" type="presParOf" srcId="{3F06D45C-6930-4F18-9F11-CEA2E795AFB0}" destId="{E1E9E132-F68E-49C2-BBAA-ADFC3222C26F}" srcOrd="1" destOrd="0" presId="urn:microsoft.com/office/officeart/2005/8/layout/hList7"/>
    <dgm:cxn modelId="{6FCDF5ED-E93A-4670-801E-7AB38F1EE60E}" type="presParOf" srcId="{E1E9E132-F68E-49C2-BBAA-ADFC3222C26F}" destId="{9AF6FA22-9610-4589-9BB8-2059FBFCB4E8}" srcOrd="0" destOrd="0" presId="urn:microsoft.com/office/officeart/2005/8/layout/hList7"/>
    <dgm:cxn modelId="{3C967387-9CF5-49CA-A5C0-2BCB18AB9D53}" type="presParOf" srcId="{9AF6FA22-9610-4589-9BB8-2059FBFCB4E8}" destId="{F953086C-4DD6-4D57-8C63-89F3FE9CC9EC}" srcOrd="0" destOrd="0" presId="urn:microsoft.com/office/officeart/2005/8/layout/hList7"/>
    <dgm:cxn modelId="{44A930C7-E3C7-4697-AA82-D867DA2018FA}" type="presParOf" srcId="{9AF6FA22-9610-4589-9BB8-2059FBFCB4E8}" destId="{9110119A-800A-4320-82EF-79DE71D14E5E}" srcOrd="1" destOrd="0" presId="urn:microsoft.com/office/officeart/2005/8/layout/hList7"/>
    <dgm:cxn modelId="{2BBA8EED-A651-4143-AB8A-4E260517130E}" type="presParOf" srcId="{9AF6FA22-9610-4589-9BB8-2059FBFCB4E8}" destId="{39DBD3A0-035B-44C9-972B-7426CA0C7839}" srcOrd="2" destOrd="0" presId="urn:microsoft.com/office/officeart/2005/8/layout/hList7"/>
    <dgm:cxn modelId="{C0027056-3349-49A7-B8C5-AA6FA0BF9B58}" type="presParOf" srcId="{9AF6FA22-9610-4589-9BB8-2059FBFCB4E8}" destId="{880BE1DC-5A34-4FE1-A762-F0D31355F4A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499D92-1B58-4ABB-B177-83C497903464}" type="doc">
      <dgm:prSet loTypeId="urn:microsoft.com/office/officeart/2005/8/layout/chevron2" loCatId="process" qsTypeId="urn:microsoft.com/office/officeart/2005/8/quickstyle/simple1" qsCatId="simple" csTypeId="urn:microsoft.com/office/officeart/2005/8/colors/accent2_5" csCatId="accent2" phldr="1"/>
      <dgm:spPr/>
      <dgm:t>
        <a:bodyPr/>
        <a:lstStyle/>
        <a:p>
          <a:endParaRPr lang="en-US"/>
        </a:p>
      </dgm:t>
    </dgm:pt>
    <dgm:pt modelId="{6D78E838-C40B-4A2D-96AB-3C36A2D0DC16}">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a.</a:t>
          </a:r>
        </a:p>
      </dgm:t>
    </dgm:pt>
    <dgm:pt modelId="{81DF2ED5-9575-42AD-9EB5-4110B8498BE5}" type="parTrans" cxnId="{9AB38DAF-B29F-4F19-994F-3826BB11E119}">
      <dgm:prSet/>
      <dgm:spPr/>
      <dgm:t>
        <a:bodyPr/>
        <a:lstStyle/>
        <a:p>
          <a:endParaRPr lang="en-US" sz="2800">
            <a:latin typeface="Times New Roman" pitchFamily="18" charset="0"/>
            <a:cs typeface="Times New Roman" pitchFamily="18" charset="0"/>
          </a:endParaRPr>
        </a:p>
      </dgm:t>
    </dgm:pt>
    <dgm:pt modelId="{4CC4098A-8FBF-41BF-B760-909AFAE0B4B5}" type="sibTrans" cxnId="{9AB38DAF-B29F-4F19-994F-3826BB11E119}">
      <dgm:prSet/>
      <dgm:spPr/>
      <dgm:t>
        <a:bodyPr/>
        <a:lstStyle/>
        <a:p>
          <a:endParaRPr lang="en-US" sz="2800">
            <a:latin typeface="Times New Roman" pitchFamily="18" charset="0"/>
            <a:cs typeface="Times New Roman" pitchFamily="18" charset="0"/>
          </a:endParaRPr>
        </a:p>
      </dgm:t>
    </dgm:pt>
    <dgm:pt modelId="{1D3F762B-C24B-4AED-81EC-C5404096EB3B}">
      <dgm:prSet phldrT="[Text]" custT="1"/>
      <dgm:spPr/>
      <dgm:t>
        <a:bodyPr/>
        <a:lstStyle/>
        <a:p>
          <a:r>
            <a:rPr lang="en-US" sz="2800" b="1" dirty="0" err="1">
              <a:solidFill>
                <a:schemeClr val="tx2"/>
              </a:solidFill>
              <a:latin typeface="Times New Roman" pitchFamily="18" charset="0"/>
              <a:cs typeface="Times New Roman" pitchFamily="18" charset="0"/>
            </a:rPr>
            <a:t>Phương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thức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sản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xuất</a:t>
          </a:r>
          <a:r>
            <a:rPr lang="en-US" sz="2800" b="1" dirty="0">
              <a:solidFill>
                <a:schemeClr val="tx2"/>
              </a:solidFill>
              <a:latin typeface="Times New Roman" pitchFamily="18" charset="0"/>
              <a:cs typeface="Times New Roman" pitchFamily="18" charset="0"/>
            </a:rPr>
            <a:t> </a:t>
          </a:r>
        </a:p>
      </dgm:t>
    </dgm:pt>
    <dgm:pt modelId="{6F0FD763-3F2C-43E6-AD4D-3C962D1AB9CC}" type="parTrans" cxnId="{55561BE6-CC2E-40E9-AEBE-1D8FB12620F1}">
      <dgm:prSet/>
      <dgm:spPr/>
      <dgm:t>
        <a:bodyPr/>
        <a:lstStyle/>
        <a:p>
          <a:endParaRPr lang="en-US" sz="2800">
            <a:latin typeface="Times New Roman" pitchFamily="18" charset="0"/>
            <a:cs typeface="Times New Roman" pitchFamily="18" charset="0"/>
          </a:endParaRPr>
        </a:p>
      </dgm:t>
    </dgm:pt>
    <dgm:pt modelId="{111959EF-A31F-4484-878B-BF0B08273C13}" type="sibTrans" cxnId="{55561BE6-CC2E-40E9-AEBE-1D8FB12620F1}">
      <dgm:prSet/>
      <dgm:spPr/>
      <dgm:t>
        <a:bodyPr/>
        <a:lstStyle/>
        <a:p>
          <a:endParaRPr lang="en-US" sz="2800">
            <a:latin typeface="Times New Roman" pitchFamily="18" charset="0"/>
            <a:cs typeface="Times New Roman" pitchFamily="18" charset="0"/>
          </a:endParaRPr>
        </a:p>
      </dgm:t>
    </dgm:pt>
    <dgm:pt modelId="{9FF8373A-6519-49BB-9B1C-267FE05AD0D1}">
      <dgm:prSet phldrT="[Text]" custT="1"/>
      <dgm:spPr>
        <a:solidFill>
          <a:schemeClr val="accent2"/>
        </a:solidFill>
      </dgm:spPr>
      <dgm:t>
        <a:bodyPr/>
        <a:lstStyle/>
        <a:p>
          <a:r>
            <a:rPr lang="en-US" sz="3600" b="1" dirty="0">
              <a:solidFill>
                <a:schemeClr val="tx2"/>
              </a:solidFill>
              <a:latin typeface="Times New Roman" pitchFamily="18" charset="0"/>
              <a:cs typeface="Times New Roman" pitchFamily="18" charset="0"/>
            </a:rPr>
            <a:t>b.</a:t>
          </a:r>
        </a:p>
      </dgm:t>
    </dgm:pt>
    <dgm:pt modelId="{612F8D83-B44F-4931-95F9-3204CC9E1198}" type="parTrans" cxnId="{94A8D32D-9245-4598-BFC4-41535380054B}">
      <dgm:prSet/>
      <dgm:spPr/>
      <dgm:t>
        <a:bodyPr/>
        <a:lstStyle/>
        <a:p>
          <a:endParaRPr lang="en-US" sz="2800">
            <a:latin typeface="Times New Roman" pitchFamily="18" charset="0"/>
            <a:cs typeface="Times New Roman" pitchFamily="18" charset="0"/>
          </a:endParaRPr>
        </a:p>
      </dgm:t>
    </dgm:pt>
    <dgm:pt modelId="{B3DA407D-0D72-4CE5-B3EF-8307CA7052B0}" type="sibTrans" cxnId="{94A8D32D-9245-4598-BFC4-41535380054B}">
      <dgm:prSet/>
      <dgm:spPr/>
      <dgm:t>
        <a:bodyPr/>
        <a:lstStyle/>
        <a:p>
          <a:endParaRPr lang="en-US" sz="2800">
            <a:latin typeface="Times New Roman" pitchFamily="18" charset="0"/>
            <a:cs typeface="Times New Roman" pitchFamily="18" charset="0"/>
          </a:endParaRPr>
        </a:p>
      </dgm:t>
    </dgm:pt>
    <dgm:pt modelId="{DB205CA0-EC72-4625-BB66-BA0600B72F6B}">
      <dgm:prSet custT="1"/>
      <dgm:spPr/>
      <dgm:t>
        <a:bodyPr/>
        <a:lstStyle/>
        <a:p>
          <a:pPr algn="just"/>
          <a:r>
            <a:rPr lang="en-US" sz="2800" b="1" dirty="0" err="1">
              <a:solidFill>
                <a:schemeClr val="tx2"/>
              </a:solidFill>
              <a:latin typeface="Times New Roman" panose="02020603050405020304" pitchFamily="18" charset="0"/>
              <a:cs typeface="Times New Roman" panose="02020603050405020304" pitchFamily="18" charset="0"/>
            </a:rPr>
            <a:t>Quy</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luật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quan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hệ</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sản</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xuất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phù</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hợp</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với</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trình</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độ</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phát</a:t>
          </a:r>
          <a:r>
            <a:rPr lang="en-US" sz="2800" b="1" dirty="0">
              <a:solidFill>
                <a:schemeClr val="tx2"/>
              </a:solidFill>
              <a:latin typeface="Times New Roman" panose="02020603050405020304" pitchFamily="18" charset="0"/>
              <a:cs typeface="Times New Roman" panose="02020603050405020304" pitchFamily="18" charset="0"/>
            </a:rPr>
            <a:t> </a:t>
          </a:r>
          <a:r>
            <a:rPr lang="en-US" sz="2800" b="1" dirty="0" err="1">
              <a:solidFill>
                <a:schemeClr val="tx2"/>
              </a:solidFill>
              <a:latin typeface="Times New Roman" panose="02020603050405020304" pitchFamily="18" charset="0"/>
              <a:cs typeface="Times New Roman" panose="02020603050405020304" pitchFamily="18" charset="0"/>
            </a:rPr>
            <a:t>triển</a:t>
          </a:r>
          <a:r>
            <a:rPr lang="en-US" sz="2800" b="1" dirty="0">
              <a:solidFill>
                <a:schemeClr val="tx2"/>
              </a:solidFill>
              <a:latin typeface="Times New Roman" panose="02020603050405020304" pitchFamily="18" charset="0"/>
              <a:cs typeface="Times New Roman" panose="02020603050405020304" pitchFamily="18" charset="0"/>
            </a:rPr>
            <a:t> của l</a:t>
          </a:r>
          <a:r>
            <a:rPr lang="vi-VN" sz="2800" b="1" dirty="0">
              <a:solidFill>
                <a:schemeClr val="tx2"/>
              </a:solidFill>
              <a:latin typeface="Times New Roman" panose="02020603050405020304" pitchFamily="18" charset="0"/>
              <a:cs typeface="Times New Roman" panose="02020603050405020304" pitchFamily="18" charset="0"/>
            </a:rPr>
            <a:t>ực lượng sản xuất</a:t>
          </a:r>
          <a:r>
            <a:rPr lang="en-US" sz="2800" b="1" dirty="0">
              <a:solidFill>
                <a:schemeClr val="tx2"/>
              </a:solidFill>
              <a:latin typeface="Times New Roman" panose="02020603050405020304" pitchFamily="18" charset="0"/>
              <a:cs typeface="Times New Roman" panose="02020603050405020304" pitchFamily="18" charset="0"/>
            </a:rPr>
            <a:t> </a:t>
          </a:r>
        </a:p>
      </dgm:t>
    </dgm:pt>
    <dgm:pt modelId="{2C7372E6-D6B8-4423-8C83-27572D2A2A7C}" type="parTrans" cxnId="{5F51F65B-83DC-412D-AF86-B0144D1B1CA8}">
      <dgm:prSet/>
      <dgm:spPr/>
      <dgm:t>
        <a:bodyPr/>
        <a:lstStyle/>
        <a:p>
          <a:endParaRPr lang="en-US"/>
        </a:p>
      </dgm:t>
    </dgm:pt>
    <dgm:pt modelId="{572BE895-B1C0-4D74-BEE8-9C75139D3695}" type="sibTrans" cxnId="{5F51F65B-83DC-412D-AF86-B0144D1B1CA8}">
      <dgm:prSet/>
      <dgm:spPr/>
      <dgm:t>
        <a:bodyPr/>
        <a:lstStyle/>
        <a:p>
          <a:endParaRPr lang="en-US"/>
        </a:p>
      </dgm:t>
    </dgm:pt>
    <dgm:pt modelId="{A8385CC5-9E3D-4630-8A14-80529E56AA25}" type="pres">
      <dgm:prSet presAssocID="{06499D92-1B58-4ABB-B177-83C497903464}" presName="linearFlow" presStyleCnt="0">
        <dgm:presLayoutVars>
          <dgm:dir/>
          <dgm:animLvl val="lvl"/>
          <dgm:resizeHandles val="exact"/>
        </dgm:presLayoutVars>
      </dgm:prSet>
      <dgm:spPr/>
    </dgm:pt>
    <dgm:pt modelId="{983C9849-91B6-45B4-BBE3-096EDDB9258B}" type="pres">
      <dgm:prSet presAssocID="{6D78E838-C40B-4A2D-96AB-3C36A2D0DC16}" presName="composite" presStyleCnt="0"/>
      <dgm:spPr/>
    </dgm:pt>
    <dgm:pt modelId="{A7A3CE45-31EC-4F1E-B460-AE5C11441564}" type="pres">
      <dgm:prSet presAssocID="{6D78E838-C40B-4A2D-96AB-3C36A2D0DC16}" presName="parentText" presStyleLbl="alignNode1" presStyleIdx="0" presStyleCnt="2">
        <dgm:presLayoutVars>
          <dgm:chMax val="1"/>
          <dgm:bulletEnabled val="1"/>
        </dgm:presLayoutVars>
      </dgm:prSet>
      <dgm:spPr/>
    </dgm:pt>
    <dgm:pt modelId="{0DAB1469-03E9-4D9F-BEEA-7BAD8D0AC49F}" type="pres">
      <dgm:prSet presAssocID="{6D78E838-C40B-4A2D-96AB-3C36A2D0DC16}" presName="descendantText" presStyleLbl="alignAcc1" presStyleIdx="0" presStyleCnt="2" custLinFactNeighborX="0">
        <dgm:presLayoutVars>
          <dgm:bulletEnabled val="1"/>
        </dgm:presLayoutVars>
      </dgm:prSet>
      <dgm:spPr/>
    </dgm:pt>
    <dgm:pt modelId="{263644C0-3AEF-472C-BC5B-C2E99FB885CD}" type="pres">
      <dgm:prSet presAssocID="{4CC4098A-8FBF-41BF-B760-909AFAE0B4B5}" presName="sp" presStyleCnt="0"/>
      <dgm:spPr/>
    </dgm:pt>
    <dgm:pt modelId="{0EC25FD6-90FD-4D80-8465-5C87A0822180}" type="pres">
      <dgm:prSet presAssocID="{9FF8373A-6519-49BB-9B1C-267FE05AD0D1}" presName="composite" presStyleCnt="0"/>
      <dgm:spPr/>
    </dgm:pt>
    <dgm:pt modelId="{D2E498E5-5D32-477C-AD89-F3DFDEA2421E}" type="pres">
      <dgm:prSet presAssocID="{9FF8373A-6519-49BB-9B1C-267FE05AD0D1}" presName="parentText" presStyleLbl="alignNode1" presStyleIdx="1" presStyleCnt="2">
        <dgm:presLayoutVars>
          <dgm:chMax val="1"/>
          <dgm:bulletEnabled val="1"/>
        </dgm:presLayoutVars>
      </dgm:prSet>
      <dgm:spPr/>
    </dgm:pt>
    <dgm:pt modelId="{66EE8A80-F4D4-4B0E-81C4-C67A772FA914}" type="pres">
      <dgm:prSet presAssocID="{9FF8373A-6519-49BB-9B1C-267FE05AD0D1}" presName="descendantText" presStyleLbl="alignAcc1" presStyleIdx="1" presStyleCnt="2" custLinFactNeighborX="0">
        <dgm:presLayoutVars>
          <dgm:bulletEnabled val="1"/>
        </dgm:presLayoutVars>
      </dgm:prSet>
      <dgm:spPr/>
    </dgm:pt>
  </dgm:ptLst>
  <dgm:cxnLst>
    <dgm:cxn modelId="{94A8D32D-9245-4598-BFC4-41535380054B}" srcId="{06499D92-1B58-4ABB-B177-83C497903464}" destId="{9FF8373A-6519-49BB-9B1C-267FE05AD0D1}" srcOrd="1" destOrd="0" parTransId="{612F8D83-B44F-4931-95F9-3204CC9E1198}" sibTransId="{B3DA407D-0D72-4CE5-B3EF-8307CA7052B0}"/>
    <dgm:cxn modelId="{5F51F65B-83DC-412D-AF86-B0144D1B1CA8}" srcId="{9FF8373A-6519-49BB-9B1C-267FE05AD0D1}" destId="{DB205CA0-EC72-4625-BB66-BA0600B72F6B}" srcOrd="0" destOrd="0" parTransId="{2C7372E6-D6B8-4423-8C83-27572D2A2A7C}" sibTransId="{572BE895-B1C0-4D74-BEE8-9C75139D3695}"/>
    <dgm:cxn modelId="{2873E27D-AD53-4DE7-9BB4-C65D5C24A38A}" type="presOf" srcId="{9FF8373A-6519-49BB-9B1C-267FE05AD0D1}" destId="{D2E498E5-5D32-477C-AD89-F3DFDEA2421E}" srcOrd="0" destOrd="0" presId="urn:microsoft.com/office/officeart/2005/8/layout/chevron2"/>
    <dgm:cxn modelId="{9AB38DAF-B29F-4F19-994F-3826BB11E119}" srcId="{06499D92-1B58-4ABB-B177-83C497903464}" destId="{6D78E838-C40B-4A2D-96AB-3C36A2D0DC16}" srcOrd="0" destOrd="0" parTransId="{81DF2ED5-9575-42AD-9EB5-4110B8498BE5}" sibTransId="{4CC4098A-8FBF-41BF-B760-909AFAE0B4B5}"/>
    <dgm:cxn modelId="{CF8A07B8-F73F-4BBC-B392-6E50AABB7934}" type="presOf" srcId="{1D3F762B-C24B-4AED-81EC-C5404096EB3B}" destId="{0DAB1469-03E9-4D9F-BEEA-7BAD8D0AC49F}" srcOrd="0" destOrd="0" presId="urn:microsoft.com/office/officeart/2005/8/layout/chevron2"/>
    <dgm:cxn modelId="{AE03AAC0-F6A4-4197-B112-5010577AE271}" type="presOf" srcId="{6D78E838-C40B-4A2D-96AB-3C36A2D0DC16}" destId="{A7A3CE45-31EC-4F1E-B460-AE5C11441564}" srcOrd="0" destOrd="0" presId="urn:microsoft.com/office/officeart/2005/8/layout/chevron2"/>
    <dgm:cxn modelId="{3E5393D3-8B5D-44BE-8939-F5926039B154}" type="presOf" srcId="{DB205CA0-EC72-4625-BB66-BA0600B72F6B}" destId="{66EE8A80-F4D4-4B0E-81C4-C67A772FA914}" srcOrd="0" destOrd="0" presId="urn:microsoft.com/office/officeart/2005/8/layout/chevron2"/>
    <dgm:cxn modelId="{7EB193E5-1D79-4996-A426-6C782C2BEB7E}" type="presOf" srcId="{06499D92-1B58-4ABB-B177-83C497903464}" destId="{A8385CC5-9E3D-4630-8A14-80529E56AA25}" srcOrd="0" destOrd="0" presId="urn:microsoft.com/office/officeart/2005/8/layout/chevron2"/>
    <dgm:cxn modelId="{55561BE6-CC2E-40E9-AEBE-1D8FB12620F1}" srcId="{6D78E838-C40B-4A2D-96AB-3C36A2D0DC16}" destId="{1D3F762B-C24B-4AED-81EC-C5404096EB3B}" srcOrd="0" destOrd="0" parTransId="{6F0FD763-3F2C-43E6-AD4D-3C962D1AB9CC}" sibTransId="{111959EF-A31F-4484-878B-BF0B08273C13}"/>
    <dgm:cxn modelId="{E37725C5-D3A5-4B11-82E3-BF706AA68482}" type="presParOf" srcId="{A8385CC5-9E3D-4630-8A14-80529E56AA25}" destId="{983C9849-91B6-45B4-BBE3-096EDDB9258B}" srcOrd="0" destOrd="0" presId="urn:microsoft.com/office/officeart/2005/8/layout/chevron2"/>
    <dgm:cxn modelId="{30F2346B-3F90-4F38-80AD-BC0075BEA919}" type="presParOf" srcId="{983C9849-91B6-45B4-BBE3-096EDDB9258B}" destId="{A7A3CE45-31EC-4F1E-B460-AE5C11441564}" srcOrd="0" destOrd="0" presId="urn:microsoft.com/office/officeart/2005/8/layout/chevron2"/>
    <dgm:cxn modelId="{8BD23F19-A1E3-445B-8091-1C13F1B3D5DD}" type="presParOf" srcId="{983C9849-91B6-45B4-BBE3-096EDDB9258B}" destId="{0DAB1469-03E9-4D9F-BEEA-7BAD8D0AC49F}" srcOrd="1" destOrd="0" presId="urn:microsoft.com/office/officeart/2005/8/layout/chevron2"/>
    <dgm:cxn modelId="{A82616B4-DB37-40AA-9F8D-7FA5AFA75555}" type="presParOf" srcId="{A8385CC5-9E3D-4630-8A14-80529E56AA25}" destId="{263644C0-3AEF-472C-BC5B-C2E99FB885CD}" srcOrd="1" destOrd="0" presId="urn:microsoft.com/office/officeart/2005/8/layout/chevron2"/>
    <dgm:cxn modelId="{6A5CBB6B-5F3B-494F-A81E-CE1B4383C837}" type="presParOf" srcId="{A8385CC5-9E3D-4630-8A14-80529E56AA25}" destId="{0EC25FD6-90FD-4D80-8465-5C87A0822180}" srcOrd="2" destOrd="0" presId="urn:microsoft.com/office/officeart/2005/8/layout/chevron2"/>
    <dgm:cxn modelId="{648F4791-8DA4-45E3-8AE6-1F38956F92DB}" type="presParOf" srcId="{0EC25FD6-90FD-4D80-8465-5C87A0822180}" destId="{D2E498E5-5D32-477C-AD89-F3DFDEA2421E}" srcOrd="0" destOrd="0" presId="urn:microsoft.com/office/officeart/2005/8/layout/chevron2"/>
    <dgm:cxn modelId="{FE28AD88-5227-467F-B473-F03D98CB5A0F}" type="presParOf" srcId="{0EC25FD6-90FD-4D80-8465-5C87A0822180}" destId="{66EE8A80-F4D4-4B0E-81C4-C67A772FA9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6703DCD-01AD-4E3D-BF13-4BF776ACE975}" type="doc">
      <dgm:prSet loTypeId="urn:microsoft.com/office/officeart/2005/8/layout/venn1" loCatId="relationship" qsTypeId="urn:microsoft.com/office/officeart/2005/8/quickstyle/simple1" qsCatId="simple" csTypeId="urn:microsoft.com/office/officeart/2005/8/colors/colorful2" csCatId="colorful" phldr="1"/>
      <dgm:spPr/>
    </dgm:pt>
    <dgm:pt modelId="{C05D4D2A-0CD9-42A7-8045-2AD390665F88}">
      <dgm:prSet phldrT="[Text]" custT="1"/>
      <dgm:spPr/>
      <dgm:t>
        <a:bodyPr/>
        <a:lstStyle/>
        <a:p>
          <a:pPr algn="ctr"/>
          <a:r>
            <a:rPr lang="en-US" sz="3200" b="1" i="1" dirty="0" err="1">
              <a:latin typeface="Times New Roman" panose="02020603050405020304" pitchFamily="18" charset="0"/>
              <a:ea typeface="Tahoma" pitchFamily="34" charset="0"/>
              <a:cs typeface="Times New Roman" panose="02020603050405020304" pitchFamily="18" charset="0"/>
            </a:rPr>
            <a:t>Nhân</a:t>
          </a:r>
          <a:r>
            <a:rPr lang="en-US" sz="3200" b="1" i="1" dirty="0">
              <a:latin typeface="Times New Roman" panose="02020603050405020304" pitchFamily="18" charset="0"/>
              <a:ea typeface="Tahoma" pitchFamily="34" charset="0"/>
              <a:cs typeface="Times New Roman" panose="02020603050405020304" pitchFamily="18" charset="0"/>
            </a:rPr>
            <a:t> </a:t>
          </a:r>
          <a:r>
            <a:rPr lang="en-US" sz="3200" b="1" i="1" dirty="0" err="1">
              <a:latin typeface="Times New Roman" panose="02020603050405020304" pitchFamily="18" charset="0"/>
              <a:ea typeface="Tahoma" pitchFamily="34" charset="0"/>
              <a:cs typeface="Times New Roman" panose="02020603050405020304" pitchFamily="18" charset="0"/>
            </a:rPr>
            <a:t>tố</a:t>
          </a:r>
          <a:endParaRPr lang="en-US" sz="3200" b="1" i="1" dirty="0">
            <a:latin typeface="Times New Roman" panose="02020603050405020304" pitchFamily="18" charset="0"/>
            <a:ea typeface="Tahoma" pitchFamily="34" charset="0"/>
            <a:cs typeface="Times New Roman" panose="02020603050405020304" pitchFamily="18" charset="0"/>
          </a:endParaRPr>
        </a:p>
        <a:p>
          <a:pPr algn="ctr"/>
          <a:r>
            <a:rPr lang="en-US" sz="3200" b="1" i="1" dirty="0">
              <a:latin typeface="Times New Roman" panose="02020603050405020304" pitchFamily="18" charset="0"/>
              <a:ea typeface="Tahoma" pitchFamily="34" charset="0"/>
              <a:cs typeface="Times New Roman" panose="02020603050405020304" pitchFamily="18" charset="0"/>
            </a:rPr>
            <a:t> lao </a:t>
          </a:r>
          <a:r>
            <a:rPr lang="en-US" sz="3200" b="1" i="1" dirty="0" err="1">
              <a:latin typeface="Times New Roman" panose="02020603050405020304" pitchFamily="18" charset="0"/>
              <a:ea typeface="Tahoma" pitchFamily="34" charset="0"/>
              <a:cs typeface="Times New Roman" panose="02020603050405020304" pitchFamily="18" charset="0"/>
            </a:rPr>
            <a:t>động</a:t>
          </a:r>
          <a:endParaRPr lang="en-US" sz="3200" b="1" i="1" dirty="0">
            <a:latin typeface="Times New Roman" panose="02020603050405020304" pitchFamily="18" charset="0"/>
            <a:ea typeface="Tahoma" pitchFamily="34" charset="0"/>
            <a:cs typeface="Times New Roman" panose="02020603050405020304" pitchFamily="18" charset="0"/>
          </a:endParaRPr>
        </a:p>
      </dgm:t>
    </dgm:pt>
    <dgm:pt modelId="{1CBB6F3C-9C97-4054-9EE3-F28D4EE5DEAA}" type="parTrans" cxnId="{EF8E7BCA-B53E-4D2F-B31D-BD103A91775F}">
      <dgm:prSet/>
      <dgm:spPr/>
      <dgm:t>
        <a:bodyPr/>
        <a:lstStyle/>
        <a:p>
          <a:endParaRPr lang="en-US"/>
        </a:p>
      </dgm:t>
    </dgm:pt>
    <dgm:pt modelId="{44E08D0E-6C76-4AC8-9BC6-C4085A14FE20}" type="sibTrans" cxnId="{EF8E7BCA-B53E-4D2F-B31D-BD103A91775F}">
      <dgm:prSet/>
      <dgm:spPr/>
      <dgm:t>
        <a:bodyPr/>
        <a:lstStyle/>
        <a:p>
          <a:endParaRPr lang="en-US"/>
        </a:p>
      </dgm:t>
    </dgm:pt>
    <dgm:pt modelId="{326F0262-6B3E-4CD9-A484-88C5F7AEF8A5}">
      <dgm:prSet phldrT="[Text]" custT="1"/>
      <dgm:spPr/>
      <dgm:t>
        <a:bodyPr/>
        <a:lstStyle/>
        <a:p>
          <a:pPr algn="ctr"/>
          <a:r>
            <a:rPr lang="en-US" sz="2800" b="1" i="1" dirty="0" err="1">
              <a:effectLst/>
              <a:latin typeface="Times New Roman" panose="02020603050405020304" pitchFamily="18" charset="0"/>
              <a:ea typeface="Tahoma" pitchFamily="34" charset="0"/>
              <a:cs typeface="Times New Roman" panose="02020603050405020304" pitchFamily="18" charset="0"/>
            </a:rPr>
            <a:t>Các</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nhân</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tố</a:t>
          </a:r>
          <a:r>
            <a:rPr lang="en-US" sz="2800" b="1" i="1" dirty="0">
              <a:effectLst/>
              <a:latin typeface="Times New Roman" panose="02020603050405020304" pitchFamily="18" charset="0"/>
              <a:ea typeface="Tahoma" pitchFamily="34" charset="0"/>
              <a:cs typeface="Times New Roman" panose="02020603050405020304" pitchFamily="18" charset="0"/>
            </a:rPr>
            <a:t> xã </a:t>
          </a:r>
          <a:r>
            <a:rPr lang="en-US" sz="2800" b="1" i="1" dirty="0" err="1">
              <a:effectLst/>
              <a:latin typeface="Times New Roman" panose="02020603050405020304" pitchFamily="18" charset="0"/>
              <a:ea typeface="Tahoma" pitchFamily="34" charset="0"/>
              <a:cs typeface="Times New Roman" panose="02020603050405020304" pitchFamily="18" charset="0"/>
            </a:rPr>
            <a:t>hội</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và</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các</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quy</a:t>
          </a:r>
          <a:r>
            <a:rPr lang="en-US" sz="2800" b="1" i="1" dirty="0">
              <a:effectLst/>
              <a:latin typeface="Times New Roman" panose="02020603050405020304" pitchFamily="18" charset="0"/>
              <a:ea typeface="Tahoma" pitchFamily="34" charset="0"/>
              <a:cs typeface="Times New Roman" panose="02020603050405020304" pitchFamily="18" charset="0"/>
            </a:rPr>
            <a:t> </a:t>
          </a:r>
          <a:r>
            <a:rPr lang="en-US" sz="2800" b="1" i="1" dirty="0" err="1">
              <a:effectLst/>
              <a:latin typeface="Times New Roman" panose="02020603050405020304" pitchFamily="18" charset="0"/>
              <a:ea typeface="Tahoma" pitchFamily="34" charset="0"/>
              <a:cs typeface="Times New Roman" panose="02020603050405020304" pitchFamily="18" charset="0"/>
            </a:rPr>
            <a:t>luật</a:t>
          </a:r>
          <a:r>
            <a:rPr lang="en-US" sz="2800" b="1" i="1" dirty="0">
              <a:effectLst/>
              <a:latin typeface="Times New Roman" panose="02020603050405020304" pitchFamily="18" charset="0"/>
              <a:ea typeface="Tahoma" pitchFamily="34" charset="0"/>
              <a:cs typeface="Times New Roman" panose="02020603050405020304" pitchFamily="18" charset="0"/>
            </a:rPr>
            <a:t> xã </a:t>
          </a:r>
          <a:r>
            <a:rPr lang="en-US" sz="2800" b="1" i="1" dirty="0" err="1">
              <a:effectLst/>
              <a:latin typeface="Times New Roman" panose="02020603050405020304" pitchFamily="18" charset="0"/>
              <a:ea typeface="Tahoma" pitchFamily="34" charset="0"/>
              <a:cs typeface="Times New Roman" panose="02020603050405020304" pitchFamily="18" charset="0"/>
            </a:rPr>
            <a:t>hội</a:t>
          </a:r>
          <a:endParaRPr lang="en-US" sz="2800" b="1" i="1" dirty="0">
            <a:effectLst/>
            <a:latin typeface="Times New Roman" panose="02020603050405020304" pitchFamily="18" charset="0"/>
            <a:ea typeface="Tahoma" pitchFamily="34" charset="0"/>
            <a:cs typeface="Times New Roman" panose="02020603050405020304" pitchFamily="18" charset="0"/>
          </a:endParaRPr>
        </a:p>
      </dgm:t>
    </dgm:pt>
    <dgm:pt modelId="{C273257E-B484-48F8-84A2-D36E245DC7CE}" type="sibTrans" cxnId="{7FC710E0-875F-435E-AAEF-8D00E4E374B2}">
      <dgm:prSet/>
      <dgm:spPr/>
      <dgm:t>
        <a:bodyPr/>
        <a:lstStyle/>
        <a:p>
          <a:endParaRPr lang="en-US"/>
        </a:p>
      </dgm:t>
    </dgm:pt>
    <dgm:pt modelId="{C0D9F0CD-1B89-49C1-AA4C-46139D1E7616}" type="parTrans" cxnId="{7FC710E0-875F-435E-AAEF-8D00E4E374B2}">
      <dgm:prSet/>
      <dgm:spPr/>
      <dgm:t>
        <a:bodyPr/>
        <a:lstStyle/>
        <a:p>
          <a:endParaRPr lang="en-US"/>
        </a:p>
      </dgm:t>
    </dgm:pt>
    <dgm:pt modelId="{8D8C2E20-A544-42CD-97AC-E07294BBA520}" type="pres">
      <dgm:prSet presAssocID="{26703DCD-01AD-4E3D-BF13-4BF776ACE975}" presName="compositeShape" presStyleCnt="0">
        <dgm:presLayoutVars>
          <dgm:chMax val="7"/>
          <dgm:dir/>
          <dgm:resizeHandles val="exact"/>
        </dgm:presLayoutVars>
      </dgm:prSet>
      <dgm:spPr/>
    </dgm:pt>
    <dgm:pt modelId="{3839DDA0-56B3-40BF-AF88-48386E987339}" type="pres">
      <dgm:prSet presAssocID="{C05D4D2A-0CD9-42A7-8045-2AD390665F88}" presName="circ1" presStyleLbl="vennNode1" presStyleIdx="0" presStyleCnt="2" custScaleX="283420" custLinFactNeighborX="-61947" custLinFactNeighborY="4295"/>
      <dgm:spPr>
        <a:xfrm>
          <a:off x="8" y="10363"/>
          <a:ext cx="5369782" cy="1894637"/>
        </a:xfrm>
        <a:prstGeom prst="ellipse">
          <a:avLst/>
        </a:prstGeom>
      </dgm:spPr>
    </dgm:pt>
    <dgm:pt modelId="{9EAC36DF-9BAC-4F0A-B788-B243E2903365}" type="pres">
      <dgm:prSet presAssocID="{C05D4D2A-0CD9-42A7-8045-2AD390665F88}" presName="circ1Tx" presStyleLbl="revTx" presStyleIdx="0" presStyleCnt="0">
        <dgm:presLayoutVars>
          <dgm:chMax val="0"/>
          <dgm:chPref val="0"/>
          <dgm:bulletEnabled val="1"/>
        </dgm:presLayoutVars>
      </dgm:prSet>
      <dgm:spPr/>
    </dgm:pt>
    <dgm:pt modelId="{17B20A13-8775-4C02-BDE5-775241C8674C}" type="pres">
      <dgm:prSet presAssocID="{326F0262-6B3E-4CD9-A484-88C5F7AEF8A5}" presName="circ2" presStyleLbl="vennNode1" presStyleIdx="1" presStyleCnt="2" custScaleX="273809" custLinFactNeighborX="61947" custLinFactNeighborY="1040"/>
      <dgm:spPr>
        <a:xfrm>
          <a:off x="3803902" y="10363"/>
          <a:ext cx="5187688" cy="1894637"/>
        </a:xfrm>
        <a:prstGeom prst="ellipse">
          <a:avLst/>
        </a:prstGeom>
      </dgm:spPr>
    </dgm:pt>
    <dgm:pt modelId="{80CE017F-48CF-4566-A363-4A1BCCC8B757}" type="pres">
      <dgm:prSet presAssocID="{326F0262-6B3E-4CD9-A484-88C5F7AEF8A5}" presName="circ2Tx" presStyleLbl="revTx" presStyleIdx="0" presStyleCnt="0">
        <dgm:presLayoutVars>
          <dgm:chMax val="0"/>
          <dgm:chPref val="0"/>
          <dgm:bulletEnabled val="1"/>
        </dgm:presLayoutVars>
      </dgm:prSet>
      <dgm:spPr/>
    </dgm:pt>
  </dgm:ptLst>
  <dgm:cxnLst>
    <dgm:cxn modelId="{D182216A-2423-4CE3-8915-0ACC5AB496A3}" type="presOf" srcId="{326F0262-6B3E-4CD9-A484-88C5F7AEF8A5}" destId="{80CE017F-48CF-4566-A363-4A1BCCC8B757}" srcOrd="1" destOrd="0" presId="urn:microsoft.com/office/officeart/2005/8/layout/venn1"/>
    <dgm:cxn modelId="{8C4F228A-EC33-4F9F-BA4A-2CA8C0123616}" type="presOf" srcId="{C05D4D2A-0CD9-42A7-8045-2AD390665F88}" destId="{3839DDA0-56B3-40BF-AF88-48386E987339}" srcOrd="0" destOrd="0" presId="urn:microsoft.com/office/officeart/2005/8/layout/venn1"/>
    <dgm:cxn modelId="{817E3F95-5A81-4C27-AE44-33D54CC5FF9E}" type="presOf" srcId="{26703DCD-01AD-4E3D-BF13-4BF776ACE975}" destId="{8D8C2E20-A544-42CD-97AC-E07294BBA520}" srcOrd="0" destOrd="0" presId="urn:microsoft.com/office/officeart/2005/8/layout/venn1"/>
    <dgm:cxn modelId="{FFC544A5-FF49-4E0B-9440-1831F6128B4C}" type="presOf" srcId="{C05D4D2A-0CD9-42A7-8045-2AD390665F88}" destId="{9EAC36DF-9BAC-4F0A-B788-B243E2903365}" srcOrd="1" destOrd="0" presId="urn:microsoft.com/office/officeart/2005/8/layout/venn1"/>
    <dgm:cxn modelId="{3B8134C8-F33E-4F11-AF3B-82496F3BF1F4}" type="presOf" srcId="{326F0262-6B3E-4CD9-A484-88C5F7AEF8A5}" destId="{17B20A13-8775-4C02-BDE5-775241C8674C}" srcOrd="0" destOrd="0" presId="urn:microsoft.com/office/officeart/2005/8/layout/venn1"/>
    <dgm:cxn modelId="{EF8E7BCA-B53E-4D2F-B31D-BD103A91775F}" srcId="{26703DCD-01AD-4E3D-BF13-4BF776ACE975}" destId="{C05D4D2A-0CD9-42A7-8045-2AD390665F88}" srcOrd="0" destOrd="0" parTransId="{1CBB6F3C-9C97-4054-9EE3-F28D4EE5DEAA}" sibTransId="{44E08D0E-6C76-4AC8-9BC6-C4085A14FE20}"/>
    <dgm:cxn modelId="{7FC710E0-875F-435E-AAEF-8D00E4E374B2}" srcId="{26703DCD-01AD-4E3D-BF13-4BF776ACE975}" destId="{326F0262-6B3E-4CD9-A484-88C5F7AEF8A5}" srcOrd="1" destOrd="0" parTransId="{C0D9F0CD-1B89-49C1-AA4C-46139D1E7616}" sibTransId="{C273257E-B484-48F8-84A2-D36E245DC7CE}"/>
    <dgm:cxn modelId="{4AF111B2-D5E0-4FA8-89F7-94A8ECC87480}" type="presParOf" srcId="{8D8C2E20-A544-42CD-97AC-E07294BBA520}" destId="{3839DDA0-56B3-40BF-AF88-48386E987339}" srcOrd="0" destOrd="0" presId="urn:microsoft.com/office/officeart/2005/8/layout/venn1"/>
    <dgm:cxn modelId="{CEBC3AD4-3F82-4B38-8159-F9CBF8529D08}" type="presParOf" srcId="{8D8C2E20-A544-42CD-97AC-E07294BBA520}" destId="{9EAC36DF-9BAC-4F0A-B788-B243E2903365}" srcOrd="1" destOrd="0" presId="urn:microsoft.com/office/officeart/2005/8/layout/venn1"/>
    <dgm:cxn modelId="{6CA81F24-8EC8-433D-B862-1427BAF10F1E}" type="presParOf" srcId="{8D8C2E20-A544-42CD-97AC-E07294BBA520}" destId="{17B20A13-8775-4C02-BDE5-775241C8674C}" srcOrd="2" destOrd="0" presId="urn:microsoft.com/office/officeart/2005/8/layout/venn1"/>
    <dgm:cxn modelId="{DF00DC5E-3138-48AE-B7C2-BDA5644F3055}" type="presParOf" srcId="{8D8C2E20-A544-42CD-97AC-E07294BBA520}" destId="{80CE017F-48CF-4566-A363-4A1BCCC8B757}" srcOrd="3" destOrd="0" presId="urn:microsoft.com/office/officeart/2005/8/layout/venn1"/>
  </dgm:cxnLst>
  <dgm:bg>
    <a:solidFill>
      <a:schemeClr val="accent5">
        <a:lumMod val="20000"/>
        <a:lumOff val="80000"/>
      </a:schemeClr>
    </a:solid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F2D494C-A96E-4B32-96A0-8FD7C936DC5B}">
      <dgm:prSet phldrT="[Text]"/>
      <dgm:spPr>
        <a:xfrm>
          <a:off x="323802" y="248666"/>
          <a:ext cx="1963470" cy="1952625"/>
        </a:xfrm>
        <a:solidFill>
          <a:srgbClr val="3366FF"/>
        </a:solidFill>
        <a:ln w="19050" cap="flat" cmpd="sng" algn="ctr">
          <a:solidFill>
            <a:sysClr val="window" lastClr="FFFFFF">
              <a:hueOff val="0"/>
              <a:satOff val="0"/>
              <a:lumOff val="0"/>
              <a:alphaOff val="0"/>
            </a:sysClr>
          </a:solidFill>
          <a:prstDash val="solid"/>
        </a:ln>
        <a:effectLst/>
      </dgm:spPr>
      <dgm:t>
        <a:bodyPr/>
        <a:lstStyle/>
        <a:p>
          <a:r>
            <a:rPr lang="en-US" b="1">
              <a:solidFill>
                <a:sysClr val="window" lastClr="FFFFFF"/>
              </a:solidFill>
              <a:latin typeface="Times New Roman" pitchFamily="18" charset="0"/>
              <a:ea typeface="+mn-ea"/>
              <a:cs typeface="Times New Roman" pitchFamily="18" charset="0"/>
            </a:rPr>
            <a:t>Quy luật tự nhiên</a:t>
          </a: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xfrm>
          <a:off x="2345846" y="740415"/>
          <a:ext cx="378207" cy="471794"/>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DF8C821F-83C6-4F13-A667-5E38F1C835B5}">
      <dgm:prSet phldrT="[Text]"/>
      <dgm:spPr>
        <a:xfrm>
          <a:off x="3367867" y="248666"/>
          <a:ext cx="1963470" cy="1952625"/>
        </a:xfrm>
        <a:solidFill>
          <a:srgbClr val="FFC000"/>
        </a:solidFill>
        <a:ln w="19050" cap="flat" cmpd="sng" algn="ctr">
          <a:solidFill>
            <a:sysClr val="window" lastClr="FFFFFF">
              <a:hueOff val="0"/>
              <a:satOff val="0"/>
              <a:lumOff val="0"/>
              <a:alphaOff val="0"/>
            </a:sysClr>
          </a:solidFill>
          <a:prstDash val="solid"/>
        </a:ln>
        <a:effectLst/>
      </dgm:spPr>
      <dgm:t>
        <a:bodyPr/>
        <a:lstStyle/>
        <a:p>
          <a:r>
            <a:rPr lang="en-US" b="1">
              <a:solidFill>
                <a:sysClr val="windowText" lastClr="000000"/>
              </a:solidFill>
              <a:latin typeface="Gill Sans MT"/>
              <a:ea typeface="+mn-ea"/>
              <a:cs typeface="+mn-cs"/>
            </a:rPr>
            <a:t>Quy luật tâm lý, ý </a:t>
          </a:r>
          <a:r>
            <a:rPr lang="en-US" b="1">
              <a:solidFill>
                <a:sysClr val="windowText" lastClr="000000"/>
              </a:solidFill>
              <a:latin typeface="Times New Roman" pitchFamily="18" charset="0"/>
              <a:ea typeface="+mn-ea"/>
              <a:cs typeface="Times New Roman" pitchFamily="18" charset="0"/>
            </a:rPr>
            <a:t>thức</a:t>
          </a:r>
        </a:p>
      </dgm:t>
    </dgm:pt>
    <dgm:pt modelId="{8A42E2BB-AC2A-4EBD-81BB-EC121E360D64}" type="parTrans" cxnId="{7A0D5929-1536-4684-BF1D-3F1CD27BA4C9}">
      <dgm:prSet/>
      <dgm:spPr/>
      <dgm:t>
        <a:bodyPr/>
        <a:lstStyle/>
        <a:p>
          <a:endParaRPr lang="en-US"/>
        </a:p>
      </dgm:t>
    </dgm:pt>
    <dgm:pt modelId="{5E4CF9ED-3A3F-4709-8E9A-12A6A01147E4}" type="sibTrans" cxnId="{7A0D5929-1536-4684-BF1D-3F1CD27BA4C9}">
      <dgm:prSet/>
      <dgm:spPr>
        <a:xfrm>
          <a:off x="5389911" y="740415"/>
          <a:ext cx="378207" cy="471794"/>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CA48780A-9108-45DD-81CE-3EA5E0277A3E}">
      <dgm:prSet phldrT="[Text]"/>
      <dgm:spPr>
        <a:xfrm>
          <a:off x="6411932" y="248666"/>
          <a:ext cx="1963470" cy="1952625"/>
        </a:xfrm>
        <a:solidFill>
          <a:srgbClr val="00B050"/>
        </a:solidFill>
        <a:ln w="19050" cap="flat" cmpd="sng" algn="ctr">
          <a:solidFill>
            <a:sysClr val="window" lastClr="FFFFFF">
              <a:hueOff val="0"/>
              <a:satOff val="0"/>
              <a:lumOff val="0"/>
              <a:alphaOff val="0"/>
            </a:sysClr>
          </a:solidFill>
          <a:prstDash val="solid"/>
        </a:ln>
        <a:effectLst/>
      </dgm:spPr>
      <dgm:t>
        <a:bodyPr/>
        <a:lstStyle/>
        <a:p>
          <a:r>
            <a:rPr lang="en-US" b="1">
              <a:solidFill>
                <a:sysClr val="window" lastClr="FFFFFF"/>
              </a:solidFill>
              <a:latin typeface="Times New Roman" pitchFamily="18" charset="0"/>
              <a:ea typeface="+mn-ea"/>
              <a:cs typeface="Times New Roman" pitchFamily="18" charset="0"/>
            </a:rPr>
            <a:t>Quy luật xã hội</a:t>
          </a:r>
        </a:p>
      </dgm:t>
    </dgm:pt>
    <dgm:pt modelId="{7554669E-8264-4952-86E1-8371028B55D0}" type="parTrans" cxnId="{4A9059F1-3385-4A16-8C5B-8B6725DCD318}">
      <dgm:prSet/>
      <dgm:spPr/>
      <dgm:t>
        <a:bodyPr/>
        <a:lstStyle/>
        <a:p>
          <a:endParaRPr lang="en-US"/>
        </a:p>
      </dgm:t>
    </dgm:pt>
    <dgm:pt modelId="{62228134-BFB5-439F-9D3A-8BBA34E428C8}" type="sibTrans" cxnId="{4A9059F1-3385-4A16-8C5B-8B6725DCD318}">
      <dgm:prSet/>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3"/>
      <dgm:spPr>
        <a:xfrm>
          <a:off x="4167" y="0"/>
          <a:ext cx="1963470"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9A817349-8CD9-49EA-B9EE-1008DDC96DC2}" type="pres">
      <dgm:prSet presAssocID="{3F2D494C-A96E-4B32-96A0-8FD7C936DC5B}" presName="txNode" presStyleLbl="node1" presStyleIdx="0" presStyleCnt="3" custLinFactNeighborY="-47265">
        <dgm:presLayoutVars>
          <dgm:bulletEnabled val="1"/>
        </dgm:presLayoutVars>
      </dgm:prSet>
      <dgm:spPr>
        <a:prstGeom prst="roundRect">
          <a:avLst>
            <a:gd name="adj" fmla="val 10000"/>
          </a:avLst>
        </a:prstGeom>
      </dgm:spPr>
    </dgm:pt>
    <dgm:pt modelId="{BB132551-3DB4-47F1-B153-7D8FD37EF3C8}" type="pres">
      <dgm:prSet presAssocID="{D3E8175D-57D8-4A2B-BBFC-AEC856AAD88C}" presName="sibTrans" presStyleLbl="sibTrans2D1" presStyleIdx="0" presStyleCnt="2"/>
      <dgm:spPr>
        <a:prstGeom prst="rightArrow">
          <a:avLst>
            <a:gd name="adj1" fmla="val 60000"/>
            <a:gd name="adj2" fmla="val 50000"/>
          </a:avLst>
        </a:prstGeom>
      </dgm:spPr>
    </dgm:pt>
    <dgm:pt modelId="{FC2F4A34-4333-4D7E-857A-EE26C6E34BCC}" type="pres">
      <dgm:prSet presAssocID="{D3E8175D-57D8-4A2B-BBFC-AEC856AAD88C}" presName="connTx" presStyleLbl="sibTrans2D1" presStyleIdx="0" presStyleCnt="2"/>
      <dgm:spPr/>
    </dgm:pt>
    <dgm:pt modelId="{12B77CE9-FA91-457E-BA23-83C3D663261C}" type="pres">
      <dgm:prSet presAssocID="{DF8C821F-83C6-4F13-A667-5E38F1C835B5}" presName="composite" presStyleCnt="0"/>
      <dgm:spPr/>
    </dgm:pt>
    <dgm:pt modelId="{2E94ED5F-8B58-4B9B-A12E-8DF5B7883263}" type="pres">
      <dgm:prSet presAssocID="{DF8C821F-83C6-4F13-A667-5E38F1C835B5}" presName="imagSh" presStyleLbl="bgImgPlace1" presStyleIdx="1" presStyleCnt="3"/>
      <dgm:spPr>
        <a:xfrm>
          <a:off x="3048232" y="0"/>
          <a:ext cx="1963470"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50C55DD2-18F7-4FF5-B474-09BE75B3F2E4}" type="pres">
      <dgm:prSet presAssocID="{DF8C821F-83C6-4F13-A667-5E38F1C835B5}" presName="txNode" presStyleLbl="node1" presStyleIdx="1" presStyleCnt="3" custLinFactNeighborY="-47265">
        <dgm:presLayoutVars>
          <dgm:bulletEnabled val="1"/>
        </dgm:presLayoutVars>
      </dgm:prSet>
      <dgm:spPr>
        <a:prstGeom prst="roundRect">
          <a:avLst>
            <a:gd name="adj" fmla="val 10000"/>
          </a:avLst>
        </a:prstGeom>
      </dgm:spPr>
    </dgm:pt>
    <dgm:pt modelId="{BFAFD934-0F56-4597-88A0-BC62B23591C2}" type="pres">
      <dgm:prSet presAssocID="{5E4CF9ED-3A3F-4709-8E9A-12A6A01147E4}" presName="sibTrans" presStyleLbl="sibTrans2D1" presStyleIdx="1" presStyleCnt="2"/>
      <dgm:spPr>
        <a:prstGeom prst="rightArrow">
          <a:avLst>
            <a:gd name="adj1" fmla="val 60000"/>
            <a:gd name="adj2" fmla="val 50000"/>
          </a:avLst>
        </a:prstGeom>
      </dgm:spPr>
    </dgm:pt>
    <dgm:pt modelId="{C30C7DAA-8D3D-43FF-A6AF-397888213DE1}" type="pres">
      <dgm:prSet presAssocID="{5E4CF9ED-3A3F-4709-8E9A-12A6A01147E4}" presName="connTx" presStyleLbl="sibTrans2D1" presStyleIdx="1" presStyleCnt="2"/>
      <dgm:spPr/>
    </dgm:pt>
    <dgm:pt modelId="{50E5875B-8599-4DA1-B148-C58A053C3D15}" type="pres">
      <dgm:prSet presAssocID="{CA48780A-9108-45DD-81CE-3EA5E0277A3E}" presName="composite" presStyleCnt="0"/>
      <dgm:spPr/>
    </dgm:pt>
    <dgm:pt modelId="{7565921E-17DE-4A6E-9B35-4E0594496BD4}" type="pres">
      <dgm:prSet presAssocID="{CA48780A-9108-45DD-81CE-3EA5E0277A3E}" presName="imagSh" presStyleLbl="bgImgPlace1" presStyleIdx="2" presStyleCnt="3"/>
      <dgm:spPr>
        <a:xfrm>
          <a:off x="6092297" y="0"/>
          <a:ext cx="1963470"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FB1636F5-B95F-4800-9BA0-26FD0F879EE0}" type="pres">
      <dgm:prSet presAssocID="{CA48780A-9108-45DD-81CE-3EA5E0277A3E}" presName="txNode" presStyleLbl="node1" presStyleIdx="2" presStyleCnt="3" custLinFactNeighborY="-47265">
        <dgm:presLayoutVars>
          <dgm:bulletEnabled val="1"/>
        </dgm:presLayoutVars>
      </dgm:prSet>
      <dgm:spPr>
        <a:prstGeom prst="roundRect">
          <a:avLst>
            <a:gd name="adj" fmla="val 10000"/>
          </a:avLst>
        </a:prstGeom>
      </dgm:spPr>
    </dgm:pt>
  </dgm:ptLst>
  <dgm:cxnLst>
    <dgm:cxn modelId="{7A0D5929-1536-4684-BF1D-3F1CD27BA4C9}" srcId="{CDEBCDAC-D3E2-4DD5-9B48-7491CD734C90}" destId="{DF8C821F-83C6-4F13-A667-5E38F1C835B5}" srcOrd="1" destOrd="0" parTransId="{8A42E2BB-AC2A-4EBD-81BB-EC121E360D64}" sibTransId="{5E4CF9ED-3A3F-4709-8E9A-12A6A01147E4}"/>
    <dgm:cxn modelId="{BDEAFA39-89E3-4969-AA3C-FED0C1343AAA}" srcId="{CDEBCDAC-D3E2-4DD5-9B48-7491CD734C90}" destId="{3F2D494C-A96E-4B32-96A0-8FD7C936DC5B}" srcOrd="0" destOrd="0" parTransId="{0B5B6CC5-686C-4EE5-98B6-D745A0C7E97D}" sibTransId="{D3E8175D-57D8-4A2B-BBFC-AEC856AAD88C}"/>
    <dgm:cxn modelId="{87E4FF3A-4220-487A-AF27-F7947BF584DC}" type="presOf" srcId="{CA48780A-9108-45DD-81CE-3EA5E0277A3E}" destId="{FB1636F5-B95F-4800-9BA0-26FD0F879EE0}" srcOrd="0" destOrd="0" presId="urn:microsoft.com/office/officeart/2005/8/layout/hProcess10"/>
    <dgm:cxn modelId="{4D27DC40-8956-4729-96C0-9AD10C501B5B}" type="presOf" srcId="{3F2D494C-A96E-4B32-96A0-8FD7C936DC5B}" destId="{9A817349-8CD9-49EA-B9EE-1008DDC96DC2}" srcOrd="0" destOrd="0" presId="urn:microsoft.com/office/officeart/2005/8/layout/hProcess10"/>
    <dgm:cxn modelId="{F58E9F89-EB2D-46E4-ACC7-D7345BFABEB0}" type="presOf" srcId="{5E4CF9ED-3A3F-4709-8E9A-12A6A01147E4}" destId="{C30C7DAA-8D3D-43FF-A6AF-397888213DE1}" srcOrd="1" destOrd="0" presId="urn:microsoft.com/office/officeart/2005/8/layout/hProcess10"/>
    <dgm:cxn modelId="{0C2DFDAB-0856-4CD1-97B8-0BEF2CEF0FB8}" type="presOf" srcId="{D3E8175D-57D8-4A2B-BBFC-AEC856AAD88C}" destId="{BB132551-3DB4-47F1-B153-7D8FD37EF3C8}" srcOrd="0" destOrd="0" presId="urn:microsoft.com/office/officeart/2005/8/layout/hProcess10"/>
    <dgm:cxn modelId="{5DA4C6AF-300F-4D98-893D-8CC68265C86D}" type="presOf" srcId="{D3E8175D-57D8-4A2B-BBFC-AEC856AAD88C}" destId="{FC2F4A34-4333-4D7E-857A-EE26C6E34BCC}" srcOrd="1" destOrd="0" presId="urn:microsoft.com/office/officeart/2005/8/layout/hProcess10"/>
    <dgm:cxn modelId="{E4A421BC-A82C-4C59-B71A-BE78886C9240}" type="presOf" srcId="{CDEBCDAC-D3E2-4DD5-9B48-7491CD734C90}" destId="{CB4C74E4-3FF2-4F19-9C3D-B45758C2D7E9}" srcOrd="0" destOrd="0" presId="urn:microsoft.com/office/officeart/2005/8/layout/hProcess10"/>
    <dgm:cxn modelId="{BAE1C6D0-95E9-4257-9D38-B55829A31A5E}" type="presOf" srcId="{5E4CF9ED-3A3F-4709-8E9A-12A6A01147E4}" destId="{BFAFD934-0F56-4597-88A0-BC62B23591C2}" srcOrd="0" destOrd="0" presId="urn:microsoft.com/office/officeart/2005/8/layout/hProcess10"/>
    <dgm:cxn modelId="{4C9F5EEB-DE62-4080-8954-F99407C6156E}" type="presOf" srcId="{DF8C821F-83C6-4F13-A667-5E38F1C835B5}" destId="{50C55DD2-18F7-4FF5-B474-09BE75B3F2E4}" srcOrd="0" destOrd="0" presId="urn:microsoft.com/office/officeart/2005/8/layout/hProcess10"/>
    <dgm:cxn modelId="{4A9059F1-3385-4A16-8C5B-8B6725DCD318}" srcId="{CDEBCDAC-D3E2-4DD5-9B48-7491CD734C90}" destId="{CA48780A-9108-45DD-81CE-3EA5E0277A3E}" srcOrd="2" destOrd="0" parTransId="{7554669E-8264-4952-86E1-8371028B55D0}" sibTransId="{62228134-BFB5-439F-9D3A-8BBA34E428C8}"/>
    <dgm:cxn modelId="{FFD018F5-B3A6-45CB-9F37-04E19F68CB70}" type="presParOf" srcId="{CB4C74E4-3FF2-4F19-9C3D-B45758C2D7E9}" destId="{1224B474-0B3F-4FE0-9D20-954DB1C854C9}" srcOrd="0" destOrd="0" presId="urn:microsoft.com/office/officeart/2005/8/layout/hProcess10"/>
    <dgm:cxn modelId="{85D8D5EF-5D60-456A-83B0-4E8F7FABB95C}" type="presParOf" srcId="{1224B474-0B3F-4FE0-9D20-954DB1C854C9}" destId="{E8DFED71-C662-4AF5-A46C-16F9EDF39FD8}" srcOrd="0" destOrd="0" presId="urn:microsoft.com/office/officeart/2005/8/layout/hProcess10"/>
    <dgm:cxn modelId="{7674DE8C-DF34-4464-A451-A58537DC95BA}" type="presParOf" srcId="{1224B474-0B3F-4FE0-9D20-954DB1C854C9}" destId="{9A817349-8CD9-49EA-B9EE-1008DDC96DC2}" srcOrd="1" destOrd="0" presId="urn:microsoft.com/office/officeart/2005/8/layout/hProcess10"/>
    <dgm:cxn modelId="{11F9E3DA-32C4-41DB-A1BA-8FE7F6B57F21}" type="presParOf" srcId="{CB4C74E4-3FF2-4F19-9C3D-B45758C2D7E9}" destId="{BB132551-3DB4-47F1-B153-7D8FD37EF3C8}" srcOrd="1" destOrd="0" presId="urn:microsoft.com/office/officeart/2005/8/layout/hProcess10"/>
    <dgm:cxn modelId="{97892332-1244-40BA-8E1A-9694BF441670}" type="presParOf" srcId="{BB132551-3DB4-47F1-B153-7D8FD37EF3C8}" destId="{FC2F4A34-4333-4D7E-857A-EE26C6E34BCC}" srcOrd="0" destOrd="0" presId="urn:microsoft.com/office/officeart/2005/8/layout/hProcess10"/>
    <dgm:cxn modelId="{B2AA620E-0D98-4456-A9C3-72865F5A6D0B}" type="presParOf" srcId="{CB4C74E4-3FF2-4F19-9C3D-B45758C2D7E9}" destId="{12B77CE9-FA91-457E-BA23-83C3D663261C}" srcOrd="2" destOrd="0" presId="urn:microsoft.com/office/officeart/2005/8/layout/hProcess10"/>
    <dgm:cxn modelId="{DA648404-47FF-46E6-80D2-750CB09E8347}" type="presParOf" srcId="{12B77CE9-FA91-457E-BA23-83C3D663261C}" destId="{2E94ED5F-8B58-4B9B-A12E-8DF5B7883263}" srcOrd="0" destOrd="0" presId="urn:microsoft.com/office/officeart/2005/8/layout/hProcess10"/>
    <dgm:cxn modelId="{AF20175A-01D5-4A7E-8E59-B8F13C3B2BEF}" type="presParOf" srcId="{12B77CE9-FA91-457E-BA23-83C3D663261C}" destId="{50C55DD2-18F7-4FF5-B474-09BE75B3F2E4}" srcOrd="1" destOrd="0" presId="urn:microsoft.com/office/officeart/2005/8/layout/hProcess10"/>
    <dgm:cxn modelId="{C8C7003B-3235-4EF8-B073-F313D5B5976B}" type="presParOf" srcId="{CB4C74E4-3FF2-4F19-9C3D-B45758C2D7E9}" destId="{BFAFD934-0F56-4597-88A0-BC62B23591C2}" srcOrd="3" destOrd="0" presId="urn:microsoft.com/office/officeart/2005/8/layout/hProcess10"/>
    <dgm:cxn modelId="{1E912324-F983-483A-A143-57DE19B19B78}" type="presParOf" srcId="{BFAFD934-0F56-4597-88A0-BC62B23591C2}" destId="{C30C7DAA-8D3D-43FF-A6AF-397888213DE1}" srcOrd="0" destOrd="0" presId="urn:microsoft.com/office/officeart/2005/8/layout/hProcess10"/>
    <dgm:cxn modelId="{F354E4D9-818A-45ED-BA46-C7630F359C41}" type="presParOf" srcId="{CB4C74E4-3FF2-4F19-9C3D-B45758C2D7E9}" destId="{50E5875B-8599-4DA1-B148-C58A053C3D15}" srcOrd="4" destOrd="0" presId="urn:microsoft.com/office/officeart/2005/8/layout/hProcess10"/>
    <dgm:cxn modelId="{4F027342-8F53-4234-8946-9B4A6EAF5B86}" type="presParOf" srcId="{50E5875B-8599-4DA1-B148-C58A053C3D15}" destId="{7565921E-17DE-4A6E-9B35-4E0594496BD4}" srcOrd="0" destOrd="0" presId="urn:microsoft.com/office/officeart/2005/8/layout/hProcess10"/>
    <dgm:cxn modelId="{84B74D84-540B-4AC0-A0AF-A4EDBE916AF7}" type="presParOf" srcId="{50E5875B-8599-4DA1-B148-C58A053C3D15}" destId="{FB1636F5-B95F-4800-9BA0-26FD0F879EE0}"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F2D494C-A96E-4B32-96A0-8FD7C936DC5B}">
      <dgm:prSet phldrT="[Text]"/>
      <dgm:spPr>
        <a:xfrm>
          <a:off x="225762" y="942981"/>
          <a:ext cx="2092543" cy="1952625"/>
        </a:xfrm>
        <a:solidFill>
          <a:srgbClr val="3366FF"/>
        </a:solidFill>
        <a:ln w="19050" cap="flat" cmpd="sng" algn="ctr">
          <a:solidFill>
            <a:sysClr val="window" lastClr="FFFFFF">
              <a:hueOff val="0"/>
              <a:satOff val="0"/>
              <a:lumOff val="0"/>
              <a:alphaOff val="0"/>
            </a:sysClr>
          </a:solidFill>
          <a:prstDash val="solid"/>
        </a:ln>
        <a:effectLst/>
      </dgm:spPr>
      <dgm:t>
        <a:bodyPr/>
        <a:lstStyle/>
        <a:p>
          <a:r>
            <a:rPr lang="en-US" b="1">
              <a:solidFill>
                <a:sysClr val="window" lastClr="FFFFFF"/>
              </a:solidFill>
              <a:latin typeface="Times New Roman" pitchFamily="18" charset="0"/>
              <a:ea typeface="+mn-ea"/>
              <a:cs typeface="Times New Roman" pitchFamily="18" charset="0"/>
            </a:rPr>
            <a:t>Quy luật tự nhiên</a:t>
          </a: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solidFill>
          <a:srgbClr val="002060"/>
        </a:solidFill>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1"/>
      <dgm:spPr>
        <a:xfrm>
          <a:off x="1189" y="0"/>
          <a:ext cx="2092543"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9A817349-8CD9-49EA-B9EE-1008DDC96DC2}" type="pres">
      <dgm:prSet presAssocID="{3F2D494C-A96E-4B32-96A0-8FD7C936DC5B}" presName="txNode" presStyleLbl="node1" presStyleIdx="0" presStyleCnt="1" custLinFactNeighborX="-5547" custLinFactNeighborY="-11707">
        <dgm:presLayoutVars>
          <dgm:bulletEnabled val="1"/>
        </dgm:presLayoutVars>
      </dgm:prSet>
      <dgm:spPr>
        <a:prstGeom prst="roundRect">
          <a:avLst>
            <a:gd name="adj" fmla="val 10000"/>
          </a:avLst>
        </a:prstGeom>
      </dgm:spPr>
    </dgm:pt>
  </dgm:ptLst>
  <dgm:cxnLst>
    <dgm:cxn modelId="{BDEAFA39-89E3-4969-AA3C-FED0C1343AAA}" srcId="{CDEBCDAC-D3E2-4DD5-9B48-7491CD734C90}" destId="{3F2D494C-A96E-4B32-96A0-8FD7C936DC5B}" srcOrd="0" destOrd="0" parTransId="{0B5B6CC5-686C-4EE5-98B6-D745A0C7E97D}" sibTransId="{D3E8175D-57D8-4A2B-BBFC-AEC856AAD88C}"/>
    <dgm:cxn modelId="{49F23882-BB29-49FC-834C-55B3FD816431}" type="presOf" srcId="{CDEBCDAC-D3E2-4DD5-9B48-7491CD734C90}" destId="{CB4C74E4-3FF2-4F19-9C3D-B45758C2D7E9}" srcOrd="0" destOrd="0" presId="urn:microsoft.com/office/officeart/2005/8/layout/hProcess10"/>
    <dgm:cxn modelId="{CED4CAB3-4568-4C68-8BD5-38C87D462977}" type="presOf" srcId="{3F2D494C-A96E-4B32-96A0-8FD7C936DC5B}" destId="{9A817349-8CD9-49EA-B9EE-1008DDC96DC2}" srcOrd="0" destOrd="0" presId="urn:microsoft.com/office/officeart/2005/8/layout/hProcess10"/>
    <dgm:cxn modelId="{CCB6DC24-FB51-43E1-86DA-8711B7A212F5}" type="presParOf" srcId="{CB4C74E4-3FF2-4F19-9C3D-B45758C2D7E9}" destId="{1224B474-0B3F-4FE0-9D20-954DB1C854C9}" srcOrd="0" destOrd="0" presId="urn:microsoft.com/office/officeart/2005/8/layout/hProcess10"/>
    <dgm:cxn modelId="{661BFFAB-34DE-4CCB-8AF9-6AABD53BA348}" type="presParOf" srcId="{1224B474-0B3F-4FE0-9D20-954DB1C854C9}" destId="{E8DFED71-C662-4AF5-A46C-16F9EDF39FD8}" srcOrd="0" destOrd="0" presId="urn:microsoft.com/office/officeart/2005/8/layout/hProcess10"/>
    <dgm:cxn modelId="{EC59D4D3-65AB-4BB1-9C48-46C289008ED5}" type="presParOf" srcId="{1224B474-0B3F-4FE0-9D20-954DB1C854C9}" destId="{9A817349-8CD9-49EA-B9EE-1008DDC96DC2}" srcOrd="1" destOrd="0" presId="urn:microsoft.com/office/officeart/2005/8/layout/hProcess10"/>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F2D494C-A96E-4B32-96A0-8FD7C936DC5B}">
      <dgm:prSet phldrT="[Text]"/>
      <dgm:spPr>
        <a:xfrm>
          <a:off x="225762" y="942981"/>
          <a:ext cx="2092543" cy="1952625"/>
        </a:xfrm>
        <a:solidFill>
          <a:srgbClr val="3366FF"/>
        </a:solidFill>
        <a:ln w="19050" cap="flat" cmpd="sng" algn="ctr">
          <a:solidFill>
            <a:sysClr val="window" lastClr="FFFFFF">
              <a:hueOff val="0"/>
              <a:satOff val="0"/>
              <a:lumOff val="0"/>
              <a:alphaOff val="0"/>
            </a:sysClr>
          </a:solidFill>
          <a:prstDash val="solid"/>
        </a:ln>
        <a:effectLst/>
      </dgm:spPr>
      <dgm:t>
        <a:bodyPr/>
        <a:lstStyle/>
        <a:p>
          <a:r>
            <a:rPr lang="en-US" b="1">
              <a:solidFill>
                <a:sysClr val="window" lastClr="FFFFFF"/>
              </a:solidFill>
              <a:latin typeface="Times New Roman" pitchFamily="18" charset="0"/>
              <a:ea typeface="+mn-ea"/>
              <a:cs typeface="Times New Roman" pitchFamily="18" charset="0"/>
            </a:rPr>
            <a:t>Quy luật tâm lý, ý thức</a:t>
          </a: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solidFill>
          <a:srgbClr val="002060"/>
        </a:solidFill>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1"/>
      <dgm:spPr>
        <a:xfrm>
          <a:off x="1189" y="0"/>
          <a:ext cx="2092543"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9A817349-8CD9-49EA-B9EE-1008DDC96DC2}" type="pres">
      <dgm:prSet presAssocID="{3F2D494C-A96E-4B32-96A0-8FD7C936DC5B}" presName="txNode" presStyleLbl="node1" presStyleIdx="0" presStyleCnt="1" custLinFactNeighborX="-5547" custLinFactNeighborY="-11707">
        <dgm:presLayoutVars>
          <dgm:bulletEnabled val="1"/>
        </dgm:presLayoutVars>
      </dgm:prSet>
      <dgm:spPr>
        <a:prstGeom prst="roundRect">
          <a:avLst>
            <a:gd name="adj" fmla="val 10000"/>
          </a:avLst>
        </a:prstGeom>
      </dgm:spPr>
    </dgm:pt>
  </dgm:ptLst>
  <dgm:cxnLst>
    <dgm:cxn modelId="{BDEAFA39-89E3-4969-AA3C-FED0C1343AAA}" srcId="{CDEBCDAC-D3E2-4DD5-9B48-7491CD734C90}" destId="{3F2D494C-A96E-4B32-96A0-8FD7C936DC5B}" srcOrd="0" destOrd="0" parTransId="{0B5B6CC5-686C-4EE5-98B6-D745A0C7E97D}" sibTransId="{D3E8175D-57D8-4A2B-BBFC-AEC856AAD88C}"/>
    <dgm:cxn modelId="{198A97C7-5F50-45A7-B52B-EEDD1174D689}" type="presOf" srcId="{CDEBCDAC-D3E2-4DD5-9B48-7491CD734C90}" destId="{CB4C74E4-3FF2-4F19-9C3D-B45758C2D7E9}" srcOrd="0" destOrd="0" presId="urn:microsoft.com/office/officeart/2005/8/layout/hProcess10"/>
    <dgm:cxn modelId="{AAE511E1-5B10-44DB-97CC-CB21D53DC7FA}" type="presOf" srcId="{3F2D494C-A96E-4B32-96A0-8FD7C936DC5B}" destId="{9A817349-8CD9-49EA-B9EE-1008DDC96DC2}" srcOrd="0" destOrd="0" presId="urn:microsoft.com/office/officeart/2005/8/layout/hProcess10"/>
    <dgm:cxn modelId="{1A1BB0C7-FFD9-4AF5-B88C-671F85E3C3AA}" type="presParOf" srcId="{CB4C74E4-3FF2-4F19-9C3D-B45758C2D7E9}" destId="{1224B474-0B3F-4FE0-9D20-954DB1C854C9}" srcOrd="0" destOrd="0" presId="urn:microsoft.com/office/officeart/2005/8/layout/hProcess10"/>
    <dgm:cxn modelId="{F54901D3-7361-4C17-A799-7807F26739FA}" type="presParOf" srcId="{1224B474-0B3F-4FE0-9D20-954DB1C854C9}" destId="{E8DFED71-C662-4AF5-A46C-16F9EDF39FD8}" srcOrd="0" destOrd="0" presId="urn:microsoft.com/office/officeart/2005/8/layout/hProcess10"/>
    <dgm:cxn modelId="{483FA2CB-03DA-4027-94D0-357EED2D5621}" type="presParOf" srcId="{1224B474-0B3F-4FE0-9D20-954DB1C854C9}" destId="{9A817349-8CD9-49EA-B9EE-1008DDC96DC2}" srcOrd="1" destOrd="0" presId="urn:microsoft.com/office/officeart/2005/8/layout/hProcess10"/>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F2D494C-A96E-4B32-96A0-8FD7C936DC5B}">
      <dgm:prSet phldrT="[Text]"/>
      <dgm:spPr>
        <a:xfrm>
          <a:off x="225762" y="942981"/>
          <a:ext cx="2092543" cy="1952625"/>
        </a:xfrm>
        <a:solidFill>
          <a:srgbClr val="3366FF"/>
        </a:solidFill>
        <a:ln w="19050" cap="flat" cmpd="sng" algn="ctr">
          <a:solidFill>
            <a:sysClr val="window" lastClr="FFFFFF">
              <a:hueOff val="0"/>
              <a:satOff val="0"/>
              <a:lumOff val="0"/>
              <a:alphaOff val="0"/>
            </a:sysClr>
          </a:solidFill>
          <a:prstDash val="solid"/>
        </a:ln>
        <a:effectLst/>
      </dgm:spPr>
      <dgm:t>
        <a:bodyPr/>
        <a:lstStyle/>
        <a:p>
          <a:r>
            <a:rPr lang="en-US" b="1">
              <a:solidFill>
                <a:sysClr val="window" lastClr="FFFFFF"/>
              </a:solidFill>
              <a:latin typeface="Times New Roman" pitchFamily="18" charset="0"/>
              <a:ea typeface="+mn-ea"/>
              <a:cs typeface="Times New Roman" pitchFamily="18" charset="0"/>
            </a:rPr>
            <a:t>Quy luật xã hội</a:t>
          </a: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solidFill>
          <a:srgbClr val="002060"/>
        </a:solidFill>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1"/>
      <dgm:spPr>
        <a:xfrm>
          <a:off x="1189" y="0"/>
          <a:ext cx="2092543" cy="1952625"/>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gm:spPr>
    </dgm:pt>
    <dgm:pt modelId="{9A817349-8CD9-49EA-B9EE-1008DDC96DC2}" type="pres">
      <dgm:prSet presAssocID="{3F2D494C-A96E-4B32-96A0-8FD7C936DC5B}" presName="txNode" presStyleLbl="node1" presStyleIdx="0" presStyleCnt="1" custLinFactNeighborX="-5547" custLinFactNeighborY="-11707">
        <dgm:presLayoutVars>
          <dgm:bulletEnabled val="1"/>
        </dgm:presLayoutVars>
      </dgm:prSet>
      <dgm:spPr>
        <a:prstGeom prst="roundRect">
          <a:avLst>
            <a:gd name="adj" fmla="val 10000"/>
          </a:avLst>
        </a:prstGeom>
      </dgm:spPr>
    </dgm:pt>
  </dgm:ptLst>
  <dgm:cxnLst>
    <dgm:cxn modelId="{BDEAFA39-89E3-4969-AA3C-FED0C1343AAA}" srcId="{CDEBCDAC-D3E2-4DD5-9B48-7491CD734C90}" destId="{3F2D494C-A96E-4B32-96A0-8FD7C936DC5B}" srcOrd="0" destOrd="0" parTransId="{0B5B6CC5-686C-4EE5-98B6-D745A0C7E97D}" sibTransId="{D3E8175D-57D8-4A2B-BBFC-AEC856AAD88C}"/>
    <dgm:cxn modelId="{E349CBC3-700D-4DBD-8F9D-1F2EB1D94AA9}" type="presOf" srcId="{3F2D494C-A96E-4B32-96A0-8FD7C936DC5B}" destId="{9A817349-8CD9-49EA-B9EE-1008DDC96DC2}" srcOrd="0" destOrd="0" presId="urn:microsoft.com/office/officeart/2005/8/layout/hProcess10"/>
    <dgm:cxn modelId="{AF9AC9E3-670E-4B39-973E-0034C96B2AF1}" type="presOf" srcId="{CDEBCDAC-D3E2-4DD5-9B48-7491CD734C90}" destId="{CB4C74E4-3FF2-4F19-9C3D-B45758C2D7E9}" srcOrd="0" destOrd="0" presId="urn:microsoft.com/office/officeart/2005/8/layout/hProcess10"/>
    <dgm:cxn modelId="{A5DC2422-A3C1-4C92-A995-B16CB8A1C1DB}" type="presParOf" srcId="{CB4C74E4-3FF2-4F19-9C3D-B45758C2D7E9}" destId="{1224B474-0B3F-4FE0-9D20-954DB1C854C9}" srcOrd="0" destOrd="0" presId="urn:microsoft.com/office/officeart/2005/8/layout/hProcess10"/>
    <dgm:cxn modelId="{8C62B4D9-C71C-4C2B-ACE5-F38805243BAA}" type="presParOf" srcId="{1224B474-0B3F-4FE0-9D20-954DB1C854C9}" destId="{E8DFED71-C662-4AF5-A46C-16F9EDF39FD8}" srcOrd="0" destOrd="0" presId="urn:microsoft.com/office/officeart/2005/8/layout/hProcess10"/>
    <dgm:cxn modelId="{00D71640-AA63-450B-BD31-C344D42D8E4B}" type="presParOf" srcId="{1224B474-0B3F-4FE0-9D20-954DB1C854C9}" destId="{9A817349-8CD9-49EA-B9EE-1008DDC96DC2}" srcOrd="1" destOrd="0" presId="urn:microsoft.com/office/officeart/2005/8/layout/hProcess10"/>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DEBCDAC-D3E2-4DD5-9B48-7491CD734C9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3F2D494C-A96E-4B32-96A0-8FD7C936DC5B}">
      <dgm:prSet phldrT="[Text]" custT="1"/>
      <dgm:spPr>
        <a:xfrm>
          <a:off x="324249" y="2456014"/>
          <a:ext cx="1963564" cy="1963564"/>
        </a:xfrm>
        <a:solidFill>
          <a:srgbClr val="3366FF"/>
        </a:solidFill>
        <a:ln w="19050" cap="flat" cmpd="sng" algn="ctr">
          <a:solidFill>
            <a:sysClr val="window" lastClr="FFFFFF">
              <a:hueOff val="0"/>
              <a:satOff val="0"/>
              <a:lumOff val="0"/>
              <a:alphaOff val="0"/>
            </a:sysClr>
          </a:solidFill>
          <a:prstDash val="solid"/>
        </a:ln>
        <a:effectLst/>
      </dgm:spPr>
      <dgm:t>
        <a:bodyPr/>
        <a:lstStyle/>
        <a:p>
          <a:r>
            <a:rPr lang="en-US" sz="2800" b="1">
              <a:solidFill>
                <a:sysClr val="window" lastClr="FFFFFF"/>
              </a:solidFill>
              <a:latin typeface="Times New Roman" pitchFamily="18" charset="0"/>
              <a:ea typeface="+mn-ea"/>
              <a:cs typeface="Times New Roman" pitchFamily="18" charset="0"/>
            </a:rPr>
            <a:t>Quy luật tự nhiên</a:t>
          </a:r>
        </a:p>
      </dgm:t>
    </dgm:pt>
    <dgm:pt modelId="{0B5B6CC5-686C-4EE5-98B6-D745A0C7E97D}" type="parTrans" cxnId="{BDEAFA39-89E3-4969-AA3C-FED0C1343AAA}">
      <dgm:prSet/>
      <dgm:spPr/>
      <dgm:t>
        <a:bodyPr/>
        <a:lstStyle/>
        <a:p>
          <a:endParaRPr lang="en-US"/>
        </a:p>
      </dgm:t>
    </dgm:pt>
    <dgm:pt modelId="{D3E8175D-57D8-4A2B-BBFC-AEC856AAD88C}" type="sibTrans" cxnId="{BDEAFA39-89E3-4969-AA3C-FED0C1343AAA}">
      <dgm:prSet/>
      <dgm:spPr>
        <a:xfrm>
          <a:off x="2345958" y="1727721"/>
          <a:ext cx="378225" cy="471817"/>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DF8C821F-83C6-4F13-A667-5E38F1C835B5}">
      <dgm:prSet phldrT="[Text]" custT="1"/>
      <dgm:spPr>
        <a:xfrm>
          <a:off x="3562755" y="2456014"/>
          <a:ext cx="1963564" cy="1963564"/>
        </a:xfrm>
        <a:solidFill>
          <a:srgbClr val="FFC000"/>
        </a:solidFill>
        <a:ln w="19050" cap="flat" cmpd="sng" algn="ctr">
          <a:solidFill>
            <a:sysClr val="window" lastClr="FFFFFF">
              <a:hueOff val="0"/>
              <a:satOff val="0"/>
              <a:lumOff val="0"/>
              <a:alphaOff val="0"/>
            </a:sysClr>
          </a:solidFill>
          <a:prstDash val="solid"/>
        </a:ln>
        <a:effectLst/>
      </dgm:spPr>
      <dgm:t>
        <a:bodyPr/>
        <a:lstStyle/>
        <a:p>
          <a:r>
            <a:rPr lang="en-US" sz="2800" b="1" dirty="0" err="1">
              <a:solidFill>
                <a:sysClr val="windowText" lastClr="000000"/>
              </a:solidFill>
              <a:latin typeface="Times New Roman" panose="02020603050405020304" pitchFamily="18" charset="0"/>
              <a:ea typeface="+mn-ea"/>
              <a:cs typeface="Times New Roman" panose="02020603050405020304" pitchFamily="18" charset="0"/>
            </a:rPr>
            <a:t>Quy</a:t>
          </a:r>
          <a:r>
            <a:rPr lang="en-US" sz="2800" b="1"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dirty="0" err="1">
              <a:solidFill>
                <a:sysClr val="windowText" lastClr="000000"/>
              </a:solidFill>
              <a:latin typeface="Times New Roman" panose="02020603050405020304" pitchFamily="18" charset="0"/>
              <a:ea typeface="+mn-ea"/>
              <a:cs typeface="Times New Roman" panose="02020603050405020304" pitchFamily="18" charset="0"/>
            </a:rPr>
            <a:t>luật</a:t>
          </a:r>
          <a:r>
            <a:rPr lang="en-US" sz="2800" b="1"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dirty="0" err="1">
              <a:solidFill>
                <a:sysClr val="windowText" lastClr="000000"/>
              </a:solidFill>
              <a:latin typeface="Times New Roman" panose="02020603050405020304" pitchFamily="18" charset="0"/>
              <a:ea typeface="+mn-ea"/>
              <a:cs typeface="Times New Roman" panose="02020603050405020304" pitchFamily="18" charset="0"/>
            </a:rPr>
            <a:t>tâm</a:t>
          </a:r>
          <a:r>
            <a:rPr lang="en-US" sz="2800" b="1"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dirty="0" err="1">
              <a:solidFill>
                <a:sysClr val="windowText" lastClr="000000"/>
              </a:solidFill>
              <a:latin typeface="Times New Roman" panose="02020603050405020304" pitchFamily="18" charset="0"/>
              <a:ea typeface="+mn-ea"/>
              <a:cs typeface="Times New Roman" panose="02020603050405020304" pitchFamily="18" charset="0"/>
            </a:rPr>
            <a:t>lý</a:t>
          </a:r>
          <a:r>
            <a:rPr lang="en-US" sz="2800" b="1" dirty="0">
              <a:solidFill>
                <a:sysClr val="windowText" lastClr="000000"/>
              </a:solidFill>
              <a:latin typeface="Times New Roman" panose="02020603050405020304" pitchFamily="18" charset="0"/>
              <a:ea typeface="+mn-ea"/>
              <a:cs typeface="Times New Roman" panose="02020603050405020304" pitchFamily="18" charset="0"/>
            </a:rPr>
            <a:t>, ý </a:t>
          </a:r>
          <a:r>
            <a:rPr lang="en-US" sz="2800" b="1" dirty="0" err="1">
              <a:solidFill>
                <a:sysClr val="windowText" lastClr="000000"/>
              </a:solidFill>
              <a:latin typeface="Times New Roman" pitchFamily="18" charset="0"/>
              <a:ea typeface="+mn-ea"/>
              <a:cs typeface="Times New Roman" pitchFamily="18" charset="0"/>
            </a:rPr>
            <a:t>thức</a:t>
          </a:r>
          <a:endParaRPr lang="en-US" sz="2800" b="1" dirty="0">
            <a:solidFill>
              <a:sysClr val="windowText" lastClr="000000"/>
            </a:solidFill>
            <a:latin typeface="Times New Roman" pitchFamily="18" charset="0"/>
            <a:ea typeface="+mn-ea"/>
            <a:cs typeface="Times New Roman" pitchFamily="18" charset="0"/>
          </a:endParaRPr>
        </a:p>
      </dgm:t>
    </dgm:pt>
    <dgm:pt modelId="{8A42E2BB-AC2A-4EBD-81BB-EC121E360D64}" type="parTrans" cxnId="{7A0D5929-1536-4684-BF1D-3F1CD27BA4C9}">
      <dgm:prSet/>
      <dgm:spPr/>
      <dgm:t>
        <a:bodyPr/>
        <a:lstStyle/>
        <a:p>
          <a:endParaRPr lang="en-US"/>
        </a:p>
      </dgm:t>
    </dgm:pt>
    <dgm:pt modelId="{5E4CF9ED-3A3F-4709-8E9A-12A6A01147E4}" type="sibTrans" cxnId="{7A0D5929-1536-4684-BF1D-3F1CD27BA4C9}">
      <dgm:prSet/>
      <dgm:spPr>
        <a:xfrm>
          <a:off x="5390169" y="1727721"/>
          <a:ext cx="378225" cy="471817"/>
        </a:xfrm>
        <a:solidFill>
          <a:srgbClr val="002060"/>
        </a:solidFill>
        <a:ln>
          <a:noFill/>
        </a:ln>
        <a:effectLst/>
      </dgm:spPr>
      <dgm:t>
        <a:bodyPr/>
        <a:lstStyle/>
        <a:p>
          <a:endParaRPr lang="en-US">
            <a:solidFill>
              <a:sysClr val="window" lastClr="FFFFFF"/>
            </a:solidFill>
            <a:latin typeface="Gill Sans MT"/>
            <a:ea typeface="+mn-ea"/>
            <a:cs typeface="+mn-cs"/>
          </a:endParaRPr>
        </a:p>
      </dgm:t>
    </dgm:pt>
    <dgm:pt modelId="{CA48780A-9108-45DD-81CE-3EA5E0277A3E}">
      <dgm:prSet phldrT="[Text]" custT="1"/>
      <dgm:spPr>
        <a:xfrm>
          <a:off x="6412239" y="2456033"/>
          <a:ext cx="1963564" cy="1963564"/>
        </a:xfrm>
        <a:solidFill>
          <a:srgbClr val="00B050"/>
        </a:solidFill>
        <a:ln w="19050" cap="flat" cmpd="sng" algn="ctr">
          <a:solidFill>
            <a:sysClr val="window" lastClr="FFFFFF">
              <a:hueOff val="0"/>
              <a:satOff val="0"/>
              <a:lumOff val="0"/>
              <a:alphaOff val="0"/>
            </a:sysClr>
          </a:solidFill>
          <a:prstDash val="solid"/>
        </a:ln>
        <a:effectLst/>
      </dgm:spPr>
      <dgm:t>
        <a:bodyPr/>
        <a:lstStyle/>
        <a:p>
          <a:r>
            <a:rPr lang="en-US" sz="2800" b="1" dirty="0" err="1">
              <a:solidFill>
                <a:sysClr val="window" lastClr="FFFFFF"/>
              </a:solidFill>
              <a:latin typeface="Times New Roman" pitchFamily="18" charset="0"/>
              <a:ea typeface="+mn-ea"/>
              <a:cs typeface="Times New Roman" pitchFamily="18" charset="0"/>
            </a:rPr>
            <a:t>Quy</a:t>
          </a:r>
          <a:r>
            <a:rPr lang="en-US" sz="2800" b="1" dirty="0">
              <a:solidFill>
                <a:sysClr val="window" lastClr="FFFFFF"/>
              </a:solidFill>
              <a:latin typeface="Times New Roman" pitchFamily="18" charset="0"/>
              <a:ea typeface="+mn-ea"/>
              <a:cs typeface="Times New Roman" pitchFamily="18" charset="0"/>
            </a:rPr>
            <a:t> </a:t>
          </a:r>
          <a:r>
            <a:rPr lang="en-US" sz="2800" b="1" dirty="0" err="1">
              <a:solidFill>
                <a:sysClr val="window" lastClr="FFFFFF"/>
              </a:solidFill>
              <a:latin typeface="Times New Roman" pitchFamily="18" charset="0"/>
              <a:ea typeface="+mn-ea"/>
              <a:cs typeface="Times New Roman" pitchFamily="18" charset="0"/>
            </a:rPr>
            <a:t>luật</a:t>
          </a:r>
          <a:r>
            <a:rPr lang="en-US" sz="2800" b="1" dirty="0">
              <a:solidFill>
                <a:sysClr val="window" lastClr="FFFFFF"/>
              </a:solidFill>
              <a:latin typeface="Times New Roman" pitchFamily="18" charset="0"/>
              <a:ea typeface="+mn-ea"/>
              <a:cs typeface="Times New Roman" pitchFamily="18" charset="0"/>
            </a:rPr>
            <a:t> </a:t>
          </a:r>
          <a:r>
            <a:rPr lang="en-US" sz="2800" b="1" dirty="0" err="1">
              <a:solidFill>
                <a:sysClr val="window" lastClr="FFFFFF"/>
              </a:solidFill>
              <a:latin typeface="Times New Roman" pitchFamily="18" charset="0"/>
              <a:ea typeface="+mn-ea"/>
              <a:cs typeface="Times New Roman" pitchFamily="18" charset="0"/>
            </a:rPr>
            <a:t>xã</a:t>
          </a:r>
          <a:r>
            <a:rPr lang="en-US" sz="2800" b="1" dirty="0">
              <a:solidFill>
                <a:sysClr val="window" lastClr="FFFFFF"/>
              </a:solidFill>
              <a:latin typeface="Times New Roman" pitchFamily="18" charset="0"/>
              <a:ea typeface="+mn-ea"/>
              <a:cs typeface="Times New Roman" pitchFamily="18" charset="0"/>
            </a:rPr>
            <a:t> </a:t>
          </a:r>
          <a:r>
            <a:rPr lang="en-US" sz="2800" b="1" dirty="0" err="1">
              <a:solidFill>
                <a:sysClr val="window" lastClr="FFFFFF"/>
              </a:solidFill>
              <a:latin typeface="Times New Roman" pitchFamily="18" charset="0"/>
              <a:ea typeface="+mn-ea"/>
              <a:cs typeface="Times New Roman" pitchFamily="18" charset="0"/>
            </a:rPr>
            <a:t>hội</a:t>
          </a:r>
          <a:endParaRPr lang="en-US" sz="2800" b="1" dirty="0">
            <a:solidFill>
              <a:sysClr val="window" lastClr="FFFFFF"/>
            </a:solidFill>
            <a:latin typeface="Times New Roman" pitchFamily="18" charset="0"/>
            <a:ea typeface="+mn-ea"/>
            <a:cs typeface="Times New Roman" pitchFamily="18" charset="0"/>
          </a:endParaRPr>
        </a:p>
      </dgm:t>
    </dgm:pt>
    <dgm:pt modelId="{7554669E-8264-4952-86E1-8371028B55D0}" type="parTrans" cxnId="{4A9059F1-3385-4A16-8C5B-8B6725DCD318}">
      <dgm:prSet/>
      <dgm:spPr/>
      <dgm:t>
        <a:bodyPr/>
        <a:lstStyle/>
        <a:p>
          <a:endParaRPr lang="en-US"/>
        </a:p>
      </dgm:t>
    </dgm:pt>
    <dgm:pt modelId="{62228134-BFB5-439F-9D3A-8BBA34E428C8}" type="sibTrans" cxnId="{4A9059F1-3385-4A16-8C5B-8B6725DCD318}">
      <dgm:prSet/>
      <dgm:spPr/>
      <dgm:t>
        <a:bodyPr/>
        <a:lstStyle/>
        <a:p>
          <a:endParaRPr lang="en-US"/>
        </a:p>
      </dgm:t>
    </dgm:pt>
    <dgm:pt modelId="{CB4C74E4-3FF2-4F19-9C3D-B45758C2D7E9}" type="pres">
      <dgm:prSet presAssocID="{CDEBCDAC-D3E2-4DD5-9B48-7491CD734C90}" presName="Name0" presStyleCnt="0">
        <dgm:presLayoutVars>
          <dgm:dir/>
          <dgm:resizeHandles val="exact"/>
        </dgm:presLayoutVars>
      </dgm:prSet>
      <dgm:spPr/>
    </dgm:pt>
    <dgm:pt modelId="{1224B474-0B3F-4FE0-9D20-954DB1C854C9}" type="pres">
      <dgm:prSet presAssocID="{3F2D494C-A96E-4B32-96A0-8FD7C936DC5B}" presName="composite" presStyleCnt="0"/>
      <dgm:spPr/>
    </dgm:pt>
    <dgm:pt modelId="{E8DFED71-C662-4AF5-A46C-16F9EDF39FD8}" type="pres">
      <dgm:prSet presAssocID="{3F2D494C-A96E-4B32-96A0-8FD7C936DC5B}" presName="imagSh" presStyleLbl="bgImgPlace1" presStyleIdx="0" presStyleCnt="3"/>
      <dgm:spPr>
        <a:xfrm>
          <a:off x="4167" y="981848"/>
          <a:ext cx="1963564" cy="1963564"/>
        </a:xfrm>
        <a:prstGeom prst="roundRect">
          <a:avLst>
            <a:gd name="adj" fmla="val 10000"/>
          </a:avLst>
        </a:prstGeom>
        <a:noFill/>
        <a:ln w="6350" cap="flat" cmpd="sng" algn="ctr">
          <a:solidFill>
            <a:scrgbClr r="0" g="0" b="0"/>
          </a:solidFill>
          <a:prstDash val="solid"/>
        </a:ln>
        <a:effectLst/>
      </dgm:spPr>
    </dgm:pt>
    <dgm:pt modelId="{9A817349-8CD9-49EA-B9EE-1008DDC96DC2}" type="pres">
      <dgm:prSet presAssocID="{3F2D494C-A96E-4B32-96A0-8FD7C936DC5B}" presName="txNode" presStyleLbl="node1" presStyleIdx="0" presStyleCnt="3" custScaleY="83328" custLinFactNeighborX="22" custLinFactNeighborY="15076">
        <dgm:presLayoutVars>
          <dgm:bulletEnabled val="1"/>
        </dgm:presLayoutVars>
      </dgm:prSet>
      <dgm:spPr>
        <a:prstGeom prst="roundRect">
          <a:avLst>
            <a:gd name="adj" fmla="val 10000"/>
          </a:avLst>
        </a:prstGeom>
      </dgm:spPr>
    </dgm:pt>
    <dgm:pt modelId="{BB132551-3DB4-47F1-B153-7D8FD37EF3C8}" type="pres">
      <dgm:prSet presAssocID="{D3E8175D-57D8-4A2B-BBFC-AEC856AAD88C}" presName="sibTrans" presStyleLbl="sibTrans2D1" presStyleIdx="0" presStyleCnt="2"/>
      <dgm:spPr>
        <a:prstGeom prst="rightArrow">
          <a:avLst>
            <a:gd name="adj1" fmla="val 60000"/>
            <a:gd name="adj2" fmla="val 50000"/>
          </a:avLst>
        </a:prstGeom>
      </dgm:spPr>
    </dgm:pt>
    <dgm:pt modelId="{FC2F4A34-4333-4D7E-857A-EE26C6E34BCC}" type="pres">
      <dgm:prSet presAssocID="{D3E8175D-57D8-4A2B-BBFC-AEC856AAD88C}" presName="connTx" presStyleLbl="sibTrans2D1" presStyleIdx="0" presStyleCnt="2"/>
      <dgm:spPr/>
    </dgm:pt>
    <dgm:pt modelId="{12B77CE9-FA91-457E-BA23-83C3D663261C}" type="pres">
      <dgm:prSet presAssocID="{DF8C821F-83C6-4F13-A667-5E38F1C835B5}" presName="composite" presStyleCnt="0"/>
      <dgm:spPr/>
    </dgm:pt>
    <dgm:pt modelId="{2E94ED5F-8B58-4B9B-A12E-8DF5B7883263}" type="pres">
      <dgm:prSet presAssocID="{DF8C821F-83C6-4F13-A667-5E38F1C835B5}" presName="imagSh" presStyleLbl="bgImgPlace1" presStyleIdx="1" presStyleCnt="3"/>
      <dgm:spPr>
        <a:xfrm>
          <a:off x="3048378" y="981848"/>
          <a:ext cx="1963564" cy="1963564"/>
        </a:xfrm>
        <a:prstGeom prst="roundRect">
          <a:avLst>
            <a:gd name="adj" fmla="val 10000"/>
          </a:avLst>
        </a:prstGeom>
        <a:noFill/>
        <a:ln w="6350" cap="flat" cmpd="sng" algn="ctr">
          <a:solidFill>
            <a:scrgbClr r="0" g="0" b="0"/>
          </a:solidFill>
          <a:prstDash val="solid"/>
        </a:ln>
        <a:effectLst/>
      </dgm:spPr>
    </dgm:pt>
    <dgm:pt modelId="{50C55DD2-18F7-4FF5-B474-09BE75B3F2E4}" type="pres">
      <dgm:prSet presAssocID="{DF8C821F-83C6-4F13-A667-5E38F1C835B5}" presName="txNode" presStyleLbl="node1" presStyleIdx="1" presStyleCnt="3" custScaleY="83328" custLinFactNeighborX="9917" custLinFactNeighborY="15076">
        <dgm:presLayoutVars>
          <dgm:bulletEnabled val="1"/>
        </dgm:presLayoutVars>
      </dgm:prSet>
      <dgm:spPr>
        <a:prstGeom prst="roundRect">
          <a:avLst>
            <a:gd name="adj" fmla="val 10000"/>
          </a:avLst>
        </a:prstGeom>
      </dgm:spPr>
    </dgm:pt>
    <dgm:pt modelId="{BFAFD934-0F56-4597-88A0-BC62B23591C2}" type="pres">
      <dgm:prSet presAssocID="{5E4CF9ED-3A3F-4709-8E9A-12A6A01147E4}" presName="sibTrans" presStyleLbl="sibTrans2D1" presStyleIdx="1" presStyleCnt="2"/>
      <dgm:spPr>
        <a:prstGeom prst="rightArrow">
          <a:avLst>
            <a:gd name="adj1" fmla="val 60000"/>
            <a:gd name="adj2" fmla="val 50000"/>
          </a:avLst>
        </a:prstGeom>
      </dgm:spPr>
    </dgm:pt>
    <dgm:pt modelId="{C30C7DAA-8D3D-43FF-A6AF-397888213DE1}" type="pres">
      <dgm:prSet presAssocID="{5E4CF9ED-3A3F-4709-8E9A-12A6A01147E4}" presName="connTx" presStyleLbl="sibTrans2D1" presStyleIdx="1" presStyleCnt="2"/>
      <dgm:spPr/>
    </dgm:pt>
    <dgm:pt modelId="{50E5875B-8599-4DA1-B148-C58A053C3D15}" type="pres">
      <dgm:prSet presAssocID="{CA48780A-9108-45DD-81CE-3EA5E0277A3E}" presName="composite" presStyleCnt="0"/>
      <dgm:spPr/>
    </dgm:pt>
    <dgm:pt modelId="{7565921E-17DE-4A6E-9B35-4E0594496BD4}" type="pres">
      <dgm:prSet presAssocID="{CA48780A-9108-45DD-81CE-3EA5E0277A3E}" presName="imagSh" presStyleLbl="bgImgPlace1" presStyleIdx="2" presStyleCnt="3"/>
      <dgm:spPr>
        <a:xfrm>
          <a:off x="6092589" y="981848"/>
          <a:ext cx="1963564" cy="1963564"/>
        </a:xfrm>
        <a:prstGeom prst="roundRect">
          <a:avLst>
            <a:gd name="adj" fmla="val 10000"/>
          </a:avLst>
        </a:prstGeom>
        <a:noFill/>
        <a:ln w="6350" cap="flat" cmpd="sng" algn="ctr">
          <a:solidFill>
            <a:scrgbClr r="0" g="0" b="0"/>
          </a:solidFill>
          <a:prstDash val="solid"/>
        </a:ln>
        <a:effectLst/>
      </dgm:spPr>
    </dgm:pt>
    <dgm:pt modelId="{FB1636F5-B95F-4800-9BA0-26FD0F879EE0}" type="pres">
      <dgm:prSet presAssocID="{CA48780A-9108-45DD-81CE-3EA5E0277A3E}" presName="txNode" presStyleLbl="node1" presStyleIdx="2" presStyleCnt="3" custScaleY="83328" custLinFactNeighborY="15077">
        <dgm:presLayoutVars>
          <dgm:bulletEnabled val="1"/>
        </dgm:presLayoutVars>
      </dgm:prSet>
      <dgm:spPr>
        <a:prstGeom prst="roundRect">
          <a:avLst>
            <a:gd name="adj" fmla="val 10000"/>
          </a:avLst>
        </a:prstGeom>
      </dgm:spPr>
    </dgm:pt>
  </dgm:ptLst>
  <dgm:cxnLst>
    <dgm:cxn modelId="{A0AAAD09-F3A4-4F7E-B61D-438EA93DCCE7}" type="presOf" srcId="{D3E8175D-57D8-4A2B-BBFC-AEC856AAD88C}" destId="{BB132551-3DB4-47F1-B153-7D8FD37EF3C8}" srcOrd="0" destOrd="0" presId="urn:microsoft.com/office/officeart/2005/8/layout/hProcess10"/>
    <dgm:cxn modelId="{580A8B0E-09B9-4C62-A184-277F7AB47F32}" type="presOf" srcId="{CA48780A-9108-45DD-81CE-3EA5E0277A3E}" destId="{FB1636F5-B95F-4800-9BA0-26FD0F879EE0}" srcOrd="0" destOrd="0" presId="urn:microsoft.com/office/officeart/2005/8/layout/hProcess10"/>
    <dgm:cxn modelId="{58D0D017-A8A6-4898-B2DA-47A70A29AB75}" type="presOf" srcId="{3F2D494C-A96E-4B32-96A0-8FD7C936DC5B}" destId="{9A817349-8CD9-49EA-B9EE-1008DDC96DC2}" srcOrd="0" destOrd="0" presId="urn:microsoft.com/office/officeart/2005/8/layout/hProcess10"/>
    <dgm:cxn modelId="{3168B824-77A4-4AC8-A7AB-AD7C0B4171C6}" type="presOf" srcId="{CDEBCDAC-D3E2-4DD5-9B48-7491CD734C90}" destId="{CB4C74E4-3FF2-4F19-9C3D-B45758C2D7E9}" srcOrd="0" destOrd="0" presId="urn:microsoft.com/office/officeart/2005/8/layout/hProcess10"/>
    <dgm:cxn modelId="{7A0D5929-1536-4684-BF1D-3F1CD27BA4C9}" srcId="{CDEBCDAC-D3E2-4DD5-9B48-7491CD734C90}" destId="{DF8C821F-83C6-4F13-A667-5E38F1C835B5}" srcOrd="1" destOrd="0" parTransId="{8A42E2BB-AC2A-4EBD-81BB-EC121E360D64}" sibTransId="{5E4CF9ED-3A3F-4709-8E9A-12A6A01147E4}"/>
    <dgm:cxn modelId="{BDEAFA39-89E3-4969-AA3C-FED0C1343AAA}" srcId="{CDEBCDAC-D3E2-4DD5-9B48-7491CD734C90}" destId="{3F2D494C-A96E-4B32-96A0-8FD7C936DC5B}" srcOrd="0" destOrd="0" parTransId="{0B5B6CC5-686C-4EE5-98B6-D745A0C7E97D}" sibTransId="{D3E8175D-57D8-4A2B-BBFC-AEC856AAD88C}"/>
    <dgm:cxn modelId="{13B8B33B-BE7D-40C7-97C8-19B6A5AD6304}" type="presOf" srcId="{DF8C821F-83C6-4F13-A667-5E38F1C835B5}" destId="{50C55DD2-18F7-4FF5-B474-09BE75B3F2E4}" srcOrd="0" destOrd="0" presId="urn:microsoft.com/office/officeart/2005/8/layout/hProcess10"/>
    <dgm:cxn modelId="{A9A9C447-370D-42D7-8F15-403F7186895D}" type="presOf" srcId="{D3E8175D-57D8-4A2B-BBFC-AEC856AAD88C}" destId="{FC2F4A34-4333-4D7E-857A-EE26C6E34BCC}" srcOrd="1" destOrd="0" presId="urn:microsoft.com/office/officeart/2005/8/layout/hProcess10"/>
    <dgm:cxn modelId="{D962BAD3-227A-4BD3-99C3-33DDDC080AFA}" type="presOf" srcId="{5E4CF9ED-3A3F-4709-8E9A-12A6A01147E4}" destId="{BFAFD934-0F56-4597-88A0-BC62B23591C2}" srcOrd="0" destOrd="0" presId="urn:microsoft.com/office/officeart/2005/8/layout/hProcess10"/>
    <dgm:cxn modelId="{4A9059F1-3385-4A16-8C5B-8B6725DCD318}" srcId="{CDEBCDAC-D3E2-4DD5-9B48-7491CD734C90}" destId="{CA48780A-9108-45DD-81CE-3EA5E0277A3E}" srcOrd="2" destOrd="0" parTransId="{7554669E-8264-4952-86E1-8371028B55D0}" sibTransId="{62228134-BFB5-439F-9D3A-8BBA34E428C8}"/>
    <dgm:cxn modelId="{C566C7FE-F094-48CF-9C4C-1A003290D4B9}" type="presOf" srcId="{5E4CF9ED-3A3F-4709-8E9A-12A6A01147E4}" destId="{C30C7DAA-8D3D-43FF-A6AF-397888213DE1}" srcOrd="1" destOrd="0" presId="urn:microsoft.com/office/officeart/2005/8/layout/hProcess10"/>
    <dgm:cxn modelId="{3C4403DE-6AE3-4CEC-B37D-5A877DF6E820}" type="presParOf" srcId="{CB4C74E4-3FF2-4F19-9C3D-B45758C2D7E9}" destId="{1224B474-0B3F-4FE0-9D20-954DB1C854C9}" srcOrd="0" destOrd="0" presId="urn:microsoft.com/office/officeart/2005/8/layout/hProcess10"/>
    <dgm:cxn modelId="{A6AFBA0D-2988-4E52-82A7-1B09F82ED367}" type="presParOf" srcId="{1224B474-0B3F-4FE0-9D20-954DB1C854C9}" destId="{E8DFED71-C662-4AF5-A46C-16F9EDF39FD8}" srcOrd="0" destOrd="0" presId="urn:microsoft.com/office/officeart/2005/8/layout/hProcess10"/>
    <dgm:cxn modelId="{1D045B9A-057F-4BFD-B263-D9C5E7E13D6C}" type="presParOf" srcId="{1224B474-0B3F-4FE0-9D20-954DB1C854C9}" destId="{9A817349-8CD9-49EA-B9EE-1008DDC96DC2}" srcOrd="1" destOrd="0" presId="urn:microsoft.com/office/officeart/2005/8/layout/hProcess10"/>
    <dgm:cxn modelId="{E5CBA693-AC18-476A-9163-A9203BA8FB30}" type="presParOf" srcId="{CB4C74E4-3FF2-4F19-9C3D-B45758C2D7E9}" destId="{BB132551-3DB4-47F1-B153-7D8FD37EF3C8}" srcOrd="1" destOrd="0" presId="urn:microsoft.com/office/officeart/2005/8/layout/hProcess10"/>
    <dgm:cxn modelId="{B1056EE0-F247-4C30-B7DF-1044E1099FBB}" type="presParOf" srcId="{BB132551-3DB4-47F1-B153-7D8FD37EF3C8}" destId="{FC2F4A34-4333-4D7E-857A-EE26C6E34BCC}" srcOrd="0" destOrd="0" presId="urn:microsoft.com/office/officeart/2005/8/layout/hProcess10"/>
    <dgm:cxn modelId="{70710A35-788E-4C31-9A87-48718294BBF3}" type="presParOf" srcId="{CB4C74E4-3FF2-4F19-9C3D-B45758C2D7E9}" destId="{12B77CE9-FA91-457E-BA23-83C3D663261C}" srcOrd="2" destOrd="0" presId="urn:microsoft.com/office/officeart/2005/8/layout/hProcess10"/>
    <dgm:cxn modelId="{CE2F6F44-C989-4516-9675-263FF5A187F3}" type="presParOf" srcId="{12B77CE9-FA91-457E-BA23-83C3D663261C}" destId="{2E94ED5F-8B58-4B9B-A12E-8DF5B7883263}" srcOrd="0" destOrd="0" presId="urn:microsoft.com/office/officeart/2005/8/layout/hProcess10"/>
    <dgm:cxn modelId="{540D6989-B099-4DC1-AAD2-7804A3A9A7B4}" type="presParOf" srcId="{12B77CE9-FA91-457E-BA23-83C3D663261C}" destId="{50C55DD2-18F7-4FF5-B474-09BE75B3F2E4}" srcOrd="1" destOrd="0" presId="urn:microsoft.com/office/officeart/2005/8/layout/hProcess10"/>
    <dgm:cxn modelId="{B6480B64-4BB9-455F-B18A-21B02293AB3F}" type="presParOf" srcId="{CB4C74E4-3FF2-4F19-9C3D-B45758C2D7E9}" destId="{BFAFD934-0F56-4597-88A0-BC62B23591C2}" srcOrd="3" destOrd="0" presId="urn:microsoft.com/office/officeart/2005/8/layout/hProcess10"/>
    <dgm:cxn modelId="{7AB25208-ED9B-4BB3-AFAA-0266329CF7BE}" type="presParOf" srcId="{BFAFD934-0F56-4597-88A0-BC62B23591C2}" destId="{C30C7DAA-8D3D-43FF-A6AF-397888213DE1}" srcOrd="0" destOrd="0" presId="urn:microsoft.com/office/officeart/2005/8/layout/hProcess10"/>
    <dgm:cxn modelId="{133ABD12-03E0-4638-A061-C94AA21E081C}" type="presParOf" srcId="{CB4C74E4-3FF2-4F19-9C3D-B45758C2D7E9}" destId="{50E5875B-8599-4DA1-B148-C58A053C3D15}" srcOrd="4" destOrd="0" presId="urn:microsoft.com/office/officeart/2005/8/layout/hProcess10"/>
    <dgm:cxn modelId="{067CB65F-0A65-4D9C-B1CA-108F757A4D9C}" type="presParOf" srcId="{50E5875B-8599-4DA1-B148-C58A053C3D15}" destId="{7565921E-17DE-4A6E-9B35-4E0594496BD4}" srcOrd="0" destOrd="0" presId="urn:microsoft.com/office/officeart/2005/8/layout/hProcess10"/>
    <dgm:cxn modelId="{5CCEE72A-B5EA-4BA4-9F1B-39C236C3D7F4}" type="presParOf" srcId="{50E5875B-8599-4DA1-B148-C58A053C3D15}" destId="{FB1636F5-B95F-4800-9BA0-26FD0F879EE0}"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4F087DB-5B55-4280-9288-92011710440D}" type="doc">
      <dgm:prSet loTypeId="urn:microsoft.com/office/officeart/2005/8/layout/bList2" loCatId="list" qsTypeId="urn:microsoft.com/office/officeart/2005/8/quickstyle/simple1" qsCatId="simple" csTypeId="urn:microsoft.com/office/officeart/2005/8/colors/accent1_2" csCatId="accent1" phldr="1"/>
      <dgm:spPr/>
    </dgm:pt>
    <dgm:pt modelId="{A08B2AA6-1707-4E7B-BBF1-2D849DD55233}">
      <dgm:prSet phldrT="[Text]" custT="1"/>
      <dgm:spPr>
        <a:xfrm>
          <a:off x="140985" y="3170942"/>
          <a:ext cx="3953785" cy="930415"/>
        </a:xfrm>
        <a:solidFill>
          <a:srgbClr val="3366FF"/>
        </a:solidFill>
        <a:ln w="19050" cap="flat" cmpd="sng" algn="ctr">
          <a:solidFill>
            <a:srgbClr val="727CA3">
              <a:hueOff val="0"/>
              <a:satOff val="0"/>
              <a:lumOff val="0"/>
              <a:alphaOff val="0"/>
            </a:srgbClr>
          </a:solidFill>
          <a:prstDash val="solid"/>
        </a:ln>
        <a:effectLst/>
      </dgm:spPr>
      <dgm:t>
        <a:bodyPr/>
        <a:lstStyle/>
        <a:p>
          <a:pPr algn="ctr"/>
          <a:r>
            <a:rPr lang="en-US" sz="2800" b="1">
              <a:solidFill>
                <a:sysClr val="window" lastClr="FFFFFF"/>
              </a:solidFill>
              <a:latin typeface="Times New Roman" pitchFamily="18" charset="0"/>
              <a:ea typeface="+mn-ea"/>
              <a:cs typeface="Times New Roman" pitchFamily="18" charset="0"/>
            </a:rPr>
            <a:t>Sản phẩm của lịch sử</a:t>
          </a:r>
        </a:p>
      </dgm:t>
    </dgm:pt>
    <dgm:pt modelId="{33A6CE9C-5BA7-424E-A818-DEC2CA846AC0}" type="parTrans" cxnId="{71126DA0-7194-454B-B3F2-B50B51C3D6C8}">
      <dgm:prSet/>
      <dgm:spPr/>
      <dgm:t>
        <a:bodyPr/>
        <a:lstStyle/>
        <a:p>
          <a:endParaRPr lang="en-US"/>
        </a:p>
      </dgm:t>
    </dgm:pt>
    <dgm:pt modelId="{0485FD69-676D-459B-999D-119D51C3B534}" type="sibTrans" cxnId="{71126DA0-7194-454B-B3F2-B50B51C3D6C8}">
      <dgm:prSet/>
      <dgm:spPr/>
      <dgm:t>
        <a:bodyPr/>
        <a:lstStyle/>
        <a:p>
          <a:endParaRPr lang="en-US"/>
        </a:p>
      </dgm:t>
    </dgm:pt>
    <dgm:pt modelId="{7ACD344C-BD84-49A1-8DD5-0E94B318F419}">
      <dgm:prSet phldrT="[Text]" custT="1"/>
      <dgm:spPr>
        <a:xfrm>
          <a:off x="4494727" y="3067216"/>
          <a:ext cx="3843587" cy="1004183"/>
        </a:xfrm>
        <a:solidFill>
          <a:srgbClr val="3366FF"/>
        </a:solidFill>
        <a:ln w="19050" cap="flat" cmpd="sng" algn="ctr">
          <a:solidFill>
            <a:srgbClr val="727CA3">
              <a:hueOff val="0"/>
              <a:satOff val="0"/>
              <a:lumOff val="0"/>
              <a:alphaOff val="0"/>
            </a:srgbClr>
          </a:solidFill>
          <a:prstDash val="solid"/>
        </a:ln>
        <a:effectLst/>
      </dgm:spPr>
      <dgm:t>
        <a:bodyPr/>
        <a:lstStyle/>
        <a:p>
          <a:pPr algn="ctr"/>
          <a:r>
            <a:rPr lang="en-US" sz="2800" b="1">
              <a:solidFill>
                <a:sysClr val="window" lastClr="FFFFFF"/>
              </a:solidFill>
              <a:latin typeface="Times New Roman" pitchFamily="18" charset="0"/>
              <a:ea typeface="+mn-ea"/>
              <a:cs typeface="Times New Roman" pitchFamily="18" charset="0"/>
            </a:rPr>
            <a:t>Sáng tạo ra </a:t>
          </a:r>
        </a:p>
        <a:p>
          <a:pPr algn="ctr"/>
          <a:r>
            <a:rPr lang="en-US" sz="2800" b="1">
              <a:solidFill>
                <a:sysClr val="window" lastClr="FFFFFF"/>
              </a:solidFill>
              <a:latin typeface="Times New Roman" pitchFamily="18" charset="0"/>
              <a:ea typeface="+mn-ea"/>
              <a:cs typeface="Times New Roman" pitchFamily="18" charset="0"/>
            </a:rPr>
            <a:t>lịch sử</a:t>
          </a:r>
        </a:p>
      </dgm:t>
    </dgm:pt>
    <dgm:pt modelId="{28A7501B-A7EE-4B4F-8D98-C98F9FBE911B}" type="parTrans" cxnId="{FAC43823-97AF-4B68-8090-0D20B11E7CE2}">
      <dgm:prSet/>
      <dgm:spPr/>
      <dgm:t>
        <a:bodyPr/>
        <a:lstStyle/>
        <a:p>
          <a:endParaRPr lang="en-US"/>
        </a:p>
      </dgm:t>
    </dgm:pt>
    <dgm:pt modelId="{0301CF65-DDD3-49E9-B657-0DFCAB8C7506}" type="sibTrans" cxnId="{FAC43823-97AF-4B68-8090-0D20B11E7CE2}">
      <dgm:prSet/>
      <dgm:spPr/>
      <dgm:t>
        <a:bodyPr/>
        <a:lstStyle/>
        <a:p>
          <a:endParaRPr lang="en-US"/>
        </a:p>
      </dgm:t>
    </dgm:pt>
    <dgm:pt modelId="{0690A80B-C3AB-4DA9-AECB-6BEE0264C4C7}">
      <dgm:prSet custT="1"/>
      <dgm:spPr>
        <a:xfrm>
          <a:off x="109406" y="13339"/>
          <a:ext cx="4016941" cy="3363763"/>
        </a:xfrm>
        <a:solidFill>
          <a:sysClr val="window" lastClr="FFFFFF">
            <a:alpha val="90000"/>
            <a:hueOff val="0"/>
            <a:satOff val="0"/>
            <a:lumOff val="0"/>
            <a:alphaOff val="0"/>
          </a:sysClr>
        </a:solidFill>
        <a:ln w="19050" cap="flat" cmpd="sng" algn="ctr">
          <a:solidFill>
            <a:srgbClr val="727CA3">
              <a:hueOff val="0"/>
              <a:satOff val="0"/>
              <a:lumOff val="0"/>
              <a:alphaOff val="0"/>
            </a:srgbClr>
          </a:solidFill>
          <a:prstDash val="solid"/>
        </a:ln>
        <a:effectLst/>
      </dgm:spPr>
      <dgm:t>
        <a:bodyPr/>
        <a:lstStyle/>
        <a:p>
          <a:pPr algn="just"/>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có</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sinh</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học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thuần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túy</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hoặc</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XH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thuần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túy</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mà</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trái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XH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phương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thức</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hình</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thức</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cho</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thỏa</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mãn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sinh</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học.</a:t>
          </a:r>
        </a:p>
      </dgm:t>
    </dgm:pt>
    <dgm:pt modelId="{E63E146C-EB03-463F-9A9F-7DA850840EDB}" type="parTrans" cxnId="{512A7485-3FB4-46B6-9026-68C164E91238}">
      <dgm:prSet/>
      <dgm:spPr/>
      <dgm:t>
        <a:bodyPr/>
        <a:lstStyle/>
        <a:p>
          <a:endParaRPr lang="en-US"/>
        </a:p>
      </dgm:t>
    </dgm:pt>
    <dgm:pt modelId="{D2B0037D-AE7D-46BF-9E86-2788824C7CBC}" type="sibTrans" cxnId="{512A7485-3FB4-46B6-9026-68C164E91238}">
      <dgm:prSet/>
      <dgm:spPr/>
      <dgm:t>
        <a:bodyPr/>
        <a:lstStyle/>
        <a:p>
          <a:endParaRPr lang="en-US"/>
        </a:p>
      </dgm:t>
    </dgm:pt>
    <dgm:pt modelId="{61453420-7ED7-4E27-B9EB-2314E9333FFC}">
      <dgm:prSet custT="1"/>
      <dgm:spPr>
        <a:xfrm>
          <a:off x="4408050" y="3977"/>
          <a:ext cx="4016941" cy="3305342"/>
        </a:xfrm>
        <a:solidFill>
          <a:sysClr val="window" lastClr="FFFFFF">
            <a:alpha val="90000"/>
            <a:hueOff val="0"/>
            <a:satOff val="0"/>
            <a:lumOff val="0"/>
            <a:alphaOff val="0"/>
          </a:sysClr>
        </a:solidFill>
        <a:ln w="19050" cap="flat" cmpd="sng" algn="ctr">
          <a:solidFill>
            <a:srgbClr val="727CA3">
              <a:hueOff val="0"/>
              <a:satOff val="0"/>
              <a:lumOff val="0"/>
              <a:alphaOff val="0"/>
            </a:srgbClr>
          </a:solidFill>
          <a:prstDash val="solid"/>
        </a:ln>
        <a:effectLst/>
      </dgm:spPr>
      <dgm:t>
        <a:bodyPr/>
        <a:lstStyle/>
        <a:p>
          <a:pPr algn="just"/>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Bản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chất</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kết</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thúc</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đã</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hoàn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thiện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một</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lần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xong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nó</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một</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quá</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trình</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ngừng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tự</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hoàn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thiện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khả</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năng</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tồn</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tại</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 của </a:t>
          </a:r>
          <a:r>
            <a:rPr lang="en-US" sz="2000" b="1" dirty="0" err="1">
              <a:solidFill>
                <a:sysClr val="windowText" lastClr="000000">
                  <a:hueOff val="0"/>
                  <a:satOff val="0"/>
                  <a:lumOff val="0"/>
                  <a:alphaOff val="0"/>
                </a:sysClr>
              </a:solidFill>
              <a:latin typeface="Times New Roman" pitchFamily="18" charset="0"/>
              <a:ea typeface="+mn-ea"/>
              <a:cs typeface="Times New Roman" pitchFamily="18" charset="0"/>
            </a:rPr>
            <a:t>mình</a:t>
          </a:r>
          <a:r>
            <a:rPr lang="en-US" sz="2000" b="1" dirty="0">
              <a:solidFill>
                <a:sysClr val="windowText" lastClr="000000">
                  <a:hueOff val="0"/>
                  <a:satOff val="0"/>
                  <a:lumOff val="0"/>
                  <a:alphaOff val="0"/>
                </a:sysClr>
              </a:solidFill>
              <a:latin typeface="Times New Roman" pitchFamily="18" charset="0"/>
              <a:ea typeface="+mn-ea"/>
              <a:cs typeface="Times New Roman" pitchFamily="18" charset="0"/>
            </a:rPr>
            <a:t>.</a:t>
          </a:r>
        </a:p>
      </dgm:t>
    </dgm:pt>
    <dgm:pt modelId="{79385116-B634-4EE2-A4F4-326E5AF96776}" type="parTrans" cxnId="{7610023D-FB74-451B-B8EA-14A22A171EE9}">
      <dgm:prSet/>
      <dgm:spPr/>
      <dgm:t>
        <a:bodyPr/>
        <a:lstStyle/>
        <a:p>
          <a:endParaRPr lang="en-US"/>
        </a:p>
      </dgm:t>
    </dgm:pt>
    <dgm:pt modelId="{5EFE969E-C6DE-465C-8955-268F9424C272}" type="sibTrans" cxnId="{7610023D-FB74-451B-B8EA-14A22A171EE9}">
      <dgm:prSet/>
      <dgm:spPr/>
      <dgm:t>
        <a:bodyPr/>
        <a:lstStyle/>
        <a:p>
          <a:endParaRPr lang="en-US"/>
        </a:p>
      </dgm:t>
    </dgm:pt>
    <dgm:pt modelId="{FB478F03-0606-4972-97F6-556A87D1814B}" type="pres">
      <dgm:prSet presAssocID="{14F087DB-5B55-4280-9288-92011710440D}" presName="diagram" presStyleCnt="0">
        <dgm:presLayoutVars>
          <dgm:dir/>
          <dgm:animLvl val="lvl"/>
          <dgm:resizeHandles val="exact"/>
        </dgm:presLayoutVars>
      </dgm:prSet>
      <dgm:spPr/>
    </dgm:pt>
    <dgm:pt modelId="{3832841B-F3ED-4C22-8898-F79DC697C300}" type="pres">
      <dgm:prSet presAssocID="{A08B2AA6-1707-4E7B-BBF1-2D849DD55233}" presName="compNode" presStyleCnt="0"/>
      <dgm:spPr/>
    </dgm:pt>
    <dgm:pt modelId="{19E9DFD6-BFE1-4969-97D9-2149E9FDC3D9}" type="pres">
      <dgm:prSet presAssocID="{A08B2AA6-1707-4E7B-BBF1-2D849DD55233}" presName="childRect" presStyleLbl="bgAcc1" presStyleIdx="0" presStyleCnt="2" custScaleX="141051" custScaleY="138704">
        <dgm:presLayoutVars>
          <dgm:bulletEnabled val="1"/>
        </dgm:presLayoutVars>
      </dgm:prSet>
      <dgm:spPr>
        <a:prstGeom prst="round2SameRect">
          <a:avLst>
            <a:gd name="adj1" fmla="val 8000"/>
            <a:gd name="adj2" fmla="val 0"/>
          </a:avLst>
        </a:prstGeom>
      </dgm:spPr>
    </dgm:pt>
    <dgm:pt modelId="{CD43E94A-83AA-4641-87D1-B10D81798244}" type="pres">
      <dgm:prSet presAssocID="{A08B2AA6-1707-4E7B-BBF1-2D849DD55233}" presName="parentText" presStyleLbl="node1" presStyleIdx="0" presStyleCnt="0">
        <dgm:presLayoutVars>
          <dgm:chMax val="0"/>
          <dgm:bulletEnabled val="1"/>
        </dgm:presLayoutVars>
      </dgm:prSet>
      <dgm:spPr>
        <a:prstGeom prst="rect">
          <a:avLst/>
        </a:prstGeom>
      </dgm:spPr>
    </dgm:pt>
    <dgm:pt modelId="{BCDDBD0F-3417-4EC9-8BF2-AD2BF59DE9CB}" type="pres">
      <dgm:prSet presAssocID="{A08B2AA6-1707-4E7B-BBF1-2D849DD55233}" presName="parentRect" presStyleLbl="alignNode1" presStyleIdx="0" presStyleCnt="2" custScaleX="121701" custScaleY="89222" custLinFactNeighborY="19846"/>
      <dgm:spPr/>
    </dgm:pt>
    <dgm:pt modelId="{70E20A3D-2F53-4F40-A77C-2EA3E9E8E97B}" type="pres">
      <dgm:prSet presAssocID="{A08B2AA6-1707-4E7B-BBF1-2D849DD55233}" presName="adorn" presStyleLbl="fgAccFollowNode1" presStyleIdx="0" presStyleCnt="2" custScaleY="80821" custLinFactNeighborX="9156"/>
      <dgm:spPr>
        <a:xfrm>
          <a:off x="2977371" y="3182469"/>
          <a:ext cx="1137069" cy="91899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rgbClr val="727CA3">
              <a:alpha val="90000"/>
              <a:tint val="40000"/>
              <a:hueOff val="0"/>
              <a:satOff val="0"/>
              <a:lumOff val="0"/>
              <a:alphaOff val="0"/>
            </a:srgbClr>
          </a:solidFill>
          <a:prstDash val="solid"/>
        </a:ln>
        <a:effectLst/>
      </dgm:spPr>
    </dgm:pt>
    <dgm:pt modelId="{19CB068C-B5F8-455F-B537-BF55633BEEDD}" type="pres">
      <dgm:prSet presAssocID="{0485FD69-676D-459B-999D-119D51C3B534}" presName="sibTrans" presStyleLbl="sibTrans2D1" presStyleIdx="0" presStyleCnt="0"/>
      <dgm:spPr/>
    </dgm:pt>
    <dgm:pt modelId="{2994E872-8AFA-448F-80A6-18E277B4EDBE}" type="pres">
      <dgm:prSet presAssocID="{7ACD344C-BD84-49A1-8DD5-0E94B318F419}" presName="compNode" presStyleCnt="0"/>
      <dgm:spPr/>
    </dgm:pt>
    <dgm:pt modelId="{6453CC19-159A-4FCA-A003-5D16A85311AC}" type="pres">
      <dgm:prSet presAssocID="{7ACD344C-BD84-49A1-8DD5-0E94B318F419}" presName="childRect" presStyleLbl="bgAcc1" presStyleIdx="1" presStyleCnt="2" custScaleX="146754" custScaleY="136295">
        <dgm:presLayoutVars>
          <dgm:bulletEnabled val="1"/>
        </dgm:presLayoutVars>
      </dgm:prSet>
      <dgm:spPr>
        <a:prstGeom prst="round2SameRect">
          <a:avLst>
            <a:gd name="adj1" fmla="val 8000"/>
            <a:gd name="adj2" fmla="val 0"/>
          </a:avLst>
        </a:prstGeom>
      </dgm:spPr>
    </dgm:pt>
    <dgm:pt modelId="{40C89640-5D9A-41C8-895E-25B6FE6830B3}" type="pres">
      <dgm:prSet presAssocID="{7ACD344C-BD84-49A1-8DD5-0E94B318F419}" presName="parentText" presStyleLbl="node1" presStyleIdx="0" presStyleCnt="0">
        <dgm:presLayoutVars>
          <dgm:chMax val="0"/>
          <dgm:bulletEnabled val="1"/>
        </dgm:presLayoutVars>
      </dgm:prSet>
      <dgm:spPr>
        <a:prstGeom prst="rect">
          <a:avLst/>
        </a:prstGeom>
      </dgm:spPr>
    </dgm:pt>
    <dgm:pt modelId="{2D93DC55-A81B-428F-BD7F-98EDBCADE7C9}" type="pres">
      <dgm:prSet presAssocID="{7ACD344C-BD84-49A1-8DD5-0E94B318F419}" presName="parentRect" presStyleLbl="alignNode1" presStyleIdx="1" presStyleCnt="2" custScaleX="118309" custScaleY="96296" custLinFactNeighborY="17135"/>
      <dgm:spPr/>
    </dgm:pt>
    <dgm:pt modelId="{E47445B5-057E-413C-92E8-F42129615058}" type="pres">
      <dgm:prSet presAssocID="{7ACD344C-BD84-49A1-8DD5-0E94B318F419}" presName="adorn" presStyleLbl="fgAccFollowNode1" presStyleIdx="1" presStyleCnt="2" custScaleY="89252" custLinFactNeighborX="7281"/>
      <dgm:spPr>
        <a:xfrm>
          <a:off x="7254694" y="3095964"/>
          <a:ext cx="1137069" cy="1014857"/>
        </a:xfrm>
        <a:prstGeom prst="ellipse">
          <a:avLst/>
        </a:prstGeom>
        <a:blipFill rotWithShape="1">
          <a:blip xmlns:r="http://schemas.openxmlformats.org/officeDocument/2006/relationships" r:embed="rId2"/>
          <a:stretch>
            <a:fillRect/>
          </a:stretch>
        </a:blipFill>
        <a:ln w="19050" cap="flat" cmpd="sng" algn="ctr">
          <a:solidFill>
            <a:srgbClr val="727CA3">
              <a:alpha val="90000"/>
              <a:tint val="40000"/>
              <a:hueOff val="0"/>
              <a:satOff val="0"/>
              <a:lumOff val="0"/>
              <a:alphaOff val="0"/>
            </a:srgbClr>
          </a:solidFill>
          <a:prstDash val="solid"/>
        </a:ln>
        <a:effectLst/>
      </dgm:spPr>
    </dgm:pt>
  </dgm:ptLst>
  <dgm:cxnLst>
    <dgm:cxn modelId="{6B9ECE05-5C00-4C59-AF79-4767437FEC48}" type="presOf" srcId="{A08B2AA6-1707-4E7B-BBF1-2D849DD55233}" destId="{CD43E94A-83AA-4641-87D1-B10D81798244}" srcOrd="0" destOrd="0" presId="urn:microsoft.com/office/officeart/2005/8/layout/bList2"/>
    <dgm:cxn modelId="{D9ECDB12-A1FD-4A24-85CF-1A8F379C8227}" type="presOf" srcId="{0485FD69-676D-459B-999D-119D51C3B534}" destId="{19CB068C-B5F8-455F-B537-BF55633BEEDD}" srcOrd="0" destOrd="0" presId="urn:microsoft.com/office/officeart/2005/8/layout/bList2"/>
    <dgm:cxn modelId="{FAC43823-97AF-4B68-8090-0D20B11E7CE2}" srcId="{14F087DB-5B55-4280-9288-92011710440D}" destId="{7ACD344C-BD84-49A1-8DD5-0E94B318F419}" srcOrd="1" destOrd="0" parTransId="{28A7501B-A7EE-4B4F-8D98-C98F9FBE911B}" sibTransId="{0301CF65-DDD3-49E9-B657-0DFCAB8C7506}"/>
    <dgm:cxn modelId="{1713BB35-27A1-42DF-A13E-CA277185D486}" type="presOf" srcId="{0690A80B-C3AB-4DA9-AECB-6BEE0264C4C7}" destId="{19E9DFD6-BFE1-4969-97D9-2149E9FDC3D9}" srcOrd="0" destOrd="0" presId="urn:microsoft.com/office/officeart/2005/8/layout/bList2"/>
    <dgm:cxn modelId="{8A4C893A-F3AB-4D4B-8019-60253AEB4898}" type="presOf" srcId="{14F087DB-5B55-4280-9288-92011710440D}" destId="{FB478F03-0606-4972-97F6-556A87D1814B}" srcOrd="0" destOrd="0" presId="urn:microsoft.com/office/officeart/2005/8/layout/bList2"/>
    <dgm:cxn modelId="{7610023D-FB74-451B-B8EA-14A22A171EE9}" srcId="{7ACD344C-BD84-49A1-8DD5-0E94B318F419}" destId="{61453420-7ED7-4E27-B9EB-2314E9333FFC}" srcOrd="0" destOrd="0" parTransId="{79385116-B634-4EE2-A4F4-326E5AF96776}" sibTransId="{5EFE969E-C6DE-465C-8955-268F9424C272}"/>
    <dgm:cxn modelId="{74143065-8258-44F3-8F48-0B8DDC54BBCC}" type="presOf" srcId="{61453420-7ED7-4E27-B9EB-2314E9333FFC}" destId="{6453CC19-159A-4FCA-A003-5D16A85311AC}" srcOrd="0" destOrd="0" presId="urn:microsoft.com/office/officeart/2005/8/layout/bList2"/>
    <dgm:cxn modelId="{23E7B774-CFB4-41A1-BFC3-57EF4B6EF420}" type="presOf" srcId="{7ACD344C-BD84-49A1-8DD5-0E94B318F419}" destId="{2D93DC55-A81B-428F-BD7F-98EDBCADE7C9}" srcOrd="1" destOrd="0" presId="urn:microsoft.com/office/officeart/2005/8/layout/bList2"/>
    <dgm:cxn modelId="{512A7485-3FB4-46B6-9026-68C164E91238}" srcId="{A08B2AA6-1707-4E7B-BBF1-2D849DD55233}" destId="{0690A80B-C3AB-4DA9-AECB-6BEE0264C4C7}" srcOrd="0" destOrd="0" parTransId="{E63E146C-EB03-463F-9A9F-7DA850840EDB}" sibTransId="{D2B0037D-AE7D-46BF-9E86-2788824C7CBC}"/>
    <dgm:cxn modelId="{71126DA0-7194-454B-B3F2-B50B51C3D6C8}" srcId="{14F087DB-5B55-4280-9288-92011710440D}" destId="{A08B2AA6-1707-4E7B-BBF1-2D849DD55233}" srcOrd="0" destOrd="0" parTransId="{33A6CE9C-5BA7-424E-A818-DEC2CA846AC0}" sibTransId="{0485FD69-676D-459B-999D-119D51C3B534}"/>
    <dgm:cxn modelId="{8075D5DF-CF0F-4A86-92F9-0EA50A9AE9D9}" type="presOf" srcId="{A08B2AA6-1707-4E7B-BBF1-2D849DD55233}" destId="{BCDDBD0F-3417-4EC9-8BF2-AD2BF59DE9CB}" srcOrd="1" destOrd="0" presId="urn:microsoft.com/office/officeart/2005/8/layout/bList2"/>
    <dgm:cxn modelId="{251B04FE-7828-4B1E-B6CE-FDE896A6CD97}" type="presOf" srcId="{7ACD344C-BD84-49A1-8DD5-0E94B318F419}" destId="{40C89640-5D9A-41C8-895E-25B6FE6830B3}" srcOrd="0" destOrd="0" presId="urn:microsoft.com/office/officeart/2005/8/layout/bList2"/>
    <dgm:cxn modelId="{B0BCA974-4AF6-4B44-9110-ADD4AB997C48}" type="presParOf" srcId="{FB478F03-0606-4972-97F6-556A87D1814B}" destId="{3832841B-F3ED-4C22-8898-F79DC697C300}" srcOrd="0" destOrd="0" presId="urn:microsoft.com/office/officeart/2005/8/layout/bList2"/>
    <dgm:cxn modelId="{11D0164B-CBFC-485F-899B-C65F36807DD3}" type="presParOf" srcId="{3832841B-F3ED-4C22-8898-F79DC697C300}" destId="{19E9DFD6-BFE1-4969-97D9-2149E9FDC3D9}" srcOrd="0" destOrd="0" presId="urn:microsoft.com/office/officeart/2005/8/layout/bList2"/>
    <dgm:cxn modelId="{1849CC21-5758-48C2-9C76-75D8F3E20E9E}" type="presParOf" srcId="{3832841B-F3ED-4C22-8898-F79DC697C300}" destId="{CD43E94A-83AA-4641-87D1-B10D81798244}" srcOrd="1" destOrd="0" presId="urn:microsoft.com/office/officeart/2005/8/layout/bList2"/>
    <dgm:cxn modelId="{273AC6F1-2E6B-4B16-A6B2-E0BBC1519B48}" type="presParOf" srcId="{3832841B-F3ED-4C22-8898-F79DC697C300}" destId="{BCDDBD0F-3417-4EC9-8BF2-AD2BF59DE9CB}" srcOrd="2" destOrd="0" presId="urn:microsoft.com/office/officeart/2005/8/layout/bList2"/>
    <dgm:cxn modelId="{B76A511B-49D3-44D8-9D32-F148227E8B4C}" type="presParOf" srcId="{3832841B-F3ED-4C22-8898-F79DC697C300}" destId="{70E20A3D-2F53-4F40-A77C-2EA3E9E8E97B}" srcOrd="3" destOrd="0" presId="urn:microsoft.com/office/officeart/2005/8/layout/bList2"/>
    <dgm:cxn modelId="{9E4D3544-8DBE-44FA-8A36-96FAB9F99D60}" type="presParOf" srcId="{FB478F03-0606-4972-97F6-556A87D1814B}" destId="{19CB068C-B5F8-455F-B537-BF55633BEEDD}" srcOrd="1" destOrd="0" presId="urn:microsoft.com/office/officeart/2005/8/layout/bList2"/>
    <dgm:cxn modelId="{BD0B6DFB-CF4E-4F79-A00D-578E8FD03C15}" type="presParOf" srcId="{FB478F03-0606-4972-97F6-556A87D1814B}" destId="{2994E872-8AFA-448F-80A6-18E277B4EDBE}" srcOrd="2" destOrd="0" presId="urn:microsoft.com/office/officeart/2005/8/layout/bList2"/>
    <dgm:cxn modelId="{42188986-784D-4BA9-8675-C25C8A2E17C7}" type="presParOf" srcId="{2994E872-8AFA-448F-80A6-18E277B4EDBE}" destId="{6453CC19-159A-4FCA-A003-5D16A85311AC}" srcOrd="0" destOrd="0" presId="urn:microsoft.com/office/officeart/2005/8/layout/bList2"/>
    <dgm:cxn modelId="{9C9CD566-8CB0-40C3-82A0-C6F118CF5503}" type="presParOf" srcId="{2994E872-8AFA-448F-80A6-18E277B4EDBE}" destId="{40C89640-5D9A-41C8-895E-25B6FE6830B3}" srcOrd="1" destOrd="0" presId="urn:microsoft.com/office/officeart/2005/8/layout/bList2"/>
    <dgm:cxn modelId="{B052BC3E-75B6-4997-9ABA-9316BEF229D7}" type="presParOf" srcId="{2994E872-8AFA-448F-80A6-18E277B4EDBE}" destId="{2D93DC55-A81B-428F-BD7F-98EDBCADE7C9}" srcOrd="2" destOrd="0" presId="urn:microsoft.com/office/officeart/2005/8/layout/bList2"/>
    <dgm:cxn modelId="{BE14BAC8-0AF1-44D9-8768-A05B9281857A}" type="presParOf" srcId="{2994E872-8AFA-448F-80A6-18E277B4EDBE}" destId="{E47445B5-057E-413C-92E8-F42129615058}"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431FC30-B0F5-455E-BFA6-B4F961E8A0B7}"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AC0796D0-9818-49FB-A255-C476708DFCF8}">
      <dgm:prSet phldrT="[Text]" custT="1"/>
      <dgm:spPr>
        <a:solidFill>
          <a:schemeClr val="accent2">
            <a:lumMod val="40000"/>
            <a:lumOff val="60000"/>
          </a:schemeClr>
        </a:solidFill>
        <a:ln w="9525"/>
      </dgm:spPr>
      <dgm:t>
        <a:bodyPr/>
        <a:lstStyle/>
        <a:p>
          <a:pPr algn="just"/>
          <a:r>
            <a:rPr lang="en-US" sz="3200" b="1" dirty="0">
              <a:solidFill>
                <a:schemeClr val="tx1"/>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Vĩnh</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viễn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giải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phóng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toàn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thể</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xã</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hội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khỏi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ách</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bóc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lột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ách</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áp</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bức</a:t>
          </a:r>
          <a:endParaRPr lang="en-US" sz="2800" b="1" dirty="0">
            <a:solidFill>
              <a:schemeClr val="tx2"/>
            </a:solidFill>
            <a:latin typeface="Times New Roman" pitchFamily="18" charset="0"/>
            <a:cs typeface="Times New Roman" pitchFamily="18" charset="0"/>
          </a:endParaRPr>
        </a:p>
      </dgm:t>
    </dgm:pt>
    <dgm:pt modelId="{74F7E4E5-F5BF-47AB-86D0-E3E2392DBCEF}" type="parTrans" cxnId="{CC2DEAC7-09A2-4073-9CFA-2F9A73BFBD59}">
      <dgm:prSet/>
      <dgm:spPr/>
      <dgm:t>
        <a:bodyPr/>
        <a:lstStyle/>
        <a:p>
          <a:endParaRPr lang="en-US"/>
        </a:p>
      </dgm:t>
    </dgm:pt>
    <dgm:pt modelId="{DDA57CFC-6115-4707-B4CD-2FF43A8C7631}" type="sibTrans" cxnId="{CC2DEAC7-09A2-4073-9CFA-2F9A73BFBD59}">
      <dgm:prSet/>
      <dgm:spPr/>
      <dgm:t>
        <a:bodyPr/>
        <a:lstStyle/>
        <a:p>
          <a:endParaRPr lang="en-US"/>
        </a:p>
      </dgm:t>
    </dgm:pt>
    <dgm:pt modelId="{A21595DA-53FB-454A-B53E-9DEB7532B58C}">
      <dgm:prSet phldrT="[Text]" custT="1"/>
      <dgm:spPr>
        <a:solidFill>
          <a:schemeClr val="accent6">
            <a:lumMod val="20000"/>
            <a:lumOff val="80000"/>
          </a:schemeClr>
        </a:solidFill>
        <a:ln w="9525"/>
      </dgm:spPr>
      <dgm:t>
        <a:bodyPr/>
        <a:lstStyle/>
        <a:p>
          <a:pPr algn="just"/>
          <a:r>
            <a:rPr lang="en-US" sz="2800" b="1" dirty="0">
              <a:solidFill>
                <a:schemeClr val="tx1"/>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Sự</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phát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triển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tự</a:t>
          </a:r>
          <a:r>
            <a:rPr lang="en-US" sz="2800" b="1" dirty="0">
              <a:solidFill>
                <a:schemeClr val="tx2"/>
              </a:solidFill>
              <a:latin typeface="Times New Roman" pitchFamily="18" charset="0"/>
              <a:cs typeface="Times New Roman" pitchFamily="18" charset="0"/>
            </a:rPr>
            <a:t> do của </a:t>
          </a:r>
          <a:r>
            <a:rPr lang="en-US" sz="2800" b="1" dirty="0" err="1">
              <a:solidFill>
                <a:schemeClr val="tx2"/>
              </a:solidFill>
              <a:latin typeface="Times New Roman" pitchFamily="18" charset="0"/>
              <a:cs typeface="Times New Roman" pitchFamily="18" charset="0"/>
            </a:rPr>
            <a:t>mỗi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người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là</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điều</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kiện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cho</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sự</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phát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triển</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tự</a:t>
          </a:r>
          <a:r>
            <a:rPr lang="en-US" sz="2800" b="1" dirty="0">
              <a:solidFill>
                <a:schemeClr val="tx2"/>
              </a:solidFill>
              <a:latin typeface="Times New Roman" pitchFamily="18" charset="0"/>
              <a:cs typeface="Times New Roman" pitchFamily="18" charset="0"/>
            </a:rPr>
            <a:t> do </a:t>
          </a:r>
          <a:r>
            <a:rPr lang="en-US" sz="2800" b="1" dirty="0" err="1">
              <a:solidFill>
                <a:schemeClr val="tx2"/>
              </a:solidFill>
              <a:latin typeface="Times New Roman" pitchFamily="18" charset="0"/>
              <a:cs typeface="Times New Roman" pitchFamily="18" charset="0"/>
            </a:rPr>
            <a:t>củ</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tất</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cả</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mọi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người</a:t>
          </a:r>
          <a:endParaRPr lang="en-US" sz="2800" b="1" dirty="0">
            <a:solidFill>
              <a:schemeClr val="tx2"/>
            </a:solidFill>
            <a:latin typeface="Times New Roman" pitchFamily="18" charset="0"/>
            <a:cs typeface="Times New Roman" pitchFamily="18" charset="0"/>
          </a:endParaRPr>
        </a:p>
      </dgm:t>
    </dgm:pt>
    <dgm:pt modelId="{743CC751-0DC2-4B69-84C2-0DABBF44C538}" type="parTrans" cxnId="{107F71AC-A2B4-4B43-93EA-4131AAEAF2C7}">
      <dgm:prSet/>
      <dgm:spPr/>
      <dgm:t>
        <a:bodyPr/>
        <a:lstStyle/>
        <a:p>
          <a:endParaRPr lang="en-US"/>
        </a:p>
      </dgm:t>
    </dgm:pt>
    <dgm:pt modelId="{A6E911D7-B181-4D06-9112-B6D07C01AEA4}" type="sibTrans" cxnId="{107F71AC-A2B4-4B43-93EA-4131AAEAF2C7}">
      <dgm:prSet/>
      <dgm:spPr/>
      <dgm:t>
        <a:bodyPr/>
        <a:lstStyle/>
        <a:p>
          <a:endParaRPr lang="en-US"/>
        </a:p>
      </dgm:t>
    </dgm:pt>
    <dgm:pt modelId="{366A6255-99BD-40BF-9A3C-0F2512D3EF5F}">
      <dgm:prSet phldrT="[Text]" custT="1"/>
      <dgm:spPr>
        <a:solidFill>
          <a:srgbClr val="FFFF00"/>
        </a:solidFill>
        <a:ln w="9525"/>
      </dgm:spPr>
      <dgm:t>
        <a:bodyPr/>
        <a:lstStyle/>
        <a:p>
          <a:pPr algn="just"/>
          <a:r>
            <a:rPr lang="en-US" sz="2800" b="1" dirty="0">
              <a:solidFill>
                <a:schemeClr val="tx2"/>
              </a:solidFill>
              <a:latin typeface="Times New Roman" pitchFamily="18" charset="0"/>
              <a:cs typeface="Times New Roman" pitchFamily="18" charset="0"/>
            </a:rPr>
            <a:t>-</a:t>
          </a:r>
          <a:r>
            <a:rPr lang="en-US" sz="2800" b="1" dirty="0" err="1">
              <a:solidFill>
                <a:schemeClr val="tx2"/>
              </a:solidFill>
              <a:latin typeface="Times New Roman" pitchFamily="18" charset="0"/>
              <a:cs typeface="Times New Roman" pitchFamily="18" charset="0"/>
            </a:rPr>
            <a:t>Thực</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chất</a:t>
          </a:r>
          <a:r>
            <a:rPr lang="en-US" sz="2800" b="1" dirty="0">
              <a:solidFill>
                <a:schemeClr val="tx2"/>
              </a:solidFill>
              <a:latin typeface="Times New Roman" pitchFamily="18" charset="0"/>
              <a:cs typeface="Times New Roman" pitchFamily="18" charset="0"/>
            </a:rPr>
            <a:t> của hiện </a:t>
          </a:r>
          <a:r>
            <a:rPr lang="en-US" sz="2800" b="1" dirty="0" err="1">
              <a:solidFill>
                <a:schemeClr val="tx2"/>
              </a:solidFill>
              <a:latin typeface="Times New Roman" pitchFamily="18" charset="0"/>
              <a:cs typeface="Times New Roman" pitchFamily="18" charset="0"/>
            </a:rPr>
            <a:t>tượng</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tha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hóa</a:t>
          </a:r>
          <a:r>
            <a:rPr lang="en-US" sz="2800" b="1" dirty="0">
              <a:solidFill>
                <a:schemeClr val="tx2"/>
              </a:solidFill>
              <a:latin typeface="Times New Roman" pitchFamily="18" charset="0"/>
              <a:cs typeface="Times New Roman" pitchFamily="18" charset="0"/>
            </a:rPr>
            <a:t> con </a:t>
          </a:r>
          <a:r>
            <a:rPr lang="en-US" sz="2800" b="1" dirty="0" err="1">
              <a:solidFill>
                <a:schemeClr val="tx2"/>
              </a:solidFill>
              <a:latin typeface="Times New Roman" pitchFamily="18" charset="0"/>
              <a:cs typeface="Times New Roman" pitchFamily="18" charset="0"/>
            </a:rPr>
            <a:t>người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là</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lao</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động</a:t>
          </a:r>
          <a:r>
            <a:rPr lang="en-US" sz="2800" b="1" dirty="0">
              <a:solidFill>
                <a:schemeClr val="tx2"/>
              </a:solidFill>
              <a:latin typeface="Times New Roman" pitchFamily="18" charset="0"/>
              <a:cs typeface="Times New Roman" pitchFamily="18" charset="0"/>
            </a:rPr>
            <a:t> của c</a:t>
          </a:r>
          <a:r>
            <a:rPr lang="vi-VN" sz="2800" b="1" dirty="0">
              <a:solidFill>
                <a:schemeClr val="tx2"/>
              </a:solidFill>
              <a:latin typeface="Times New Roman" pitchFamily="18" charset="0"/>
              <a:cs typeface="Times New Roman" pitchFamily="18" charset="0"/>
            </a:rPr>
            <a:t>on người</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bị</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tha</a:t>
          </a:r>
          <a:r>
            <a:rPr lang="en-US" sz="2800" b="1" dirty="0">
              <a:solidFill>
                <a:schemeClr val="tx2"/>
              </a:solidFill>
              <a:latin typeface="Times New Roman" pitchFamily="18" charset="0"/>
              <a:cs typeface="Times New Roman" pitchFamily="18" charset="0"/>
            </a:rPr>
            <a:t> </a:t>
          </a:r>
          <a:r>
            <a:rPr lang="en-US" sz="2800" b="1" dirty="0" err="1">
              <a:solidFill>
                <a:schemeClr val="tx2"/>
              </a:solidFill>
              <a:latin typeface="Times New Roman" pitchFamily="18" charset="0"/>
              <a:cs typeface="Times New Roman" pitchFamily="18" charset="0"/>
            </a:rPr>
            <a:t>hóa</a:t>
          </a:r>
          <a:endParaRPr lang="en-US" sz="2800" b="1" dirty="0">
            <a:solidFill>
              <a:schemeClr val="tx2"/>
            </a:solidFill>
            <a:latin typeface="Times New Roman" pitchFamily="18" charset="0"/>
            <a:cs typeface="Times New Roman" pitchFamily="18" charset="0"/>
          </a:endParaRPr>
        </a:p>
      </dgm:t>
    </dgm:pt>
    <dgm:pt modelId="{1CFB9BAC-B642-417E-B82B-785A00AF5325}" type="sibTrans" cxnId="{C2C0820E-B759-4EF3-A6DC-5FFB6E03D494}">
      <dgm:prSet/>
      <dgm:spPr/>
      <dgm:t>
        <a:bodyPr/>
        <a:lstStyle/>
        <a:p>
          <a:endParaRPr lang="en-US"/>
        </a:p>
      </dgm:t>
    </dgm:pt>
    <dgm:pt modelId="{568CA660-F503-40E4-9474-0449EE64CA1E}" type="parTrans" cxnId="{C2C0820E-B759-4EF3-A6DC-5FFB6E03D494}">
      <dgm:prSet/>
      <dgm:spPr/>
      <dgm:t>
        <a:bodyPr/>
        <a:lstStyle/>
        <a:p>
          <a:endParaRPr lang="en-US"/>
        </a:p>
      </dgm:t>
    </dgm:pt>
    <dgm:pt modelId="{7C4B3A3B-1355-416C-A6AD-724B62F776D7}" type="pres">
      <dgm:prSet presAssocID="{2431FC30-B0F5-455E-BFA6-B4F961E8A0B7}" presName="Name0" presStyleCnt="0">
        <dgm:presLayoutVars>
          <dgm:dir/>
          <dgm:animLvl val="lvl"/>
          <dgm:resizeHandles val="exact"/>
        </dgm:presLayoutVars>
      </dgm:prSet>
      <dgm:spPr/>
    </dgm:pt>
    <dgm:pt modelId="{4F116DD6-EDED-4645-B5D9-5C4289F4E930}" type="pres">
      <dgm:prSet presAssocID="{A21595DA-53FB-454A-B53E-9DEB7532B58C}" presName="boxAndChildren" presStyleCnt="0"/>
      <dgm:spPr/>
    </dgm:pt>
    <dgm:pt modelId="{BD02D12C-05E8-4CEB-92AE-D86BC3E863BF}" type="pres">
      <dgm:prSet presAssocID="{A21595DA-53FB-454A-B53E-9DEB7532B58C}" presName="parentTextBox" presStyleLbl="node1" presStyleIdx="0" presStyleCnt="3"/>
      <dgm:spPr/>
    </dgm:pt>
    <dgm:pt modelId="{5B503BD7-3E3C-46CE-B98C-630409FE880D}" type="pres">
      <dgm:prSet presAssocID="{DDA57CFC-6115-4707-B4CD-2FF43A8C7631}" presName="sp" presStyleCnt="0"/>
      <dgm:spPr/>
    </dgm:pt>
    <dgm:pt modelId="{24813EE3-9A18-4A21-B8FD-BDBA1A0352E5}" type="pres">
      <dgm:prSet presAssocID="{AC0796D0-9818-49FB-A255-C476708DFCF8}" presName="arrowAndChildren" presStyleCnt="0"/>
      <dgm:spPr/>
    </dgm:pt>
    <dgm:pt modelId="{55C59C2A-10BF-46E0-8D39-C5D2E9F95F5F}" type="pres">
      <dgm:prSet presAssocID="{AC0796D0-9818-49FB-A255-C476708DFCF8}" presName="parentTextArrow" presStyleLbl="node1" presStyleIdx="1" presStyleCnt="3"/>
      <dgm:spPr/>
    </dgm:pt>
    <dgm:pt modelId="{C662400E-2705-4D20-8A75-362A2583DBE1}" type="pres">
      <dgm:prSet presAssocID="{1CFB9BAC-B642-417E-B82B-785A00AF5325}" presName="sp" presStyleCnt="0"/>
      <dgm:spPr/>
    </dgm:pt>
    <dgm:pt modelId="{2F764263-7B3B-4C66-B3DF-6BE3C25DA869}" type="pres">
      <dgm:prSet presAssocID="{366A6255-99BD-40BF-9A3C-0F2512D3EF5F}" presName="arrowAndChildren" presStyleCnt="0"/>
      <dgm:spPr/>
    </dgm:pt>
    <dgm:pt modelId="{148A1F37-5339-4BF0-892A-A6216E7230D7}" type="pres">
      <dgm:prSet presAssocID="{366A6255-99BD-40BF-9A3C-0F2512D3EF5F}" presName="parentTextArrow" presStyleLbl="node1" presStyleIdx="2" presStyleCnt="3"/>
      <dgm:spPr/>
    </dgm:pt>
  </dgm:ptLst>
  <dgm:cxnLst>
    <dgm:cxn modelId="{C2C0820E-B759-4EF3-A6DC-5FFB6E03D494}" srcId="{2431FC30-B0F5-455E-BFA6-B4F961E8A0B7}" destId="{366A6255-99BD-40BF-9A3C-0F2512D3EF5F}" srcOrd="0" destOrd="0" parTransId="{568CA660-F503-40E4-9474-0449EE64CA1E}" sibTransId="{1CFB9BAC-B642-417E-B82B-785A00AF5325}"/>
    <dgm:cxn modelId="{A169822A-6B9B-4920-A0E7-68763236F814}" type="presOf" srcId="{A21595DA-53FB-454A-B53E-9DEB7532B58C}" destId="{BD02D12C-05E8-4CEB-92AE-D86BC3E863BF}" srcOrd="0" destOrd="0" presId="urn:microsoft.com/office/officeart/2005/8/layout/process4"/>
    <dgm:cxn modelId="{D2552B41-79E7-4A27-BB15-A9A40E58E1F7}" type="presOf" srcId="{2431FC30-B0F5-455E-BFA6-B4F961E8A0B7}" destId="{7C4B3A3B-1355-416C-A6AD-724B62F776D7}" srcOrd="0" destOrd="0" presId="urn:microsoft.com/office/officeart/2005/8/layout/process4"/>
    <dgm:cxn modelId="{D0072951-2876-4AB7-9493-39B85F1635C4}" type="presOf" srcId="{AC0796D0-9818-49FB-A255-C476708DFCF8}" destId="{55C59C2A-10BF-46E0-8D39-C5D2E9F95F5F}" srcOrd="0" destOrd="0" presId="urn:microsoft.com/office/officeart/2005/8/layout/process4"/>
    <dgm:cxn modelId="{D2E3778A-01FA-4536-A67A-7B180B4E28A6}" type="presOf" srcId="{366A6255-99BD-40BF-9A3C-0F2512D3EF5F}" destId="{148A1F37-5339-4BF0-892A-A6216E7230D7}" srcOrd="0" destOrd="0" presId="urn:microsoft.com/office/officeart/2005/8/layout/process4"/>
    <dgm:cxn modelId="{107F71AC-A2B4-4B43-93EA-4131AAEAF2C7}" srcId="{2431FC30-B0F5-455E-BFA6-B4F961E8A0B7}" destId="{A21595DA-53FB-454A-B53E-9DEB7532B58C}" srcOrd="2" destOrd="0" parTransId="{743CC751-0DC2-4B69-84C2-0DABBF44C538}" sibTransId="{A6E911D7-B181-4D06-9112-B6D07C01AEA4}"/>
    <dgm:cxn modelId="{CC2DEAC7-09A2-4073-9CFA-2F9A73BFBD59}" srcId="{2431FC30-B0F5-455E-BFA6-B4F961E8A0B7}" destId="{AC0796D0-9818-49FB-A255-C476708DFCF8}" srcOrd="1" destOrd="0" parTransId="{74F7E4E5-F5BF-47AB-86D0-E3E2392DBCEF}" sibTransId="{DDA57CFC-6115-4707-B4CD-2FF43A8C7631}"/>
    <dgm:cxn modelId="{FA0E5C90-15D7-4536-8C0E-46889D857A81}" type="presParOf" srcId="{7C4B3A3B-1355-416C-A6AD-724B62F776D7}" destId="{4F116DD6-EDED-4645-B5D9-5C4289F4E930}" srcOrd="0" destOrd="0" presId="urn:microsoft.com/office/officeart/2005/8/layout/process4"/>
    <dgm:cxn modelId="{0F4D0E61-7F0B-4913-97FA-16FB4919B10F}" type="presParOf" srcId="{4F116DD6-EDED-4645-B5D9-5C4289F4E930}" destId="{BD02D12C-05E8-4CEB-92AE-D86BC3E863BF}" srcOrd="0" destOrd="0" presId="urn:microsoft.com/office/officeart/2005/8/layout/process4"/>
    <dgm:cxn modelId="{05D2291E-3161-491A-A4E4-7321CCACF696}" type="presParOf" srcId="{7C4B3A3B-1355-416C-A6AD-724B62F776D7}" destId="{5B503BD7-3E3C-46CE-B98C-630409FE880D}" srcOrd="1" destOrd="0" presId="urn:microsoft.com/office/officeart/2005/8/layout/process4"/>
    <dgm:cxn modelId="{53BB22CD-42B0-495A-BE58-2FE49509FE7B}" type="presParOf" srcId="{7C4B3A3B-1355-416C-A6AD-724B62F776D7}" destId="{24813EE3-9A18-4A21-B8FD-BDBA1A0352E5}" srcOrd="2" destOrd="0" presId="urn:microsoft.com/office/officeart/2005/8/layout/process4"/>
    <dgm:cxn modelId="{B74EC9DB-B397-4386-BF63-881886C2F048}" type="presParOf" srcId="{24813EE3-9A18-4A21-B8FD-BDBA1A0352E5}" destId="{55C59C2A-10BF-46E0-8D39-C5D2E9F95F5F}" srcOrd="0" destOrd="0" presId="urn:microsoft.com/office/officeart/2005/8/layout/process4"/>
    <dgm:cxn modelId="{BF1C091D-E971-4A71-A77F-4876040E64A4}" type="presParOf" srcId="{7C4B3A3B-1355-416C-A6AD-724B62F776D7}" destId="{C662400E-2705-4D20-8A75-362A2583DBE1}" srcOrd="3" destOrd="0" presId="urn:microsoft.com/office/officeart/2005/8/layout/process4"/>
    <dgm:cxn modelId="{03890919-5CCA-4A09-B6AB-8017908DDD81}" type="presParOf" srcId="{7C4B3A3B-1355-416C-A6AD-724B62F776D7}" destId="{2F764263-7B3B-4C66-B3DF-6BE3C25DA869}" srcOrd="4" destOrd="0" presId="urn:microsoft.com/office/officeart/2005/8/layout/process4"/>
    <dgm:cxn modelId="{7F9AD781-1790-4F08-97ED-D1C36919E41F}" type="presParOf" srcId="{2F764263-7B3B-4C66-B3DF-6BE3C25DA869}" destId="{148A1F37-5339-4BF0-892A-A6216E7230D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48B61ACD-A8AA-4C34-AD60-00E68C5BC618}" type="doc">
      <dgm:prSet loTypeId="urn:microsoft.com/office/officeart/2005/8/layout/chevron2" loCatId="list" qsTypeId="urn:microsoft.com/office/officeart/2005/8/quickstyle/simple3" qsCatId="simple" csTypeId="urn:microsoft.com/office/officeart/2005/8/colors/accent2_2" csCatId="accent2" phldr="1"/>
      <dgm:spPr/>
      <dgm:t>
        <a:bodyPr/>
        <a:lstStyle/>
        <a:p>
          <a:endParaRPr lang="en-US"/>
        </a:p>
      </dgm:t>
    </dgm:pt>
    <dgm:pt modelId="{30BC6336-6950-41EE-AA43-6484F0F6A334}">
      <dgm:prSet phldrT="[Text]" custT="1"/>
      <dgm:spPr>
        <a:xfrm rot="5400000">
          <a:off x="-253847" y="256552"/>
          <a:ext cx="1692317" cy="1184622"/>
        </a:xfrm>
      </dgm:spPr>
      <dgm:t>
        <a:bodyPr/>
        <a:lstStyle/>
        <a:p>
          <a:r>
            <a:rPr lang="en-US" sz="3200" b="1">
              <a:latin typeface="Gill Sans MT"/>
              <a:ea typeface="+mn-ea"/>
              <a:cs typeface="+mn-cs"/>
            </a:rPr>
            <a:t>a.</a:t>
          </a:r>
        </a:p>
      </dgm:t>
    </dgm:pt>
    <dgm:pt modelId="{B7E23450-BFD0-47D7-A93F-E680D71A447B}" type="parTrans" cxnId="{057D8052-6C67-468C-934E-E4AF60DD3E43}">
      <dgm:prSet/>
      <dgm:spPr/>
      <dgm:t>
        <a:bodyPr/>
        <a:lstStyle/>
        <a:p>
          <a:endParaRPr lang="en-US"/>
        </a:p>
      </dgm:t>
    </dgm:pt>
    <dgm:pt modelId="{0BD2BAFD-73E9-4537-AC2E-2521867293C9}" type="sibTrans" cxnId="{057D8052-6C67-468C-934E-E4AF60DD3E43}">
      <dgm:prSet/>
      <dgm:spPr/>
      <dgm:t>
        <a:bodyPr/>
        <a:lstStyle/>
        <a:p>
          <a:endParaRPr lang="en-US"/>
        </a:p>
      </dgm:t>
    </dgm:pt>
    <dgm:pt modelId="{4ADCAB0B-6F02-45A6-A952-57A1038824D2}">
      <dgm:prSet phldrT="[Text]" custT="1"/>
      <dgm:spPr/>
      <dgm:t>
        <a:bodyPr/>
        <a:lstStyle/>
        <a:p>
          <a:r>
            <a:rPr lang="en-US" sz="2400" b="1" dirty="0" err="1">
              <a:latin typeface="Times New Roman" pitchFamily="18" charset="0"/>
              <a:ea typeface="+mn-ea"/>
              <a:cs typeface="Times New Roman" pitchFamily="18" charset="0"/>
            </a:rPr>
            <a:t>Khái</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niệm</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quần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chúng</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nhân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dân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và</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cá</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nhân</a:t>
          </a:r>
          <a:r>
            <a:rPr lang="en-US" sz="2400" b="1" dirty="0">
              <a:latin typeface="Times New Roman" pitchFamily="18" charset="0"/>
              <a:ea typeface="+mn-ea"/>
              <a:cs typeface="Times New Roman" pitchFamily="18" charset="0"/>
            </a:rPr>
            <a:t> – </a:t>
          </a:r>
          <a:r>
            <a:rPr lang="en-US" sz="2400" b="1" dirty="0" err="1">
              <a:latin typeface="Times New Roman" pitchFamily="18" charset="0"/>
              <a:ea typeface="+mn-ea"/>
              <a:cs typeface="Times New Roman" pitchFamily="18" charset="0"/>
            </a:rPr>
            <a:t>vĩ</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nhân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lãnh</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tụ</a:t>
          </a:r>
          <a:r>
            <a:rPr lang="en-US" sz="2400" b="1" dirty="0">
              <a:latin typeface="Times New Roman" pitchFamily="18" charset="0"/>
              <a:ea typeface="+mn-ea"/>
              <a:cs typeface="Times New Roman" pitchFamily="18" charset="0"/>
            </a:rPr>
            <a:t>  </a:t>
          </a:r>
        </a:p>
      </dgm:t>
    </dgm:pt>
    <dgm:pt modelId="{582F07A1-40D0-4929-9B59-3CA40B6F8A63}" type="parTrans" cxnId="{2DF68B25-CD99-4B6D-BEBB-739A332D403B}">
      <dgm:prSet/>
      <dgm:spPr/>
      <dgm:t>
        <a:bodyPr/>
        <a:lstStyle/>
        <a:p>
          <a:endParaRPr lang="en-US"/>
        </a:p>
      </dgm:t>
    </dgm:pt>
    <dgm:pt modelId="{198B634A-06BD-483E-979F-00FC186D43EE}" type="sibTrans" cxnId="{2DF68B25-CD99-4B6D-BEBB-739A332D403B}">
      <dgm:prSet/>
      <dgm:spPr/>
      <dgm:t>
        <a:bodyPr/>
        <a:lstStyle/>
        <a:p>
          <a:endParaRPr lang="en-US"/>
        </a:p>
      </dgm:t>
    </dgm:pt>
    <dgm:pt modelId="{65BBC33B-667E-48D6-BF77-260DE4AB055D}">
      <dgm:prSet phldrT="[Text]" custT="1"/>
      <dgm:spPr>
        <a:xfrm rot="5400000">
          <a:off x="-253847" y="1755836"/>
          <a:ext cx="1692317" cy="1184622"/>
        </a:xfrm>
      </dgm:spPr>
      <dgm:t>
        <a:bodyPr/>
        <a:lstStyle/>
        <a:p>
          <a:r>
            <a:rPr lang="en-US" sz="3200" b="1">
              <a:latin typeface="Gill Sans MT"/>
              <a:ea typeface="+mn-ea"/>
              <a:cs typeface="+mn-cs"/>
            </a:rPr>
            <a:t>b.</a:t>
          </a:r>
        </a:p>
      </dgm:t>
    </dgm:pt>
    <dgm:pt modelId="{7D296F2A-7224-46DF-88ED-5524E8DC84AF}" type="parTrans" cxnId="{77987990-B13C-49DD-A3F3-2D49554F9047}">
      <dgm:prSet/>
      <dgm:spPr/>
      <dgm:t>
        <a:bodyPr/>
        <a:lstStyle/>
        <a:p>
          <a:endParaRPr lang="en-US"/>
        </a:p>
      </dgm:t>
    </dgm:pt>
    <dgm:pt modelId="{5093FFBE-C05E-4BF0-AA86-BBEC4C4DB39B}" type="sibTrans" cxnId="{77987990-B13C-49DD-A3F3-2D49554F9047}">
      <dgm:prSet/>
      <dgm:spPr/>
      <dgm:t>
        <a:bodyPr/>
        <a:lstStyle/>
        <a:p>
          <a:endParaRPr lang="en-US"/>
        </a:p>
      </dgm:t>
    </dgm:pt>
    <dgm:pt modelId="{EB6BD270-8086-4AB8-AF25-84FDA952484E}">
      <dgm:prSet phldrT="[Text]" custT="1"/>
      <dgm:spPr>
        <a:xfrm rot="5400000">
          <a:off x="4963223" y="-2276611"/>
          <a:ext cx="1100006" cy="8657208"/>
        </a:xfrm>
      </dgm:spPr>
      <dgm:t>
        <a:bodyPr/>
        <a:lstStyle/>
        <a:p>
          <a:r>
            <a:rPr lang="en-US" sz="2400" b="1" dirty="0" err="1">
              <a:latin typeface="Times New Roman" pitchFamily="18" charset="0"/>
              <a:ea typeface="+mn-ea"/>
              <a:cs typeface="Times New Roman" pitchFamily="18" charset="0"/>
            </a:rPr>
            <a:t>Vai</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trò</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của</a:t>
          </a:r>
          <a:r>
            <a:rPr lang="en-US" sz="2400" b="1" dirty="0">
              <a:latin typeface="Times New Roman" pitchFamily="18" charset="0"/>
              <a:ea typeface="+mn-ea"/>
              <a:cs typeface="Times New Roman" pitchFamily="18" charset="0"/>
            </a:rPr>
            <a:t> QCND </a:t>
          </a:r>
          <a:r>
            <a:rPr lang="en-US" sz="2400" b="1" dirty="0" err="1">
              <a:latin typeface="Times New Roman" pitchFamily="18" charset="0"/>
              <a:ea typeface="+mn-ea"/>
              <a:cs typeface="Times New Roman" pitchFamily="18" charset="0"/>
            </a:rPr>
            <a:t>và</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vai</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trò</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của</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cá</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nhân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vĩ</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nhân</a:t>
          </a:r>
          <a:r>
            <a:rPr lang="en-US" sz="2400" b="1" dirty="0">
              <a:latin typeface="Times New Roman" pitchFamily="18" charset="0"/>
              <a:ea typeface="+mn-ea"/>
              <a:cs typeface="Times New Roman" pitchFamily="18" charset="0"/>
            </a:rPr>
            <a:t>/</a:t>
          </a:r>
          <a:r>
            <a:rPr lang="en-US" sz="2400" b="1" dirty="0" err="1">
              <a:latin typeface="Times New Roman" pitchFamily="18" charset="0"/>
              <a:ea typeface="+mn-ea"/>
              <a:cs typeface="Times New Roman" pitchFamily="18" charset="0"/>
            </a:rPr>
            <a:t>lãnh</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tụ</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trong</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sự</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phát</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triển</a:t>
          </a:r>
          <a:r>
            <a:rPr lang="en-US" sz="2400" b="1" dirty="0">
              <a:latin typeface="Times New Roman" pitchFamily="18" charset="0"/>
              <a:ea typeface="+mn-ea"/>
              <a:cs typeface="Times New Roman" pitchFamily="18" charset="0"/>
            </a:rPr>
            <a:t> xã </a:t>
          </a:r>
          <a:r>
            <a:rPr lang="en-US" sz="2400" b="1" dirty="0" err="1">
              <a:latin typeface="Times New Roman" pitchFamily="18" charset="0"/>
              <a:ea typeface="+mn-ea"/>
              <a:cs typeface="Times New Roman" pitchFamily="18" charset="0"/>
            </a:rPr>
            <a:t>hội</a:t>
          </a:r>
          <a:endParaRPr lang="en-US" sz="2400" b="1" dirty="0">
            <a:latin typeface="Times New Roman" pitchFamily="18" charset="0"/>
            <a:ea typeface="+mn-ea"/>
            <a:cs typeface="Times New Roman" pitchFamily="18" charset="0"/>
          </a:endParaRPr>
        </a:p>
      </dgm:t>
    </dgm:pt>
    <dgm:pt modelId="{5A6BF31A-C87F-4213-BB7D-F095E7222496}" type="parTrans" cxnId="{0FB25F37-7635-461E-A1E5-46D4389288B2}">
      <dgm:prSet/>
      <dgm:spPr/>
      <dgm:t>
        <a:bodyPr/>
        <a:lstStyle/>
        <a:p>
          <a:endParaRPr lang="en-US"/>
        </a:p>
      </dgm:t>
    </dgm:pt>
    <dgm:pt modelId="{125AF946-B0D5-4CC5-82D0-0FB2CE3FA207}" type="sibTrans" cxnId="{0FB25F37-7635-461E-A1E5-46D4389288B2}">
      <dgm:prSet/>
      <dgm:spPr/>
      <dgm:t>
        <a:bodyPr/>
        <a:lstStyle/>
        <a:p>
          <a:endParaRPr lang="en-US"/>
        </a:p>
      </dgm:t>
    </dgm:pt>
    <dgm:pt modelId="{896C4727-2F92-4569-A9C9-80230835D8A3}">
      <dgm:prSet phldrT="[Text]"/>
      <dgm:spPr>
        <a:xfrm rot="5400000">
          <a:off x="-253847" y="3255121"/>
          <a:ext cx="1692317" cy="1184622"/>
        </a:xfrm>
      </dgm:spPr>
      <dgm:t>
        <a:bodyPr/>
        <a:lstStyle/>
        <a:p>
          <a:r>
            <a:rPr lang="en-US" b="1">
              <a:latin typeface="Gill Sans MT"/>
              <a:ea typeface="+mn-ea"/>
              <a:cs typeface="+mn-cs"/>
            </a:rPr>
            <a:t>c.</a:t>
          </a:r>
        </a:p>
      </dgm:t>
    </dgm:pt>
    <dgm:pt modelId="{FC87ABDB-2AB7-4D35-8F92-630407ECAC8D}" type="parTrans" cxnId="{7B877AF3-E70E-4E4B-AE8C-AF119D263BE9}">
      <dgm:prSet/>
      <dgm:spPr/>
      <dgm:t>
        <a:bodyPr/>
        <a:lstStyle/>
        <a:p>
          <a:endParaRPr lang="en-US"/>
        </a:p>
      </dgm:t>
    </dgm:pt>
    <dgm:pt modelId="{643DE7A1-A9D3-4BDA-BB26-C3F38706A7F7}" type="sibTrans" cxnId="{7B877AF3-E70E-4E4B-AE8C-AF119D263BE9}">
      <dgm:prSet/>
      <dgm:spPr/>
      <dgm:t>
        <a:bodyPr/>
        <a:lstStyle/>
        <a:p>
          <a:endParaRPr lang="en-US"/>
        </a:p>
      </dgm:t>
    </dgm:pt>
    <dgm:pt modelId="{C98B1A12-5B50-4683-9216-7CF98C8B2626}">
      <dgm:prSet phldrT="[Text]" custT="1"/>
      <dgm:spPr>
        <a:xfrm rot="5400000">
          <a:off x="4963223" y="-777327"/>
          <a:ext cx="1100006" cy="8657208"/>
        </a:xfrm>
      </dgm:spPr>
      <dgm:t>
        <a:bodyPr/>
        <a:lstStyle/>
        <a:p>
          <a:r>
            <a:rPr lang="en-US" sz="2400" b="1" dirty="0" err="1">
              <a:latin typeface="Times New Roman" pitchFamily="18" charset="0"/>
              <a:ea typeface="+mn-ea"/>
              <a:cs typeface="Times New Roman" pitchFamily="18" charset="0"/>
            </a:rPr>
            <a:t>Mối</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quan</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hệ</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giữa</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lãnh</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tụ</a:t>
          </a:r>
          <a:r>
            <a:rPr lang="en-US" sz="2400" b="1" dirty="0">
              <a:latin typeface="Times New Roman" pitchFamily="18" charset="0"/>
              <a:ea typeface="+mn-ea"/>
              <a:cs typeface="Times New Roman" pitchFamily="18" charset="0"/>
            </a:rPr>
            <a:t> </a:t>
          </a:r>
          <a:r>
            <a:rPr lang="en-US" sz="2400" b="1" dirty="0" err="1">
              <a:latin typeface="Times New Roman" pitchFamily="18" charset="0"/>
              <a:ea typeface="+mn-ea"/>
              <a:cs typeface="Times New Roman" pitchFamily="18" charset="0"/>
            </a:rPr>
            <a:t>với</a:t>
          </a:r>
          <a:r>
            <a:rPr lang="en-US" sz="2400" b="1" dirty="0">
              <a:latin typeface="Times New Roman" pitchFamily="18" charset="0"/>
              <a:ea typeface="+mn-ea"/>
              <a:cs typeface="Times New Roman" pitchFamily="18" charset="0"/>
            </a:rPr>
            <a:t> QCND</a:t>
          </a:r>
        </a:p>
      </dgm:t>
    </dgm:pt>
    <dgm:pt modelId="{9DF611D5-EF72-48E9-97F0-ECA4DAA9A783}" type="parTrans" cxnId="{5E505CC3-E745-41CF-ACD2-D61DBCFBD61A}">
      <dgm:prSet/>
      <dgm:spPr/>
      <dgm:t>
        <a:bodyPr/>
        <a:lstStyle/>
        <a:p>
          <a:endParaRPr lang="en-US"/>
        </a:p>
      </dgm:t>
    </dgm:pt>
    <dgm:pt modelId="{E093A4AA-F91A-412C-A992-F25E96D3C34E}" type="sibTrans" cxnId="{5E505CC3-E745-41CF-ACD2-D61DBCFBD61A}">
      <dgm:prSet/>
      <dgm:spPr/>
      <dgm:t>
        <a:bodyPr/>
        <a:lstStyle/>
        <a:p>
          <a:endParaRPr lang="en-US"/>
        </a:p>
      </dgm:t>
    </dgm:pt>
    <dgm:pt modelId="{7CD00137-09F0-4560-A87E-8F28BA762F7D}" type="pres">
      <dgm:prSet presAssocID="{48B61ACD-A8AA-4C34-AD60-00E68C5BC618}" presName="linearFlow" presStyleCnt="0">
        <dgm:presLayoutVars>
          <dgm:dir/>
          <dgm:animLvl val="lvl"/>
          <dgm:resizeHandles val="exact"/>
        </dgm:presLayoutVars>
      </dgm:prSet>
      <dgm:spPr/>
    </dgm:pt>
    <dgm:pt modelId="{F582699F-B08C-4F2B-9291-E3EBB2A59B64}" type="pres">
      <dgm:prSet presAssocID="{30BC6336-6950-41EE-AA43-6484F0F6A334}" presName="composite" presStyleCnt="0"/>
      <dgm:spPr/>
    </dgm:pt>
    <dgm:pt modelId="{B08A857F-97BD-4A3F-A419-BDF58DF6A8D0}" type="pres">
      <dgm:prSet presAssocID="{30BC6336-6950-41EE-AA43-6484F0F6A334}" presName="parentText" presStyleLbl="alignNode1" presStyleIdx="0" presStyleCnt="3">
        <dgm:presLayoutVars>
          <dgm:chMax val="1"/>
          <dgm:bulletEnabled val="1"/>
        </dgm:presLayoutVars>
      </dgm:prSet>
      <dgm:spPr>
        <a:prstGeom prst="chevron">
          <a:avLst/>
        </a:prstGeom>
      </dgm:spPr>
    </dgm:pt>
    <dgm:pt modelId="{13142E0F-D0EA-4E2B-8C41-42B516FF80F1}" type="pres">
      <dgm:prSet presAssocID="{30BC6336-6950-41EE-AA43-6484F0F6A334}" presName="descendantText" presStyleLbl="alignAcc1" presStyleIdx="0" presStyleCnt="3" custLinFactNeighborX="-139" custLinFactNeighborY="2188">
        <dgm:presLayoutVars>
          <dgm:bulletEnabled val="1"/>
        </dgm:presLayoutVars>
      </dgm:prSet>
      <dgm:spPr>
        <a:xfrm rot="5400000">
          <a:off x="4963223" y="-3775896"/>
          <a:ext cx="1100006" cy="8657208"/>
        </a:xfrm>
        <a:prstGeom prst="round2SameRect">
          <a:avLst/>
        </a:prstGeom>
      </dgm:spPr>
    </dgm:pt>
    <dgm:pt modelId="{1C48BFB7-249E-4516-A3B1-67C7B1D0172D}" type="pres">
      <dgm:prSet presAssocID="{0BD2BAFD-73E9-4537-AC2E-2521867293C9}" presName="sp" presStyleCnt="0"/>
      <dgm:spPr/>
    </dgm:pt>
    <dgm:pt modelId="{BC94F8C8-0762-4A67-9948-EA9F48CD7645}" type="pres">
      <dgm:prSet presAssocID="{65BBC33B-667E-48D6-BF77-260DE4AB055D}" presName="composite" presStyleCnt="0"/>
      <dgm:spPr/>
    </dgm:pt>
    <dgm:pt modelId="{C1C530FF-5666-4C17-B520-7CA0B9B11719}" type="pres">
      <dgm:prSet presAssocID="{65BBC33B-667E-48D6-BF77-260DE4AB055D}" presName="parentText" presStyleLbl="alignNode1" presStyleIdx="1" presStyleCnt="3">
        <dgm:presLayoutVars>
          <dgm:chMax val="1"/>
          <dgm:bulletEnabled val="1"/>
        </dgm:presLayoutVars>
      </dgm:prSet>
      <dgm:spPr>
        <a:prstGeom prst="chevron">
          <a:avLst/>
        </a:prstGeom>
      </dgm:spPr>
    </dgm:pt>
    <dgm:pt modelId="{455AFB51-9AFD-4E0B-9720-3D2129CA6AC7}" type="pres">
      <dgm:prSet presAssocID="{65BBC33B-667E-48D6-BF77-260DE4AB055D}" presName="descendantText" presStyleLbl="alignAcc1" presStyleIdx="1" presStyleCnt="3">
        <dgm:presLayoutVars>
          <dgm:bulletEnabled val="1"/>
        </dgm:presLayoutVars>
      </dgm:prSet>
      <dgm:spPr>
        <a:prstGeom prst="round2SameRect">
          <a:avLst/>
        </a:prstGeom>
      </dgm:spPr>
    </dgm:pt>
    <dgm:pt modelId="{94614584-FA13-4765-A2CC-AB144AFB0291}" type="pres">
      <dgm:prSet presAssocID="{5093FFBE-C05E-4BF0-AA86-BBEC4C4DB39B}" presName="sp" presStyleCnt="0"/>
      <dgm:spPr/>
    </dgm:pt>
    <dgm:pt modelId="{0D17A733-D98F-479A-B4C2-DAAEE03D4DD0}" type="pres">
      <dgm:prSet presAssocID="{896C4727-2F92-4569-A9C9-80230835D8A3}" presName="composite" presStyleCnt="0"/>
      <dgm:spPr/>
    </dgm:pt>
    <dgm:pt modelId="{A48331CE-299D-47D1-8866-3B6A5416BA23}" type="pres">
      <dgm:prSet presAssocID="{896C4727-2F92-4569-A9C9-80230835D8A3}" presName="parentText" presStyleLbl="alignNode1" presStyleIdx="2" presStyleCnt="3">
        <dgm:presLayoutVars>
          <dgm:chMax val="1"/>
          <dgm:bulletEnabled val="1"/>
        </dgm:presLayoutVars>
      </dgm:prSet>
      <dgm:spPr>
        <a:prstGeom prst="chevron">
          <a:avLst/>
        </a:prstGeom>
      </dgm:spPr>
    </dgm:pt>
    <dgm:pt modelId="{865CBD5B-EF05-4E91-A488-D8337625FB19}" type="pres">
      <dgm:prSet presAssocID="{896C4727-2F92-4569-A9C9-80230835D8A3}" presName="descendantText" presStyleLbl="alignAcc1" presStyleIdx="2" presStyleCnt="3">
        <dgm:presLayoutVars>
          <dgm:bulletEnabled val="1"/>
        </dgm:presLayoutVars>
      </dgm:prSet>
      <dgm:spPr>
        <a:prstGeom prst="round2SameRect">
          <a:avLst/>
        </a:prstGeom>
      </dgm:spPr>
    </dgm:pt>
  </dgm:ptLst>
  <dgm:cxnLst>
    <dgm:cxn modelId="{CD70901D-F366-4084-AFB5-DC9ECC9D13BD}" type="presOf" srcId="{65BBC33B-667E-48D6-BF77-260DE4AB055D}" destId="{C1C530FF-5666-4C17-B520-7CA0B9B11719}" srcOrd="0" destOrd="0" presId="urn:microsoft.com/office/officeart/2005/8/layout/chevron2"/>
    <dgm:cxn modelId="{2DF68B25-CD99-4B6D-BEBB-739A332D403B}" srcId="{30BC6336-6950-41EE-AA43-6484F0F6A334}" destId="{4ADCAB0B-6F02-45A6-A952-57A1038824D2}" srcOrd="0" destOrd="0" parTransId="{582F07A1-40D0-4929-9B59-3CA40B6F8A63}" sibTransId="{198B634A-06BD-483E-979F-00FC186D43EE}"/>
    <dgm:cxn modelId="{7DD8592E-2B84-49A8-BB60-3F3A06B847B1}" type="presOf" srcId="{896C4727-2F92-4569-A9C9-80230835D8A3}" destId="{A48331CE-299D-47D1-8866-3B6A5416BA23}" srcOrd="0" destOrd="0" presId="urn:microsoft.com/office/officeart/2005/8/layout/chevron2"/>
    <dgm:cxn modelId="{0FB25F37-7635-461E-A1E5-46D4389288B2}" srcId="{65BBC33B-667E-48D6-BF77-260DE4AB055D}" destId="{EB6BD270-8086-4AB8-AF25-84FDA952484E}" srcOrd="0" destOrd="0" parTransId="{5A6BF31A-C87F-4213-BB7D-F095E7222496}" sibTransId="{125AF946-B0D5-4CC5-82D0-0FB2CE3FA207}"/>
    <dgm:cxn modelId="{CEE83750-2460-4F37-9BE7-270C3F3212CE}" type="presOf" srcId="{48B61ACD-A8AA-4C34-AD60-00E68C5BC618}" destId="{7CD00137-09F0-4560-A87E-8F28BA762F7D}" srcOrd="0" destOrd="0" presId="urn:microsoft.com/office/officeart/2005/8/layout/chevron2"/>
    <dgm:cxn modelId="{057D8052-6C67-468C-934E-E4AF60DD3E43}" srcId="{48B61ACD-A8AA-4C34-AD60-00E68C5BC618}" destId="{30BC6336-6950-41EE-AA43-6484F0F6A334}" srcOrd="0" destOrd="0" parTransId="{B7E23450-BFD0-47D7-A93F-E680D71A447B}" sibTransId="{0BD2BAFD-73E9-4537-AC2E-2521867293C9}"/>
    <dgm:cxn modelId="{877FDF52-7134-4B33-B069-7D43D2BA330B}" type="presOf" srcId="{30BC6336-6950-41EE-AA43-6484F0F6A334}" destId="{B08A857F-97BD-4A3F-A419-BDF58DF6A8D0}" srcOrd="0" destOrd="0" presId="urn:microsoft.com/office/officeart/2005/8/layout/chevron2"/>
    <dgm:cxn modelId="{4D611658-2931-4715-90F0-6E4AAAD3CA70}" type="presOf" srcId="{C98B1A12-5B50-4683-9216-7CF98C8B2626}" destId="{865CBD5B-EF05-4E91-A488-D8337625FB19}" srcOrd="0" destOrd="0" presId="urn:microsoft.com/office/officeart/2005/8/layout/chevron2"/>
    <dgm:cxn modelId="{E0F2CA6A-0B45-44A1-8446-5E90788D4793}" type="presOf" srcId="{EB6BD270-8086-4AB8-AF25-84FDA952484E}" destId="{455AFB51-9AFD-4E0B-9720-3D2129CA6AC7}" srcOrd="0" destOrd="0" presId="urn:microsoft.com/office/officeart/2005/8/layout/chevron2"/>
    <dgm:cxn modelId="{77987990-B13C-49DD-A3F3-2D49554F9047}" srcId="{48B61ACD-A8AA-4C34-AD60-00E68C5BC618}" destId="{65BBC33B-667E-48D6-BF77-260DE4AB055D}" srcOrd="1" destOrd="0" parTransId="{7D296F2A-7224-46DF-88ED-5524E8DC84AF}" sibTransId="{5093FFBE-C05E-4BF0-AA86-BBEC4C4DB39B}"/>
    <dgm:cxn modelId="{5E505CC3-E745-41CF-ACD2-D61DBCFBD61A}" srcId="{896C4727-2F92-4569-A9C9-80230835D8A3}" destId="{C98B1A12-5B50-4683-9216-7CF98C8B2626}" srcOrd="0" destOrd="0" parTransId="{9DF611D5-EF72-48E9-97F0-ECA4DAA9A783}" sibTransId="{E093A4AA-F91A-412C-A992-F25E96D3C34E}"/>
    <dgm:cxn modelId="{18AD11CD-BD70-4175-BBA7-0D2547E76FE7}" type="presOf" srcId="{4ADCAB0B-6F02-45A6-A952-57A1038824D2}" destId="{13142E0F-D0EA-4E2B-8C41-42B516FF80F1}" srcOrd="0" destOrd="0" presId="urn:microsoft.com/office/officeart/2005/8/layout/chevron2"/>
    <dgm:cxn modelId="{7B877AF3-E70E-4E4B-AE8C-AF119D263BE9}" srcId="{48B61ACD-A8AA-4C34-AD60-00E68C5BC618}" destId="{896C4727-2F92-4569-A9C9-80230835D8A3}" srcOrd="2" destOrd="0" parTransId="{FC87ABDB-2AB7-4D35-8F92-630407ECAC8D}" sibTransId="{643DE7A1-A9D3-4BDA-BB26-C3F38706A7F7}"/>
    <dgm:cxn modelId="{02E7E9E5-F8B3-4C66-A328-4CDA59BEDF14}" type="presParOf" srcId="{7CD00137-09F0-4560-A87E-8F28BA762F7D}" destId="{F582699F-B08C-4F2B-9291-E3EBB2A59B64}" srcOrd="0" destOrd="0" presId="urn:microsoft.com/office/officeart/2005/8/layout/chevron2"/>
    <dgm:cxn modelId="{53EB5254-D5B8-4EF6-AEE6-A88602DFA38B}" type="presParOf" srcId="{F582699F-B08C-4F2B-9291-E3EBB2A59B64}" destId="{B08A857F-97BD-4A3F-A419-BDF58DF6A8D0}" srcOrd="0" destOrd="0" presId="urn:microsoft.com/office/officeart/2005/8/layout/chevron2"/>
    <dgm:cxn modelId="{62229F23-6034-4391-856A-50E78139AF9D}" type="presParOf" srcId="{F582699F-B08C-4F2B-9291-E3EBB2A59B64}" destId="{13142E0F-D0EA-4E2B-8C41-42B516FF80F1}" srcOrd="1" destOrd="0" presId="urn:microsoft.com/office/officeart/2005/8/layout/chevron2"/>
    <dgm:cxn modelId="{E345147A-A9D7-4142-8CD9-7605B8D45D31}" type="presParOf" srcId="{7CD00137-09F0-4560-A87E-8F28BA762F7D}" destId="{1C48BFB7-249E-4516-A3B1-67C7B1D0172D}" srcOrd="1" destOrd="0" presId="urn:microsoft.com/office/officeart/2005/8/layout/chevron2"/>
    <dgm:cxn modelId="{473C10B3-3851-4392-B4F8-FBC18547DFFC}" type="presParOf" srcId="{7CD00137-09F0-4560-A87E-8F28BA762F7D}" destId="{BC94F8C8-0762-4A67-9948-EA9F48CD7645}" srcOrd="2" destOrd="0" presId="urn:microsoft.com/office/officeart/2005/8/layout/chevron2"/>
    <dgm:cxn modelId="{CB9B6B4E-AF01-4A62-84C7-E4FCB509BFD2}" type="presParOf" srcId="{BC94F8C8-0762-4A67-9948-EA9F48CD7645}" destId="{C1C530FF-5666-4C17-B520-7CA0B9B11719}" srcOrd="0" destOrd="0" presId="urn:microsoft.com/office/officeart/2005/8/layout/chevron2"/>
    <dgm:cxn modelId="{D51C6033-4414-4E40-9BEB-4CECD66DE091}" type="presParOf" srcId="{BC94F8C8-0762-4A67-9948-EA9F48CD7645}" destId="{455AFB51-9AFD-4E0B-9720-3D2129CA6AC7}" srcOrd="1" destOrd="0" presId="urn:microsoft.com/office/officeart/2005/8/layout/chevron2"/>
    <dgm:cxn modelId="{5643AF00-A5C1-4808-B5A8-6ADF1B69F62F}" type="presParOf" srcId="{7CD00137-09F0-4560-A87E-8F28BA762F7D}" destId="{94614584-FA13-4765-A2CC-AB144AFB0291}" srcOrd="3" destOrd="0" presId="urn:microsoft.com/office/officeart/2005/8/layout/chevron2"/>
    <dgm:cxn modelId="{21708BF9-0983-4C49-8AB4-CDB7E861A2F3}" type="presParOf" srcId="{7CD00137-09F0-4560-A87E-8F28BA762F7D}" destId="{0D17A733-D98F-479A-B4C2-DAAEE03D4DD0}" srcOrd="4" destOrd="0" presId="urn:microsoft.com/office/officeart/2005/8/layout/chevron2"/>
    <dgm:cxn modelId="{7FA3EE18-0B70-4565-8D35-1EB1E6EDD5B6}" type="presParOf" srcId="{0D17A733-D98F-479A-B4C2-DAAEE03D4DD0}" destId="{A48331CE-299D-47D1-8866-3B6A5416BA23}" srcOrd="0" destOrd="0" presId="urn:microsoft.com/office/officeart/2005/8/layout/chevron2"/>
    <dgm:cxn modelId="{B46A52ED-F2A8-4BFC-B60C-94050C6E1E63}" type="presParOf" srcId="{0D17A733-D98F-479A-B4C2-DAAEE03D4DD0}" destId="{865CBD5B-EF05-4E91-A488-D8337625FB1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DF49081-5C54-44E3-9FCB-E002555DF7A5}" type="doc">
      <dgm:prSet loTypeId="urn:microsoft.com/office/officeart/2005/8/layout/vList4#4" loCatId="list" qsTypeId="urn:microsoft.com/office/officeart/2005/8/quickstyle/simple1" qsCatId="simple" csTypeId="urn:microsoft.com/office/officeart/2005/8/colors/accent1_2" csCatId="accent1" phldr="1"/>
      <dgm:spPr/>
      <dgm:t>
        <a:bodyPr/>
        <a:lstStyle/>
        <a:p>
          <a:endParaRPr lang="en-US"/>
        </a:p>
      </dgm:t>
    </dgm:pt>
    <dgm:pt modelId="{1E2B8FF9-4824-417F-AF5A-F34BC09A1343}">
      <dgm:prSet phldrT="[Text]" custT="1"/>
      <dgm:spPr>
        <a:xfrm>
          <a:off x="0" y="0"/>
          <a:ext cx="8613775" cy="1570632"/>
        </a:xfrm>
        <a:noFill/>
        <a:ln w="6350" cap="flat" cmpd="sng" algn="ctr">
          <a:solidFill>
            <a:scrgbClr r="0" g="0" b="0"/>
          </a:solidFill>
          <a:prstDash val="solid"/>
        </a:ln>
        <a:effectLst/>
      </dgm:spPr>
      <dgm:t>
        <a:bodyPr/>
        <a:lstStyle/>
        <a:p>
          <a:pPr algn="just"/>
          <a:r>
            <a:rPr lang="en-US" sz="2400" b="1" dirty="0" err="1">
              <a:solidFill>
                <a:srgbClr val="000000"/>
              </a:solidFill>
              <a:latin typeface="Times New Roman" pitchFamily="18" charset="0"/>
              <a:ea typeface="+mn-ea"/>
              <a:cs typeface="Times New Roman" pitchFamily="18" charset="0"/>
            </a:rPr>
            <a:t>Những</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người</a:t>
          </a:r>
          <a:r>
            <a:rPr lang="en-US" sz="2400" b="1" dirty="0">
              <a:solidFill>
                <a:srgbClr val="000000"/>
              </a:solidFill>
              <a:latin typeface="Times New Roman" pitchFamily="18" charset="0"/>
              <a:ea typeface="+mn-ea"/>
              <a:cs typeface="Times New Roman" pitchFamily="18" charset="0"/>
            </a:rPr>
            <a:t> lao </a:t>
          </a:r>
          <a:r>
            <a:rPr lang="en-US" sz="2400" b="1" dirty="0" err="1">
              <a:solidFill>
                <a:srgbClr val="000000"/>
              </a:solidFill>
              <a:latin typeface="Times New Roman" pitchFamily="18" charset="0"/>
              <a:ea typeface="+mn-ea"/>
              <a:cs typeface="Times New Roman" pitchFamily="18" charset="0"/>
            </a:rPr>
            <a:t>động</a:t>
          </a:r>
          <a:r>
            <a:rPr lang="en-US" sz="2400" b="1" dirty="0">
              <a:solidFill>
                <a:srgbClr val="000000"/>
              </a:solidFill>
              <a:latin typeface="Times New Roman" pitchFamily="18" charset="0"/>
              <a:ea typeface="+mn-ea"/>
              <a:cs typeface="Times New Roman" pitchFamily="18" charset="0"/>
            </a:rPr>
            <a:t> SX </a:t>
          </a:r>
          <a:r>
            <a:rPr lang="en-US" sz="2400" b="1" dirty="0" err="1">
              <a:solidFill>
                <a:srgbClr val="000000"/>
              </a:solidFill>
              <a:latin typeface="Times New Roman" pitchFamily="18" charset="0"/>
              <a:ea typeface="+mn-ea"/>
              <a:cs typeface="Times New Roman" pitchFamily="18" charset="0"/>
            </a:rPr>
            <a:t>ra</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của</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cải</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vật</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chất</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và</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các</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giá</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trị</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tinh</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thần</a:t>
          </a:r>
          <a:r>
            <a:rPr lang="en-US" sz="2400" b="1" dirty="0">
              <a:solidFill>
                <a:srgbClr val="000000"/>
              </a:solidFill>
              <a:latin typeface="Times New Roman" pitchFamily="18" charset="0"/>
              <a:ea typeface="+mn-ea"/>
              <a:cs typeface="Times New Roman" pitchFamily="18" charset="0"/>
            </a:rPr>
            <a:t> - </a:t>
          </a:r>
          <a:r>
            <a:rPr lang="en-US" sz="2400" b="1" u="sng" dirty="0" err="1">
              <a:solidFill>
                <a:srgbClr val="000000"/>
              </a:solidFill>
              <a:latin typeface="Times New Roman" pitchFamily="18" charset="0"/>
              <a:ea typeface="+mn-ea"/>
              <a:cs typeface="Times New Roman" pitchFamily="18" charset="0"/>
            </a:rPr>
            <a:t>hạt</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nhân</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cơ</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bản</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trong</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cộng</a:t>
          </a:r>
          <a:r>
            <a:rPr lang="en-US" sz="2400" b="1" u="sng" dirty="0">
              <a:solidFill>
                <a:srgbClr val="000000"/>
              </a:solidFill>
              <a:latin typeface="Times New Roman" pitchFamily="18" charset="0"/>
              <a:ea typeface="+mn-ea"/>
              <a:cs typeface="Times New Roman" pitchFamily="18" charset="0"/>
            </a:rPr>
            <a:t> </a:t>
          </a:r>
          <a:r>
            <a:rPr lang="en-US" sz="2400" b="1" u="sng" dirty="0" err="1">
              <a:solidFill>
                <a:srgbClr val="000000"/>
              </a:solidFill>
              <a:latin typeface="Times New Roman" pitchFamily="18" charset="0"/>
              <a:ea typeface="+mn-ea"/>
              <a:cs typeface="Times New Roman" pitchFamily="18" charset="0"/>
            </a:rPr>
            <a:t>đồng</a:t>
          </a:r>
          <a:r>
            <a:rPr lang="en-US" sz="2400" b="1" u="sng" dirty="0">
              <a:solidFill>
                <a:srgbClr val="000000"/>
              </a:solidFill>
              <a:latin typeface="Times New Roman" pitchFamily="18" charset="0"/>
              <a:ea typeface="+mn-ea"/>
              <a:cs typeface="Times New Roman" pitchFamily="18" charset="0"/>
            </a:rPr>
            <a:t>  QCND.</a:t>
          </a:r>
        </a:p>
      </dgm:t>
    </dgm:pt>
    <dgm:pt modelId="{AE73B0EA-FB22-444B-B858-6A813D1F42DB}" type="parTrans" cxnId="{3638085B-9DC3-44EB-886F-B8399450005D}">
      <dgm:prSet/>
      <dgm:spPr/>
      <dgm:t>
        <a:bodyPr/>
        <a:lstStyle/>
        <a:p>
          <a:endParaRPr lang="en-US"/>
        </a:p>
      </dgm:t>
    </dgm:pt>
    <dgm:pt modelId="{31225EBF-BF16-485F-905D-3241450200BB}" type="sibTrans" cxnId="{3638085B-9DC3-44EB-886F-B8399450005D}">
      <dgm:prSet/>
      <dgm:spPr/>
      <dgm:t>
        <a:bodyPr/>
        <a:lstStyle/>
        <a:p>
          <a:endParaRPr lang="en-US"/>
        </a:p>
      </dgm:t>
    </dgm:pt>
    <dgm:pt modelId="{8839AD9F-349F-48F2-B3EF-D61D35D1486D}">
      <dgm:prSet phldrT="[Text]" custT="1"/>
      <dgm:spPr>
        <a:xfrm>
          <a:off x="0" y="1727696"/>
          <a:ext cx="8613775" cy="1570632"/>
        </a:xfrm>
        <a:noFill/>
        <a:ln w="6350" cap="flat" cmpd="sng" algn="ctr">
          <a:solidFill>
            <a:scrgbClr r="0" g="0" b="0"/>
          </a:solidFill>
          <a:prstDash val="solid"/>
        </a:ln>
        <a:effectLst/>
      </dgm:spPr>
      <dgm:t>
        <a:bodyPr/>
        <a:lstStyle/>
        <a:p>
          <a:pPr algn="just"/>
          <a:r>
            <a:rPr lang="en-US" sz="2400" b="1" dirty="0" err="1">
              <a:solidFill>
                <a:sysClr val="windowText" lastClr="000000"/>
              </a:solidFill>
              <a:latin typeface="Times New Roman" pitchFamily="18" charset="0"/>
              <a:ea typeface="+mn-ea"/>
              <a:cs typeface="Times New Roman" pitchFamily="18" charset="0"/>
            </a:rPr>
            <a:t>Những</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bộ</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phận</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dân</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cư</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chống</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lại</a:t>
          </a:r>
          <a:r>
            <a:rPr lang="en-US" sz="2400" b="1" dirty="0">
              <a:solidFill>
                <a:sysClr val="windowText" lastClr="000000"/>
              </a:solidFill>
              <a:latin typeface="Times New Roman" pitchFamily="18" charset="0"/>
              <a:ea typeface="+mn-ea"/>
              <a:cs typeface="Times New Roman" pitchFamily="18" charset="0"/>
            </a:rPr>
            <a:t> GC </a:t>
          </a:r>
          <a:r>
            <a:rPr lang="en-US" sz="2400" b="1" dirty="0" err="1">
              <a:solidFill>
                <a:sysClr val="windowText" lastClr="000000"/>
              </a:solidFill>
              <a:latin typeface="Times New Roman" pitchFamily="18" charset="0"/>
              <a:ea typeface="+mn-ea"/>
              <a:cs typeface="Times New Roman" pitchFamily="18" charset="0"/>
            </a:rPr>
            <a:t>thống</a:t>
          </a:r>
          <a:r>
            <a:rPr lang="en-US" sz="2400" b="1" dirty="0">
              <a:solidFill>
                <a:sysClr val="windowText" lastClr="000000"/>
              </a:solidFill>
              <a:latin typeface="Times New Roman" pitchFamily="18" charset="0"/>
              <a:ea typeface="+mn-ea"/>
              <a:cs typeface="Times New Roman" pitchFamily="18" charset="0"/>
            </a:rPr>
            <a:t> tri </a:t>
          </a:r>
          <a:r>
            <a:rPr lang="en-US" sz="2400" b="1" dirty="0" err="1">
              <a:solidFill>
                <a:sysClr val="windowText" lastClr="000000"/>
              </a:solidFill>
              <a:latin typeface="Times New Roman" pitchFamily="18" charset="0"/>
              <a:ea typeface="+mn-ea"/>
              <a:cs typeface="Times New Roman" pitchFamily="18" charset="0"/>
            </a:rPr>
            <a:t>áp</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bức</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bóc</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lột</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đối</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kháng</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với</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cộng</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đồng</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nhân</a:t>
          </a:r>
          <a:r>
            <a:rPr lang="en-US" sz="2400" b="1" dirty="0">
              <a:solidFill>
                <a:sysClr val="windowText" lastClr="000000"/>
              </a:solidFill>
              <a:latin typeface="Times New Roman" pitchFamily="18" charset="0"/>
              <a:ea typeface="+mn-ea"/>
              <a:cs typeface="Times New Roman" pitchFamily="18" charset="0"/>
            </a:rPr>
            <a:t> </a:t>
          </a:r>
          <a:r>
            <a:rPr lang="en-US" sz="2400" b="1" dirty="0" err="1">
              <a:solidFill>
                <a:sysClr val="windowText" lastClr="000000"/>
              </a:solidFill>
              <a:latin typeface="Times New Roman" pitchFamily="18" charset="0"/>
              <a:ea typeface="+mn-ea"/>
              <a:cs typeface="Times New Roman" pitchFamily="18" charset="0"/>
            </a:rPr>
            <a:t>dân</a:t>
          </a:r>
          <a:r>
            <a:rPr lang="en-US" sz="2400" b="1" dirty="0">
              <a:solidFill>
                <a:sysClr val="windowText" lastClr="000000"/>
              </a:solidFill>
              <a:latin typeface="Times New Roman" pitchFamily="18" charset="0"/>
              <a:ea typeface="+mn-ea"/>
              <a:cs typeface="Times New Roman" pitchFamily="18" charset="0"/>
            </a:rPr>
            <a:t>.</a:t>
          </a:r>
        </a:p>
      </dgm:t>
    </dgm:pt>
    <dgm:pt modelId="{D516193E-9CF8-45E7-92E7-141567D83DE8}" type="parTrans" cxnId="{FB880385-8FE8-4AC4-ABFA-6C35F2684744}">
      <dgm:prSet/>
      <dgm:spPr/>
      <dgm:t>
        <a:bodyPr/>
        <a:lstStyle/>
        <a:p>
          <a:endParaRPr lang="en-US"/>
        </a:p>
      </dgm:t>
    </dgm:pt>
    <dgm:pt modelId="{FCCDB0EB-5CC3-4CD4-B315-A340DDB93960}" type="sibTrans" cxnId="{FB880385-8FE8-4AC4-ABFA-6C35F2684744}">
      <dgm:prSet/>
      <dgm:spPr/>
      <dgm:t>
        <a:bodyPr/>
        <a:lstStyle/>
        <a:p>
          <a:endParaRPr lang="en-US"/>
        </a:p>
      </dgm:t>
    </dgm:pt>
    <dgm:pt modelId="{63D6BE6D-03CF-4FD8-BBC8-87C06E2948FA}">
      <dgm:prSet phldrT="[Text]" custT="1"/>
      <dgm:spPr>
        <a:xfrm>
          <a:off x="0" y="3455392"/>
          <a:ext cx="8613775" cy="1570632"/>
        </a:xfrm>
        <a:noFill/>
        <a:ln w="6350" cap="flat" cmpd="sng" algn="ctr">
          <a:solidFill>
            <a:scrgbClr r="0" g="0" b="0"/>
          </a:solidFill>
          <a:prstDash val="solid"/>
        </a:ln>
        <a:effectLst/>
      </dgm:spPr>
      <dgm:t>
        <a:bodyPr/>
        <a:lstStyle/>
        <a:p>
          <a:pPr algn="just"/>
          <a:r>
            <a:rPr lang="en-US" sz="2400" b="1" dirty="0" err="1">
              <a:solidFill>
                <a:srgbClr val="000000"/>
              </a:solidFill>
              <a:latin typeface="Times New Roman" pitchFamily="18" charset="0"/>
              <a:ea typeface="+mn-ea"/>
              <a:cs typeface="Times New Roman" pitchFamily="18" charset="0"/>
            </a:rPr>
            <a:t>Những</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giai</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cấp</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tầng</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lớp</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thúc</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đẩy</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sự</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tiến</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bộ</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xã</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hội</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thông</a:t>
          </a:r>
          <a:r>
            <a:rPr lang="en-US" sz="2400" b="1" dirty="0">
              <a:solidFill>
                <a:srgbClr val="000000"/>
              </a:solidFill>
              <a:latin typeface="Times New Roman" pitchFamily="18" charset="0"/>
              <a:ea typeface="+mn-ea"/>
              <a:cs typeface="Times New Roman" pitchFamily="18" charset="0"/>
            </a:rPr>
            <a:t> qua </a:t>
          </a:r>
          <a:r>
            <a:rPr lang="en-US" sz="2400" b="1" dirty="0" err="1">
              <a:solidFill>
                <a:srgbClr val="000000"/>
              </a:solidFill>
              <a:latin typeface="Times New Roman" pitchFamily="18" charset="0"/>
              <a:ea typeface="+mn-ea"/>
              <a:cs typeface="Times New Roman" pitchFamily="18" charset="0"/>
            </a:rPr>
            <a:t>hoạt</a:t>
          </a:r>
          <a:r>
            <a:rPr lang="en-US" sz="2400" b="1" dirty="0">
              <a:solidFill>
                <a:srgbClr val="000000"/>
              </a:solidFill>
              <a:latin typeface="Times New Roman" pitchFamily="18" charset="0"/>
              <a:ea typeface="+mn-ea"/>
              <a:cs typeface="Times New Roman" pitchFamily="18" charset="0"/>
            </a:rPr>
            <a:t> </a:t>
          </a:r>
          <a:r>
            <a:rPr lang="en-US" sz="2400" b="1" dirty="0" err="1">
              <a:solidFill>
                <a:srgbClr val="000000"/>
              </a:solidFill>
              <a:latin typeface="Times New Roman" pitchFamily="18" charset="0"/>
              <a:ea typeface="+mn-ea"/>
              <a:cs typeface="Times New Roman" pitchFamily="18" charset="0"/>
            </a:rPr>
            <a:t>động</a:t>
          </a:r>
          <a:r>
            <a:rPr lang="en-US" sz="2400" b="1" dirty="0">
              <a:solidFill>
                <a:srgbClr val="000000"/>
              </a:solidFill>
              <a:latin typeface="Times New Roman" pitchFamily="18" charset="0"/>
              <a:ea typeface="+mn-ea"/>
              <a:cs typeface="Times New Roman" pitchFamily="18" charset="0"/>
            </a:rPr>
            <a:t> của </a:t>
          </a:r>
          <a:r>
            <a:rPr lang="en-US" sz="2400" b="1" dirty="0" err="1">
              <a:solidFill>
                <a:srgbClr val="000000"/>
              </a:solidFill>
              <a:latin typeface="Times New Roman" pitchFamily="18" charset="0"/>
              <a:ea typeface="+mn-ea"/>
              <a:cs typeface="Times New Roman" pitchFamily="18" charset="0"/>
            </a:rPr>
            <a:t>mình</a:t>
          </a:r>
          <a:r>
            <a:rPr lang="en-US" sz="2400" b="1" dirty="0">
              <a:solidFill>
                <a:srgbClr val="000000"/>
              </a:solidFill>
              <a:latin typeface="Times New Roman" pitchFamily="18" charset="0"/>
              <a:ea typeface="+mn-ea"/>
              <a:cs typeface="Times New Roman" pitchFamily="18" charset="0"/>
            </a:rPr>
            <a:t>. </a:t>
          </a:r>
        </a:p>
      </dgm:t>
    </dgm:pt>
    <dgm:pt modelId="{ED71E77C-BA46-4110-A4E0-AF7ACAC9D429}" type="parTrans" cxnId="{DA06ACDE-87C8-47A8-B95F-C64BF2495525}">
      <dgm:prSet/>
      <dgm:spPr/>
      <dgm:t>
        <a:bodyPr/>
        <a:lstStyle/>
        <a:p>
          <a:endParaRPr lang="en-US"/>
        </a:p>
      </dgm:t>
    </dgm:pt>
    <dgm:pt modelId="{B1774706-2849-466C-AD7A-8DA842D78865}" type="sibTrans" cxnId="{DA06ACDE-87C8-47A8-B95F-C64BF2495525}">
      <dgm:prSet/>
      <dgm:spPr/>
      <dgm:t>
        <a:bodyPr/>
        <a:lstStyle/>
        <a:p>
          <a:endParaRPr lang="en-US"/>
        </a:p>
      </dgm:t>
    </dgm:pt>
    <dgm:pt modelId="{91EEBA40-7E6A-406A-9621-7AC03C5C3758}" type="pres">
      <dgm:prSet presAssocID="{CDF49081-5C54-44E3-9FCB-E002555DF7A5}" presName="linear" presStyleCnt="0">
        <dgm:presLayoutVars>
          <dgm:dir/>
          <dgm:resizeHandles val="exact"/>
        </dgm:presLayoutVars>
      </dgm:prSet>
      <dgm:spPr/>
    </dgm:pt>
    <dgm:pt modelId="{23274A09-6E14-4E0B-932B-1CE77F13EA19}" type="pres">
      <dgm:prSet presAssocID="{1E2B8FF9-4824-417F-AF5A-F34BC09A1343}" presName="comp" presStyleCnt="0"/>
      <dgm:spPr/>
    </dgm:pt>
    <dgm:pt modelId="{FECA6595-E93B-4A8C-8CBD-D57C0C4D59C8}" type="pres">
      <dgm:prSet presAssocID="{1E2B8FF9-4824-417F-AF5A-F34BC09A1343}" presName="box" presStyleLbl="node1" presStyleIdx="0" presStyleCnt="3"/>
      <dgm:spPr>
        <a:prstGeom prst="roundRect">
          <a:avLst>
            <a:gd name="adj" fmla="val 10000"/>
          </a:avLst>
        </a:prstGeom>
      </dgm:spPr>
    </dgm:pt>
    <dgm:pt modelId="{ECCE4906-A01A-46A5-BD84-3FC0C683B4DE}" type="pres">
      <dgm:prSet presAssocID="{1E2B8FF9-4824-417F-AF5A-F34BC09A1343}" presName="img" presStyleLbl="fgImgPlace1" presStyleIdx="0" presStyleCnt="3"/>
      <dgm:spPr>
        <a:xfrm>
          <a:off x="157063" y="157063"/>
          <a:ext cx="1722755" cy="1256506"/>
        </a:xfrm>
        <a:prstGeom prst="roundRect">
          <a:avLst>
            <a:gd name="adj" fmla="val 10000"/>
          </a:avLst>
        </a:prstGeom>
        <a:blipFill rotWithShape="0">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gm:spPr>
    </dgm:pt>
    <dgm:pt modelId="{879C7433-82EE-4029-A9E7-861ED01C6884}" type="pres">
      <dgm:prSet presAssocID="{1E2B8FF9-4824-417F-AF5A-F34BC09A1343}" presName="text" presStyleLbl="node1" presStyleIdx="0" presStyleCnt="3">
        <dgm:presLayoutVars>
          <dgm:bulletEnabled val="1"/>
        </dgm:presLayoutVars>
      </dgm:prSet>
      <dgm:spPr/>
    </dgm:pt>
    <dgm:pt modelId="{E8C6CC43-2AF3-4C84-A5F1-5B411E714313}" type="pres">
      <dgm:prSet presAssocID="{31225EBF-BF16-485F-905D-3241450200BB}" presName="spacer" presStyleCnt="0"/>
      <dgm:spPr/>
    </dgm:pt>
    <dgm:pt modelId="{12336754-0FD3-4669-9D4A-B29A375B0289}" type="pres">
      <dgm:prSet presAssocID="{8839AD9F-349F-48F2-B3EF-D61D35D1486D}" presName="comp" presStyleCnt="0"/>
      <dgm:spPr/>
    </dgm:pt>
    <dgm:pt modelId="{000948EA-0C7A-490B-8019-938F99CE1D65}" type="pres">
      <dgm:prSet presAssocID="{8839AD9F-349F-48F2-B3EF-D61D35D1486D}" presName="box" presStyleLbl="node1" presStyleIdx="1" presStyleCnt="3"/>
      <dgm:spPr>
        <a:prstGeom prst="roundRect">
          <a:avLst>
            <a:gd name="adj" fmla="val 10000"/>
          </a:avLst>
        </a:prstGeom>
      </dgm:spPr>
    </dgm:pt>
    <dgm:pt modelId="{F5408BE1-CE22-459A-8CB5-46D0C06EDC00}" type="pres">
      <dgm:prSet presAssocID="{8839AD9F-349F-48F2-B3EF-D61D35D1486D}" presName="img" presStyleLbl="fgImgPlace1" presStyleIdx="1" presStyleCnt="3"/>
      <dgm:spPr>
        <a:xfrm>
          <a:off x="157063" y="1884759"/>
          <a:ext cx="1722755" cy="1256506"/>
        </a:xfrm>
        <a:prstGeom prst="roundRect">
          <a:avLst>
            <a:gd name="adj" fmla="val 10000"/>
          </a:avLst>
        </a:prstGeom>
        <a:blipFill rotWithShape="0">
          <a:blip xmlns:r="http://schemas.openxmlformats.org/officeDocument/2006/relationships" r:embed="rId2"/>
          <a:stretch>
            <a:fillRect/>
          </a:stretch>
        </a:blipFill>
        <a:ln w="19050" cap="flat" cmpd="sng" algn="ctr">
          <a:solidFill>
            <a:sysClr val="window" lastClr="FFFFFF">
              <a:hueOff val="0"/>
              <a:satOff val="0"/>
              <a:lumOff val="0"/>
              <a:alphaOff val="0"/>
            </a:sysClr>
          </a:solidFill>
          <a:prstDash val="solid"/>
        </a:ln>
        <a:effectLst/>
      </dgm:spPr>
    </dgm:pt>
    <dgm:pt modelId="{70B0F588-24C2-4C36-B82C-E3FE33BC22DF}" type="pres">
      <dgm:prSet presAssocID="{8839AD9F-349F-48F2-B3EF-D61D35D1486D}" presName="text" presStyleLbl="node1" presStyleIdx="1" presStyleCnt="3">
        <dgm:presLayoutVars>
          <dgm:bulletEnabled val="1"/>
        </dgm:presLayoutVars>
      </dgm:prSet>
      <dgm:spPr/>
    </dgm:pt>
    <dgm:pt modelId="{7F0FD083-3D34-48AE-A1D4-077BB178781C}" type="pres">
      <dgm:prSet presAssocID="{FCCDB0EB-5CC3-4CD4-B315-A340DDB93960}" presName="spacer" presStyleCnt="0"/>
      <dgm:spPr/>
    </dgm:pt>
    <dgm:pt modelId="{9A69C420-3E0F-4788-A4CA-61D83EC7FECC}" type="pres">
      <dgm:prSet presAssocID="{63D6BE6D-03CF-4FD8-BBC8-87C06E2948FA}" presName="comp" presStyleCnt="0"/>
      <dgm:spPr/>
    </dgm:pt>
    <dgm:pt modelId="{1177B1F1-FF3A-4D52-9F9B-D48AF08C5DB8}" type="pres">
      <dgm:prSet presAssocID="{63D6BE6D-03CF-4FD8-BBC8-87C06E2948FA}" presName="box" presStyleLbl="node1" presStyleIdx="2" presStyleCnt="3"/>
      <dgm:spPr>
        <a:prstGeom prst="roundRect">
          <a:avLst>
            <a:gd name="adj" fmla="val 10000"/>
          </a:avLst>
        </a:prstGeom>
      </dgm:spPr>
    </dgm:pt>
    <dgm:pt modelId="{E3E13A4E-6E73-4F9A-A479-433C467577B4}" type="pres">
      <dgm:prSet presAssocID="{63D6BE6D-03CF-4FD8-BBC8-87C06E2948FA}" presName="img" presStyleLbl="fgImgPlace1" presStyleIdx="2" presStyleCnt="3"/>
      <dgm:spPr>
        <a:xfrm>
          <a:off x="157063" y="3612455"/>
          <a:ext cx="1722755" cy="1256506"/>
        </a:xfrm>
        <a:prstGeom prst="roundRect">
          <a:avLst>
            <a:gd name="adj" fmla="val 10000"/>
          </a:avLst>
        </a:prstGeom>
        <a:blipFill rotWithShape="0">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gm:spPr>
    </dgm:pt>
    <dgm:pt modelId="{7BDCB1B7-FC6C-4461-A61B-BD1425EA3AA5}" type="pres">
      <dgm:prSet presAssocID="{63D6BE6D-03CF-4FD8-BBC8-87C06E2948FA}" presName="text" presStyleLbl="node1" presStyleIdx="2" presStyleCnt="3">
        <dgm:presLayoutVars>
          <dgm:bulletEnabled val="1"/>
        </dgm:presLayoutVars>
      </dgm:prSet>
      <dgm:spPr/>
    </dgm:pt>
  </dgm:ptLst>
  <dgm:cxnLst>
    <dgm:cxn modelId="{35AC6050-D89C-464F-B155-3F8D46994503}" type="presOf" srcId="{8839AD9F-349F-48F2-B3EF-D61D35D1486D}" destId="{000948EA-0C7A-490B-8019-938F99CE1D65}" srcOrd="0" destOrd="0" presId="urn:microsoft.com/office/officeart/2005/8/layout/vList4#4"/>
    <dgm:cxn modelId="{3638085B-9DC3-44EB-886F-B8399450005D}" srcId="{CDF49081-5C54-44E3-9FCB-E002555DF7A5}" destId="{1E2B8FF9-4824-417F-AF5A-F34BC09A1343}" srcOrd="0" destOrd="0" parTransId="{AE73B0EA-FB22-444B-B858-6A813D1F42DB}" sibTransId="{31225EBF-BF16-485F-905D-3241450200BB}"/>
    <dgm:cxn modelId="{5FBB5B67-F526-4D90-99C6-A3D81A7FBA78}" type="presOf" srcId="{1E2B8FF9-4824-417F-AF5A-F34BC09A1343}" destId="{879C7433-82EE-4029-A9E7-861ED01C6884}" srcOrd="1" destOrd="0" presId="urn:microsoft.com/office/officeart/2005/8/layout/vList4#4"/>
    <dgm:cxn modelId="{936F8979-872C-4C2D-AB39-47CF154988B0}" type="presOf" srcId="{63D6BE6D-03CF-4FD8-BBC8-87C06E2948FA}" destId="{1177B1F1-FF3A-4D52-9F9B-D48AF08C5DB8}" srcOrd="0" destOrd="0" presId="urn:microsoft.com/office/officeart/2005/8/layout/vList4#4"/>
    <dgm:cxn modelId="{31BE5E84-EE28-425B-A577-FE54352C1DE6}" type="presOf" srcId="{CDF49081-5C54-44E3-9FCB-E002555DF7A5}" destId="{91EEBA40-7E6A-406A-9621-7AC03C5C3758}" srcOrd="0" destOrd="0" presId="urn:microsoft.com/office/officeart/2005/8/layout/vList4#4"/>
    <dgm:cxn modelId="{FB880385-8FE8-4AC4-ABFA-6C35F2684744}" srcId="{CDF49081-5C54-44E3-9FCB-E002555DF7A5}" destId="{8839AD9F-349F-48F2-B3EF-D61D35D1486D}" srcOrd="1" destOrd="0" parTransId="{D516193E-9CF8-45E7-92E7-141567D83DE8}" sibTransId="{FCCDB0EB-5CC3-4CD4-B315-A340DDB93960}"/>
    <dgm:cxn modelId="{BEE44F93-B6CF-49B7-B4A2-54ADE8190AA2}" type="presOf" srcId="{8839AD9F-349F-48F2-B3EF-D61D35D1486D}" destId="{70B0F588-24C2-4C36-B82C-E3FE33BC22DF}" srcOrd="1" destOrd="0" presId="urn:microsoft.com/office/officeart/2005/8/layout/vList4#4"/>
    <dgm:cxn modelId="{DA06ACDE-87C8-47A8-B95F-C64BF2495525}" srcId="{CDF49081-5C54-44E3-9FCB-E002555DF7A5}" destId="{63D6BE6D-03CF-4FD8-BBC8-87C06E2948FA}" srcOrd="2" destOrd="0" parTransId="{ED71E77C-BA46-4110-A4E0-AF7ACAC9D429}" sibTransId="{B1774706-2849-466C-AD7A-8DA842D78865}"/>
    <dgm:cxn modelId="{B89439E8-A92B-4CB3-B87C-969B57FFC500}" type="presOf" srcId="{63D6BE6D-03CF-4FD8-BBC8-87C06E2948FA}" destId="{7BDCB1B7-FC6C-4461-A61B-BD1425EA3AA5}" srcOrd="1" destOrd="0" presId="urn:microsoft.com/office/officeart/2005/8/layout/vList4#4"/>
    <dgm:cxn modelId="{2236C1EB-9EEE-4605-955D-109166790023}" type="presOf" srcId="{1E2B8FF9-4824-417F-AF5A-F34BC09A1343}" destId="{FECA6595-E93B-4A8C-8CBD-D57C0C4D59C8}" srcOrd="0" destOrd="0" presId="urn:microsoft.com/office/officeart/2005/8/layout/vList4#4"/>
    <dgm:cxn modelId="{7CB33289-3E42-46BB-8D5C-BA62C1926EF7}" type="presParOf" srcId="{91EEBA40-7E6A-406A-9621-7AC03C5C3758}" destId="{23274A09-6E14-4E0B-932B-1CE77F13EA19}" srcOrd="0" destOrd="0" presId="urn:microsoft.com/office/officeart/2005/8/layout/vList4#4"/>
    <dgm:cxn modelId="{6525D8C3-56D7-4221-B81A-77DB4932EC67}" type="presParOf" srcId="{23274A09-6E14-4E0B-932B-1CE77F13EA19}" destId="{FECA6595-E93B-4A8C-8CBD-D57C0C4D59C8}" srcOrd="0" destOrd="0" presId="urn:microsoft.com/office/officeart/2005/8/layout/vList4#4"/>
    <dgm:cxn modelId="{C9750BE2-4F3F-4675-ABCC-90B7EF1E64BB}" type="presParOf" srcId="{23274A09-6E14-4E0B-932B-1CE77F13EA19}" destId="{ECCE4906-A01A-46A5-BD84-3FC0C683B4DE}" srcOrd="1" destOrd="0" presId="urn:microsoft.com/office/officeart/2005/8/layout/vList4#4"/>
    <dgm:cxn modelId="{B1A9274A-8B12-4B40-A518-4444B3C98270}" type="presParOf" srcId="{23274A09-6E14-4E0B-932B-1CE77F13EA19}" destId="{879C7433-82EE-4029-A9E7-861ED01C6884}" srcOrd="2" destOrd="0" presId="urn:microsoft.com/office/officeart/2005/8/layout/vList4#4"/>
    <dgm:cxn modelId="{573D913A-8406-4DE4-A296-3D10BE571C86}" type="presParOf" srcId="{91EEBA40-7E6A-406A-9621-7AC03C5C3758}" destId="{E8C6CC43-2AF3-4C84-A5F1-5B411E714313}" srcOrd="1" destOrd="0" presId="urn:microsoft.com/office/officeart/2005/8/layout/vList4#4"/>
    <dgm:cxn modelId="{6414E2A3-4B13-4680-B720-B0BCA40AEDD8}" type="presParOf" srcId="{91EEBA40-7E6A-406A-9621-7AC03C5C3758}" destId="{12336754-0FD3-4669-9D4A-B29A375B0289}" srcOrd="2" destOrd="0" presId="urn:microsoft.com/office/officeart/2005/8/layout/vList4#4"/>
    <dgm:cxn modelId="{21945C9E-2BF9-46B3-983F-4E0E8A43298F}" type="presParOf" srcId="{12336754-0FD3-4669-9D4A-B29A375B0289}" destId="{000948EA-0C7A-490B-8019-938F99CE1D65}" srcOrd="0" destOrd="0" presId="urn:microsoft.com/office/officeart/2005/8/layout/vList4#4"/>
    <dgm:cxn modelId="{43E21D26-9A4E-43B3-B2C0-A0C3478B7EDD}" type="presParOf" srcId="{12336754-0FD3-4669-9D4A-B29A375B0289}" destId="{F5408BE1-CE22-459A-8CB5-46D0C06EDC00}" srcOrd="1" destOrd="0" presId="urn:microsoft.com/office/officeart/2005/8/layout/vList4#4"/>
    <dgm:cxn modelId="{4BE7DF0B-2FB1-44C0-AD60-AD582181377C}" type="presParOf" srcId="{12336754-0FD3-4669-9D4A-B29A375B0289}" destId="{70B0F588-24C2-4C36-B82C-E3FE33BC22DF}" srcOrd="2" destOrd="0" presId="urn:microsoft.com/office/officeart/2005/8/layout/vList4#4"/>
    <dgm:cxn modelId="{10F61F39-5BB4-416F-AC0A-D0E7536AFAE5}" type="presParOf" srcId="{91EEBA40-7E6A-406A-9621-7AC03C5C3758}" destId="{7F0FD083-3D34-48AE-A1D4-077BB178781C}" srcOrd="3" destOrd="0" presId="urn:microsoft.com/office/officeart/2005/8/layout/vList4#4"/>
    <dgm:cxn modelId="{D7BDA3E3-D51B-4A74-BB68-B581BE00F778}" type="presParOf" srcId="{91EEBA40-7E6A-406A-9621-7AC03C5C3758}" destId="{9A69C420-3E0F-4788-A4CA-61D83EC7FECC}" srcOrd="4" destOrd="0" presId="urn:microsoft.com/office/officeart/2005/8/layout/vList4#4"/>
    <dgm:cxn modelId="{1E028ACE-6FBD-4803-8798-CEE6FFD756DD}" type="presParOf" srcId="{9A69C420-3E0F-4788-A4CA-61D83EC7FECC}" destId="{1177B1F1-FF3A-4D52-9F9B-D48AF08C5DB8}" srcOrd="0" destOrd="0" presId="urn:microsoft.com/office/officeart/2005/8/layout/vList4#4"/>
    <dgm:cxn modelId="{602BA67B-A793-46C2-A1E2-B40D8834F6B6}" type="presParOf" srcId="{9A69C420-3E0F-4788-A4CA-61D83EC7FECC}" destId="{E3E13A4E-6E73-4F9A-A479-433C467577B4}" srcOrd="1" destOrd="0" presId="urn:microsoft.com/office/officeart/2005/8/layout/vList4#4"/>
    <dgm:cxn modelId="{DD1665E8-AE5D-4BA1-B337-985C24FE6451}" type="presParOf" srcId="{9A69C420-3E0F-4788-A4CA-61D83EC7FECC}" destId="{7BDCB1B7-FC6C-4461-A61B-BD1425EA3AA5}" srcOrd="2" destOrd="0" presId="urn:microsoft.com/office/officeart/2005/8/layout/vList4#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Lst>
  <dgm:cxnLst>
    <dgm:cxn modelId="{7411E0C0-9B1D-4463-8B50-0DA1D11669F7}" type="presOf" srcId="{4000174F-D04D-40FE-AA0C-7D5AD96663FB}" destId="{9AEB824A-CC1C-4A1C-9EC7-EFCC550EE97C}" srcOrd="0"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CDF49081-5C54-44E3-9FCB-E002555DF7A5}" type="doc">
      <dgm:prSet loTypeId="urn:microsoft.com/office/officeart/2005/8/layout/vList4#5" loCatId="list" qsTypeId="urn:microsoft.com/office/officeart/2005/8/quickstyle/simple1" qsCatId="simple" csTypeId="urn:microsoft.com/office/officeart/2005/8/colors/accent1_2" csCatId="accent1" phldr="1"/>
      <dgm:spPr/>
      <dgm:t>
        <a:bodyPr/>
        <a:lstStyle/>
        <a:p>
          <a:endParaRPr lang="en-US"/>
        </a:p>
      </dgm:t>
    </dgm:pt>
    <dgm:pt modelId="{1E2B8FF9-4824-417F-AF5A-F34BC09A1343}">
      <dgm:prSet phldrT="[Text]" custT="1"/>
      <dgm:spPr>
        <a:xfrm>
          <a:off x="0" y="0"/>
          <a:ext cx="8915400" cy="2071687"/>
        </a:xfrm>
        <a:solidFill>
          <a:sysClr val="window" lastClr="FFFFFF"/>
        </a:solidFill>
        <a:ln w="19050" cap="flat" cmpd="sng" algn="ctr">
          <a:solidFill>
            <a:schemeClr val="accent1"/>
          </a:solidFill>
          <a:prstDash val="solid"/>
        </a:ln>
        <a:effectLst/>
      </dgm:spPr>
      <dgm:t>
        <a:bodyPr/>
        <a:lstStyle/>
        <a:p>
          <a:pPr algn="just"/>
          <a:r>
            <a:rPr lang="en-US" sz="2400" b="1" u="none" dirty="0">
              <a:solidFill>
                <a:srgbClr val="000000"/>
              </a:solidFill>
              <a:latin typeface="Times New Roman" pitchFamily="18" charset="0"/>
              <a:ea typeface="+mn-ea"/>
              <a:cs typeface="Times New Roman" pitchFamily="18" charset="0"/>
            </a:rPr>
            <a:t>Là </a:t>
          </a:r>
          <a:r>
            <a:rPr lang="en-US" sz="2400" b="1" u="none" dirty="0" err="1">
              <a:solidFill>
                <a:srgbClr val="000000"/>
              </a:solidFill>
              <a:latin typeface="Times New Roman" pitchFamily="18" charset="0"/>
              <a:ea typeface="+mn-ea"/>
              <a:cs typeface="Times New Roman" pitchFamily="18" charset="0"/>
            </a:rPr>
            <a:t>người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sáng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tạo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ra</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lịch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sử</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lực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lượng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quyết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định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sự</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phát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triển</a:t>
          </a:r>
          <a:r>
            <a:rPr lang="en-US" sz="2400" b="1" u="none" dirty="0">
              <a:solidFill>
                <a:srgbClr val="000000"/>
              </a:solidFill>
              <a:latin typeface="Times New Roman" pitchFamily="18" charset="0"/>
              <a:ea typeface="+mn-ea"/>
              <a:cs typeface="Times New Roman" pitchFamily="18" charset="0"/>
            </a:rPr>
            <a:t> của </a:t>
          </a:r>
          <a:r>
            <a:rPr lang="en-US" sz="2400" b="1" u="none" dirty="0" err="1">
              <a:solidFill>
                <a:srgbClr val="000000"/>
              </a:solidFill>
              <a:latin typeface="Times New Roman" pitchFamily="18" charset="0"/>
              <a:ea typeface="+mn-ea"/>
              <a:cs typeface="Times New Roman" pitchFamily="18" charset="0"/>
            </a:rPr>
            <a:t>lịch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sử</a:t>
          </a:r>
          <a:r>
            <a:rPr lang="en-US" sz="2400" b="1" u="none" dirty="0">
              <a:solidFill>
                <a:srgbClr val="000000"/>
              </a:solidFill>
              <a:latin typeface="Times New Roman" pitchFamily="18" charset="0"/>
              <a:ea typeface="+mn-ea"/>
              <a:cs typeface="Times New Roman" pitchFamily="18" charset="0"/>
            </a:rPr>
            <a:t>.</a:t>
          </a:r>
        </a:p>
      </dgm:t>
    </dgm:pt>
    <dgm:pt modelId="{AE73B0EA-FB22-444B-B858-6A813D1F42DB}" type="parTrans" cxnId="{3638085B-9DC3-44EB-886F-B8399450005D}">
      <dgm:prSet/>
      <dgm:spPr/>
      <dgm:t>
        <a:bodyPr/>
        <a:lstStyle/>
        <a:p>
          <a:endParaRPr lang="en-US"/>
        </a:p>
      </dgm:t>
    </dgm:pt>
    <dgm:pt modelId="{31225EBF-BF16-485F-905D-3241450200BB}" type="sibTrans" cxnId="{3638085B-9DC3-44EB-886F-B8399450005D}">
      <dgm:prSet/>
      <dgm:spPr/>
      <dgm:t>
        <a:bodyPr/>
        <a:lstStyle/>
        <a:p>
          <a:endParaRPr lang="en-US"/>
        </a:p>
      </dgm:t>
    </dgm:pt>
    <dgm:pt modelId="{8839AD9F-349F-48F2-B3EF-D61D35D1486D}">
      <dgm:prSet phldrT="[Text]" custT="1"/>
      <dgm:spPr>
        <a:xfrm>
          <a:off x="0" y="2278856"/>
          <a:ext cx="8915400" cy="2071687"/>
        </a:xfrm>
        <a:noFill/>
        <a:ln w="12700" cap="flat" cmpd="sng" algn="ctr">
          <a:solidFill>
            <a:schemeClr val="accent1"/>
          </a:solidFill>
          <a:prstDash val="solid"/>
        </a:ln>
        <a:effectLst/>
      </dgm:spPr>
      <dgm:t>
        <a:bodyPr/>
        <a:lstStyle/>
        <a:p>
          <a:pPr algn="just"/>
          <a:r>
            <a:rPr lang="en-US" sz="2400" b="1" u="none" dirty="0" err="1">
              <a:solidFill>
                <a:srgbClr val="000000"/>
              </a:solidFill>
              <a:latin typeface="Times New Roman" pitchFamily="18" charset="0"/>
              <a:ea typeface="+mn-ea"/>
              <a:cs typeface="Times New Roman" pitchFamily="18" charset="0"/>
            </a:rPr>
            <a:t>Định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hướng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chiến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lược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sách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lược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tập</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hợp</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quần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chúng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theo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mục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đích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nhất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định</a:t>
          </a:r>
          <a:r>
            <a:rPr lang="en-US" sz="2400" b="1" u="none" dirty="0">
              <a:solidFill>
                <a:srgbClr val="000000"/>
              </a:solidFill>
              <a:latin typeface="Times New Roman" pitchFamily="18" charset="0"/>
              <a:ea typeface="+mn-ea"/>
              <a:cs typeface="Times New Roman" pitchFamily="18" charset="0"/>
            </a:rPr>
            <a:t>.</a:t>
          </a:r>
        </a:p>
      </dgm:t>
    </dgm:pt>
    <dgm:pt modelId="{D516193E-9CF8-45E7-92E7-141567D83DE8}" type="parTrans" cxnId="{FB880385-8FE8-4AC4-ABFA-6C35F2684744}">
      <dgm:prSet/>
      <dgm:spPr/>
      <dgm:t>
        <a:bodyPr/>
        <a:lstStyle/>
        <a:p>
          <a:endParaRPr lang="en-US"/>
        </a:p>
      </dgm:t>
    </dgm:pt>
    <dgm:pt modelId="{FCCDB0EB-5CC3-4CD4-B315-A340DDB93960}" type="sibTrans" cxnId="{FB880385-8FE8-4AC4-ABFA-6C35F2684744}">
      <dgm:prSet/>
      <dgm:spPr/>
      <dgm:t>
        <a:bodyPr/>
        <a:lstStyle/>
        <a:p>
          <a:endParaRPr lang="en-US"/>
        </a:p>
      </dgm:t>
    </dgm:pt>
    <dgm:pt modelId="{63D6BE6D-03CF-4FD8-BBC8-87C06E2948FA}">
      <dgm:prSet phldrT="[Text]" custT="1"/>
      <dgm:spPr>
        <a:xfrm>
          <a:off x="0" y="4495810"/>
          <a:ext cx="8915400" cy="2071687"/>
        </a:xfrm>
        <a:noFill/>
        <a:ln w="28575" cap="flat" cmpd="sng" algn="ctr">
          <a:solidFill>
            <a:schemeClr val="accent1"/>
          </a:solidFill>
          <a:prstDash val="solid"/>
        </a:ln>
        <a:effectLst/>
      </dgm:spPr>
      <dgm:t>
        <a:bodyPr/>
        <a:lstStyle/>
        <a:p>
          <a:pPr algn="just"/>
          <a:r>
            <a:rPr lang="en-US" sz="2400" b="1" u="none" dirty="0">
              <a:solidFill>
                <a:srgbClr val="000000"/>
              </a:solidFill>
              <a:latin typeface="Times New Roman" pitchFamily="18" charset="0"/>
              <a:ea typeface="+mn-ea"/>
              <a:cs typeface="Times New Roman" pitchFamily="18" charset="0"/>
            </a:rPr>
            <a:t>Là </a:t>
          </a:r>
          <a:r>
            <a:rPr lang="en-US" sz="2400" b="1" u="none" dirty="0" err="1">
              <a:solidFill>
                <a:srgbClr val="000000"/>
              </a:solidFill>
              <a:latin typeface="Times New Roman" pitchFamily="18" charset="0"/>
              <a:ea typeface="+mn-ea"/>
              <a:cs typeface="Times New Roman" pitchFamily="18" charset="0"/>
            </a:rPr>
            <a:t>người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thúc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đẩy</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nhanh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tiến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trình</a:t>
          </a:r>
          <a:r>
            <a:rPr lang="en-US" sz="2400" b="1" u="none" dirty="0">
              <a:solidFill>
                <a:srgbClr val="000000"/>
              </a:solidFill>
              <a:latin typeface="Times New Roman" pitchFamily="18" charset="0"/>
              <a:ea typeface="+mn-ea"/>
              <a:cs typeface="Times New Roman" pitchFamily="18" charset="0"/>
            </a:rPr>
            <a:t> CM, </a:t>
          </a:r>
          <a:r>
            <a:rPr lang="en-US" sz="2400" b="1" u="none" dirty="0" err="1">
              <a:solidFill>
                <a:srgbClr val="000000"/>
              </a:solidFill>
              <a:latin typeface="Times New Roman" pitchFamily="18" charset="0"/>
              <a:ea typeface="+mn-ea"/>
              <a:cs typeface="Times New Roman" pitchFamily="18" charset="0"/>
            </a:rPr>
            <a:t>mang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lại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hiệu</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quả</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cao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cho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quần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chúng</a:t>
          </a:r>
          <a:r>
            <a:rPr lang="en-US" sz="2400" b="1" u="none" dirty="0">
              <a:solidFill>
                <a:srgbClr val="000000"/>
              </a:solidFill>
              <a:latin typeface="Times New Roman" pitchFamily="18" charset="0"/>
              <a:ea typeface="+mn-ea"/>
              <a:cs typeface="Times New Roman" pitchFamily="18" charset="0"/>
            </a:rPr>
            <a:t>.</a:t>
          </a:r>
        </a:p>
      </dgm:t>
    </dgm:pt>
    <dgm:pt modelId="{ED71E77C-BA46-4110-A4E0-AF7ACAC9D429}" type="parTrans" cxnId="{DA06ACDE-87C8-47A8-B95F-C64BF2495525}">
      <dgm:prSet/>
      <dgm:spPr/>
      <dgm:t>
        <a:bodyPr/>
        <a:lstStyle/>
        <a:p>
          <a:endParaRPr lang="en-US"/>
        </a:p>
      </dgm:t>
    </dgm:pt>
    <dgm:pt modelId="{B1774706-2849-466C-AD7A-8DA842D78865}" type="sibTrans" cxnId="{DA06ACDE-87C8-47A8-B95F-C64BF2495525}">
      <dgm:prSet/>
      <dgm:spPr/>
      <dgm:t>
        <a:bodyPr/>
        <a:lstStyle/>
        <a:p>
          <a:endParaRPr lang="en-US"/>
        </a:p>
      </dgm:t>
    </dgm:pt>
    <dgm:pt modelId="{91EEBA40-7E6A-406A-9621-7AC03C5C3758}" type="pres">
      <dgm:prSet presAssocID="{CDF49081-5C54-44E3-9FCB-E002555DF7A5}" presName="linear" presStyleCnt="0">
        <dgm:presLayoutVars>
          <dgm:dir/>
          <dgm:resizeHandles val="exact"/>
        </dgm:presLayoutVars>
      </dgm:prSet>
      <dgm:spPr/>
    </dgm:pt>
    <dgm:pt modelId="{23274A09-6E14-4E0B-932B-1CE77F13EA19}" type="pres">
      <dgm:prSet presAssocID="{1E2B8FF9-4824-417F-AF5A-F34BC09A1343}" presName="comp" presStyleCnt="0"/>
      <dgm:spPr/>
    </dgm:pt>
    <dgm:pt modelId="{FECA6595-E93B-4A8C-8CBD-D57C0C4D59C8}" type="pres">
      <dgm:prSet presAssocID="{1E2B8FF9-4824-417F-AF5A-F34BC09A1343}" presName="box" presStyleLbl="node1" presStyleIdx="0" presStyleCnt="3"/>
      <dgm:spPr>
        <a:prstGeom prst="roundRect">
          <a:avLst>
            <a:gd name="adj" fmla="val 10000"/>
          </a:avLst>
        </a:prstGeom>
      </dgm:spPr>
    </dgm:pt>
    <dgm:pt modelId="{ECCE4906-A01A-46A5-BD84-3FC0C683B4DE}" type="pres">
      <dgm:prSet presAssocID="{1E2B8FF9-4824-417F-AF5A-F34BC09A1343}" presName="img" presStyleLbl="fgImgPlace1" presStyleIdx="0" presStyleCnt="3"/>
      <dgm:spPr>
        <a:xfrm>
          <a:off x="207168" y="207168"/>
          <a:ext cx="1783080" cy="1657349"/>
        </a:xfrm>
        <a:prstGeom prst="roundRect">
          <a:avLst>
            <a:gd name="adj" fmla="val 10000"/>
          </a:avLst>
        </a:prstGeom>
        <a:blipFill rotWithShape="1">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gm:spPr>
    </dgm:pt>
    <dgm:pt modelId="{879C7433-82EE-4029-A9E7-861ED01C6884}" type="pres">
      <dgm:prSet presAssocID="{1E2B8FF9-4824-417F-AF5A-F34BC09A1343}" presName="text" presStyleLbl="node1" presStyleIdx="0" presStyleCnt="3">
        <dgm:presLayoutVars>
          <dgm:bulletEnabled val="1"/>
        </dgm:presLayoutVars>
      </dgm:prSet>
      <dgm:spPr/>
    </dgm:pt>
    <dgm:pt modelId="{E8C6CC43-2AF3-4C84-A5F1-5B411E714313}" type="pres">
      <dgm:prSet presAssocID="{31225EBF-BF16-485F-905D-3241450200BB}" presName="spacer" presStyleCnt="0"/>
      <dgm:spPr/>
    </dgm:pt>
    <dgm:pt modelId="{12336754-0FD3-4669-9D4A-B29A375B0289}" type="pres">
      <dgm:prSet presAssocID="{8839AD9F-349F-48F2-B3EF-D61D35D1486D}" presName="comp" presStyleCnt="0"/>
      <dgm:spPr/>
    </dgm:pt>
    <dgm:pt modelId="{000948EA-0C7A-490B-8019-938F99CE1D65}" type="pres">
      <dgm:prSet presAssocID="{8839AD9F-349F-48F2-B3EF-D61D35D1486D}" presName="box" presStyleLbl="node1" presStyleIdx="1" presStyleCnt="3"/>
      <dgm:spPr>
        <a:prstGeom prst="roundRect">
          <a:avLst>
            <a:gd name="adj" fmla="val 10000"/>
          </a:avLst>
        </a:prstGeom>
      </dgm:spPr>
    </dgm:pt>
    <dgm:pt modelId="{F5408BE1-CE22-459A-8CB5-46D0C06EDC00}" type="pres">
      <dgm:prSet presAssocID="{8839AD9F-349F-48F2-B3EF-D61D35D1486D}" presName="img" presStyleLbl="fgImgPlace1" presStyleIdx="1" presStyleCnt="3" custLinFactNeighborX="-3860" custLinFactNeighborY="-1"/>
      <dgm:spPr>
        <a:xfrm>
          <a:off x="207168" y="2486024"/>
          <a:ext cx="1783080" cy="1657349"/>
        </a:xfrm>
        <a:prstGeom prst="roundRect">
          <a:avLst>
            <a:gd name="adj" fmla="val 10000"/>
          </a:avLst>
        </a:prstGeom>
        <a:blipFill rotWithShape="1">
          <a:blip xmlns:r="http://schemas.openxmlformats.org/officeDocument/2006/relationships" r:embed="rId2"/>
          <a:stretch>
            <a:fillRect/>
          </a:stretch>
        </a:blipFill>
        <a:ln w="19050" cap="flat" cmpd="sng" algn="ctr">
          <a:solidFill>
            <a:srgbClr val="0000FF"/>
          </a:solidFill>
          <a:prstDash val="solid"/>
        </a:ln>
        <a:effectLst/>
      </dgm:spPr>
    </dgm:pt>
    <dgm:pt modelId="{70B0F588-24C2-4C36-B82C-E3FE33BC22DF}" type="pres">
      <dgm:prSet presAssocID="{8839AD9F-349F-48F2-B3EF-D61D35D1486D}" presName="text" presStyleLbl="node1" presStyleIdx="1" presStyleCnt="3">
        <dgm:presLayoutVars>
          <dgm:bulletEnabled val="1"/>
        </dgm:presLayoutVars>
      </dgm:prSet>
      <dgm:spPr/>
    </dgm:pt>
    <dgm:pt modelId="{7F0FD083-3D34-48AE-A1D4-077BB178781C}" type="pres">
      <dgm:prSet presAssocID="{FCCDB0EB-5CC3-4CD4-B315-A340DDB93960}" presName="spacer" presStyleCnt="0"/>
      <dgm:spPr/>
    </dgm:pt>
    <dgm:pt modelId="{9A69C420-3E0F-4788-A4CA-61D83EC7FECC}" type="pres">
      <dgm:prSet presAssocID="{63D6BE6D-03CF-4FD8-BBC8-87C06E2948FA}" presName="comp" presStyleCnt="0"/>
      <dgm:spPr/>
    </dgm:pt>
    <dgm:pt modelId="{1177B1F1-FF3A-4D52-9F9B-D48AF08C5DB8}" type="pres">
      <dgm:prSet presAssocID="{63D6BE6D-03CF-4FD8-BBC8-87C06E2948FA}" presName="box" presStyleLbl="node1" presStyleIdx="2" presStyleCnt="3" custLinFactNeighborY="-2988"/>
      <dgm:spPr>
        <a:prstGeom prst="roundRect">
          <a:avLst>
            <a:gd name="adj" fmla="val 10000"/>
          </a:avLst>
        </a:prstGeom>
      </dgm:spPr>
    </dgm:pt>
    <dgm:pt modelId="{E3E13A4E-6E73-4F9A-A479-433C467577B4}" type="pres">
      <dgm:prSet presAssocID="{63D6BE6D-03CF-4FD8-BBC8-87C06E2948FA}" presName="img" presStyleLbl="fgImgPlace1" presStyleIdx="2" presStyleCnt="3"/>
      <dgm:spPr>
        <a:xfrm>
          <a:off x="207168" y="4764881"/>
          <a:ext cx="1783080" cy="1657349"/>
        </a:xfrm>
        <a:prstGeom prst="roundRect">
          <a:avLst>
            <a:gd name="adj" fmla="val 10000"/>
          </a:avLst>
        </a:prstGeom>
        <a:blipFill rotWithShape="0">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gm:spPr>
    </dgm:pt>
    <dgm:pt modelId="{7BDCB1B7-FC6C-4461-A61B-BD1425EA3AA5}" type="pres">
      <dgm:prSet presAssocID="{63D6BE6D-03CF-4FD8-BBC8-87C06E2948FA}" presName="text" presStyleLbl="node1" presStyleIdx="2" presStyleCnt="3">
        <dgm:presLayoutVars>
          <dgm:bulletEnabled val="1"/>
        </dgm:presLayoutVars>
      </dgm:prSet>
      <dgm:spPr/>
    </dgm:pt>
  </dgm:ptLst>
  <dgm:cxnLst>
    <dgm:cxn modelId="{CDE90C0F-96DD-4974-A3D0-F34FE5F316F1}" type="presOf" srcId="{1E2B8FF9-4824-417F-AF5A-F34BC09A1343}" destId="{879C7433-82EE-4029-A9E7-861ED01C6884}" srcOrd="1" destOrd="0" presId="urn:microsoft.com/office/officeart/2005/8/layout/vList4#5"/>
    <dgm:cxn modelId="{912C4D48-3512-4538-87A9-40F0A5E11558}" type="presOf" srcId="{8839AD9F-349F-48F2-B3EF-D61D35D1486D}" destId="{000948EA-0C7A-490B-8019-938F99CE1D65}" srcOrd="0" destOrd="0" presId="urn:microsoft.com/office/officeart/2005/8/layout/vList4#5"/>
    <dgm:cxn modelId="{83BCBC56-C0F6-4A49-BFDA-303B78D46EF0}" type="presOf" srcId="{CDF49081-5C54-44E3-9FCB-E002555DF7A5}" destId="{91EEBA40-7E6A-406A-9621-7AC03C5C3758}" srcOrd="0" destOrd="0" presId="urn:microsoft.com/office/officeart/2005/8/layout/vList4#5"/>
    <dgm:cxn modelId="{3638085B-9DC3-44EB-886F-B8399450005D}" srcId="{CDF49081-5C54-44E3-9FCB-E002555DF7A5}" destId="{1E2B8FF9-4824-417F-AF5A-F34BC09A1343}" srcOrd="0" destOrd="0" parTransId="{AE73B0EA-FB22-444B-B858-6A813D1F42DB}" sibTransId="{31225EBF-BF16-485F-905D-3241450200BB}"/>
    <dgm:cxn modelId="{A9A86E80-FE86-44D2-8BED-235ECF7570D5}" type="presOf" srcId="{63D6BE6D-03CF-4FD8-BBC8-87C06E2948FA}" destId="{7BDCB1B7-FC6C-4461-A61B-BD1425EA3AA5}" srcOrd="1" destOrd="0" presId="urn:microsoft.com/office/officeart/2005/8/layout/vList4#5"/>
    <dgm:cxn modelId="{FB880385-8FE8-4AC4-ABFA-6C35F2684744}" srcId="{CDF49081-5C54-44E3-9FCB-E002555DF7A5}" destId="{8839AD9F-349F-48F2-B3EF-D61D35D1486D}" srcOrd="1" destOrd="0" parTransId="{D516193E-9CF8-45E7-92E7-141567D83DE8}" sibTransId="{FCCDB0EB-5CC3-4CD4-B315-A340DDB93960}"/>
    <dgm:cxn modelId="{9BE0729F-032D-42B3-95CE-445BBACBB458}" type="presOf" srcId="{8839AD9F-349F-48F2-B3EF-D61D35D1486D}" destId="{70B0F588-24C2-4C36-B82C-E3FE33BC22DF}" srcOrd="1" destOrd="0" presId="urn:microsoft.com/office/officeart/2005/8/layout/vList4#5"/>
    <dgm:cxn modelId="{DA06ACDE-87C8-47A8-B95F-C64BF2495525}" srcId="{CDF49081-5C54-44E3-9FCB-E002555DF7A5}" destId="{63D6BE6D-03CF-4FD8-BBC8-87C06E2948FA}" srcOrd="2" destOrd="0" parTransId="{ED71E77C-BA46-4110-A4E0-AF7ACAC9D429}" sibTransId="{B1774706-2849-466C-AD7A-8DA842D78865}"/>
    <dgm:cxn modelId="{74AA1DEC-9F80-43A1-BAC0-22EF8A36CB9D}" type="presOf" srcId="{1E2B8FF9-4824-417F-AF5A-F34BC09A1343}" destId="{FECA6595-E93B-4A8C-8CBD-D57C0C4D59C8}" srcOrd="0" destOrd="0" presId="urn:microsoft.com/office/officeart/2005/8/layout/vList4#5"/>
    <dgm:cxn modelId="{240547F4-A532-44EA-8C61-3EBF66DAB1B3}" type="presOf" srcId="{63D6BE6D-03CF-4FD8-BBC8-87C06E2948FA}" destId="{1177B1F1-FF3A-4D52-9F9B-D48AF08C5DB8}" srcOrd="0" destOrd="0" presId="urn:microsoft.com/office/officeart/2005/8/layout/vList4#5"/>
    <dgm:cxn modelId="{0A0D4AC0-F6C1-4B89-AE4C-AE9FBE987C31}" type="presParOf" srcId="{91EEBA40-7E6A-406A-9621-7AC03C5C3758}" destId="{23274A09-6E14-4E0B-932B-1CE77F13EA19}" srcOrd="0" destOrd="0" presId="urn:microsoft.com/office/officeart/2005/8/layout/vList4#5"/>
    <dgm:cxn modelId="{54D7E826-779B-4284-8C46-0C25355116A8}" type="presParOf" srcId="{23274A09-6E14-4E0B-932B-1CE77F13EA19}" destId="{FECA6595-E93B-4A8C-8CBD-D57C0C4D59C8}" srcOrd="0" destOrd="0" presId="urn:microsoft.com/office/officeart/2005/8/layout/vList4#5"/>
    <dgm:cxn modelId="{C156A491-6AAA-49B5-80C3-216B47968980}" type="presParOf" srcId="{23274A09-6E14-4E0B-932B-1CE77F13EA19}" destId="{ECCE4906-A01A-46A5-BD84-3FC0C683B4DE}" srcOrd="1" destOrd="0" presId="urn:microsoft.com/office/officeart/2005/8/layout/vList4#5"/>
    <dgm:cxn modelId="{F6EFB68C-CA17-401E-B286-CCBBB300B056}" type="presParOf" srcId="{23274A09-6E14-4E0B-932B-1CE77F13EA19}" destId="{879C7433-82EE-4029-A9E7-861ED01C6884}" srcOrd="2" destOrd="0" presId="urn:microsoft.com/office/officeart/2005/8/layout/vList4#5"/>
    <dgm:cxn modelId="{D1D0D948-6D0C-4FDD-843C-9488932A842C}" type="presParOf" srcId="{91EEBA40-7E6A-406A-9621-7AC03C5C3758}" destId="{E8C6CC43-2AF3-4C84-A5F1-5B411E714313}" srcOrd="1" destOrd="0" presId="urn:microsoft.com/office/officeart/2005/8/layout/vList4#5"/>
    <dgm:cxn modelId="{A9D898E5-00C6-4069-A2A4-0DA247AE645F}" type="presParOf" srcId="{91EEBA40-7E6A-406A-9621-7AC03C5C3758}" destId="{12336754-0FD3-4669-9D4A-B29A375B0289}" srcOrd="2" destOrd="0" presId="urn:microsoft.com/office/officeart/2005/8/layout/vList4#5"/>
    <dgm:cxn modelId="{E32DE561-9925-4739-B49C-ABBE6BDED92B}" type="presParOf" srcId="{12336754-0FD3-4669-9D4A-B29A375B0289}" destId="{000948EA-0C7A-490B-8019-938F99CE1D65}" srcOrd="0" destOrd="0" presId="urn:microsoft.com/office/officeart/2005/8/layout/vList4#5"/>
    <dgm:cxn modelId="{7D24E1A9-150A-4DD5-8F10-C3EB74CC9FAC}" type="presParOf" srcId="{12336754-0FD3-4669-9D4A-B29A375B0289}" destId="{F5408BE1-CE22-459A-8CB5-46D0C06EDC00}" srcOrd="1" destOrd="0" presId="urn:microsoft.com/office/officeart/2005/8/layout/vList4#5"/>
    <dgm:cxn modelId="{0C3D21FE-FBAD-4E96-A20B-2E9153206218}" type="presParOf" srcId="{12336754-0FD3-4669-9D4A-B29A375B0289}" destId="{70B0F588-24C2-4C36-B82C-E3FE33BC22DF}" srcOrd="2" destOrd="0" presId="urn:microsoft.com/office/officeart/2005/8/layout/vList4#5"/>
    <dgm:cxn modelId="{C02D5AEF-D5D4-404E-B2D5-FEA0363210C4}" type="presParOf" srcId="{91EEBA40-7E6A-406A-9621-7AC03C5C3758}" destId="{7F0FD083-3D34-48AE-A1D4-077BB178781C}" srcOrd="3" destOrd="0" presId="urn:microsoft.com/office/officeart/2005/8/layout/vList4#5"/>
    <dgm:cxn modelId="{7B97D539-CE05-46FB-A6CB-35ABC352B656}" type="presParOf" srcId="{91EEBA40-7E6A-406A-9621-7AC03C5C3758}" destId="{9A69C420-3E0F-4788-A4CA-61D83EC7FECC}" srcOrd="4" destOrd="0" presId="urn:microsoft.com/office/officeart/2005/8/layout/vList4#5"/>
    <dgm:cxn modelId="{1A8F28CF-9F58-4294-8D39-B0B3CED9545E}" type="presParOf" srcId="{9A69C420-3E0F-4788-A4CA-61D83EC7FECC}" destId="{1177B1F1-FF3A-4D52-9F9B-D48AF08C5DB8}" srcOrd="0" destOrd="0" presId="urn:microsoft.com/office/officeart/2005/8/layout/vList4#5"/>
    <dgm:cxn modelId="{8F63FFED-C9E3-4C40-8F2E-5DD84006FEE2}" type="presParOf" srcId="{9A69C420-3E0F-4788-A4CA-61D83EC7FECC}" destId="{E3E13A4E-6E73-4F9A-A479-433C467577B4}" srcOrd="1" destOrd="0" presId="urn:microsoft.com/office/officeart/2005/8/layout/vList4#5"/>
    <dgm:cxn modelId="{4BD74888-2803-424A-8BA4-3B398A5A626E}" type="presParOf" srcId="{9A69C420-3E0F-4788-A4CA-61D83EC7FECC}" destId="{7BDCB1B7-FC6C-4461-A61B-BD1425EA3AA5}" srcOrd="2" destOrd="0" presId="urn:microsoft.com/office/officeart/2005/8/layout/vList4#5"/>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DF49081-5C54-44E3-9FCB-E002555DF7A5}" type="doc">
      <dgm:prSet loTypeId="urn:microsoft.com/office/officeart/2005/8/layout/vList4#5" loCatId="list" qsTypeId="urn:microsoft.com/office/officeart/2005/8/quickstyle/simple1" qsCatId="simple" csTypeId="urn:microsoft.com/office/officeart/2005/8/colors/accent1_2" csCatId="accent1" phldr="1"/>
      <dgm:spPr/>
      <dgm:t>
        <a:bodyPr/>
        <a:lstStyle/>
        <a:p>
          <a:endParaRPr lang="en-US"/>
        </a:p>
      </dgm:t>
    </dgm:pt>
    <dgm:pt modelId="{1E2B8FF9-4824-417F-AF5A-F34BC09A1343}">
      <dgm:prSet phldrT="[Text]" custT="1"/>
      <dgm:spPr>
        <a:xfrm>
          <a:off x="0" y="0"/>
          <a:ext cx="10196286" cy="1585232"/>
        </a:xfrm>
        <a:solidFill>
          <a:sysClr val="window" lastClr="FFFFFF"/>
        </a:solidFill>
        <a:ln w="19050" cap="flat" cmpd="sng" algn="ctr">
          <a:solidFill>
            <a:srgbClr val="727CA3"/>
          </a:solidFill>
          <a:prstDash val="solid"/>
        </a:ln>
        <a:effectLst/>
      </dgm:spPr>
      <dgm:t>
        <a:bodyPr/>
        <a:lstStyle/>
        <a:p>
          <a:pPr algn="just"/>
          <a:r>
            <a:rPr lang="en-US" sz="2400" b="1" u="none" dirty="0" err="1">
              <a:solidFill>
                <a:srgbClr val="000000"/>
              </a:solidFill>
              <a:latin typeface="Times New Roman" pitchFamily="18" charset="0"/>
              <a:ea typeface="+mn-ea"/>
              <a:cs typeface="Times New Roman" pitchFamily="18" charset="0"/>
            </a:rPr>
            <a:t>Mục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đích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lợi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ích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giữa</a:t>
          </a:r>
          <a:r>
            <a:rPr lang="en-US" sz="2400" b="1" u="none" dirty="0">
              <a:solidFill>
                <a:srgbClr val="000000"/>
              </a:solidFill>
              <a:latin typeface="Times New Roman" pitchFamily="18" charset="0"/>
              <a:ea typeface="+mn-ea"/>
              <a:cs typeface="Times New Roman" pitchFamily="18" charset="0"/>
            </a:rPr>
            <a:t> QCND </a:t>
          </a:r>
          <a:r>
            <a:rPr lang="en-US" sz="2400" b="1" u="none" dirty="0" err="1">
              <a:solidFill>
                <a:srgbClr val="000000"/>
              </a:solidFill>
              <a:latin typeface="Times New Roman" pitchFamily="18" charset="0"/>
              <a:ea typeface="+mn-ea"/>
              <a:cs typeface="Times New Roman" pitchFamily="18" charset="0"/>
            </a:rPr>
            <a:t>và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lãnh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tụ</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thống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nhất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với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nhau</a:t>
          </a:r>
          <a:endParaRPr lang="en-US" sz="2400" b="1" u="none" dirty="0">
            <a:solidFill>
              <a:srgbClr val="000000"/>
            </a:solidFill>
            <a:latin typeface="Times New Roman" pitchFamily="18" charset="0"/>
            <a:ea typeface="+mn-ea"/>
            <a:cs typeface="Times New Roman" pitchFamily="18" charset="0"/>
          </a:endParaRPr>
        </a:p>
      </dgm:t>
    </dgm:pt>
    <dgm:pt modelId="{AE73B0EA-FB22-444B-B858-6A813D1F42DB}" type="parTrans" cxnId="{3638085B-9DC3-44EB-886F-B8399450005D}">
      <dgm:prSet/>
      <dgm:spPr/>
      <dgm:t>
        <a:bodyPr/>
        <a:lstStyle/>
        <a:p>
          <a:endParaRPr lang="en-US"/>
        </a:p>
      </dgm:t>
    </dgm:pt>
    <dgm:pt modelId="{31225EBF-BF16-485F-905D-3241450200BB}" type="sibTrans" cxnId="{3638085B-9DC3-44EB-886F-B8399450005D}">
      <dgm:prSet/>
      <dgm:spPr/>
      <dgm:t>
        <a:bodyPr/>
        <a:lstStyle/>
        <a:p>
          <a:endParaRPr lang="en-US"/>
        </a:p>
      </dgm:t>
    </dgm:pt>
    <dgm:pt modelId="{8839AD9F-349F-48F2-B3EF-D61D35D1486D}">
      <dgm:prSet phldrT="[Text]" custT="1"/>
      <dgm:spPr>
        <a:xfrm>
          <a:off x="0" y="1743755"/>
          <a:ext cx="10196286" cy="1585232"/>
        </a:xfrm>
        <a:noFill/>
        <a:ln w="12700" cap="flat" cmpd="sng" algn="ctr">
          <a:solidFill>
            <a:srgbClr val="727CA3"/>
          </a:solidFill>
          <a:prstDash val="solid"/>
        </a:ln>
        <a:effectLst/>
      </dgm:spPr>
      <dgm:t>
        <a:bodyPr/>
        <a:lstStyle/>
        <a:p>
          <a:pPr algn="just"/>
          <a:r>
            <a:rPr lang="en-US" sz="2400" b="1" u="none" dirty="0">
              <a:solidFill>
                <a:srgbClr val="000000"/>
              </a:solidFill>
              <a:latin typeface="Times New Roman" pitchFamily="18" charset="0"/>
              <a:ea typeface="+mn-ea"/>
              <a:cs typeface="Times New Roman" pitchFamily="18" charset="0"/>
            </a:rPr>
            <a:t>QCND </a:t>
          </a:r>
          <a:r>
            <a:rPr lang="en-US" sz="2400" b="1" u="none" dirty="0" err="1">
              <a:solidFill>
                <a:srgbClr val="000000"/>
              </a:solidFill>
              <a:latin typeface="Times New Roman" pitchFamily="18" charset="0"/>
              <a:ea typeface="+mn-ea"/>
              <a:cs typeface="Times New Roman" pitchFamily="18" charset="0"/>
            </a:rPr>
            <a:t>và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phong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trào</a:t>
          </a:r>
          <a:r>
            <a:rPr lang="en-US" sz="2400" b="1" u="none" dirty="0">
              <a:solidFill>
                <a:srgbClr val="000000"/>
              </a:solidFill>
              <a:latin typeface="Times New Roman" pitchFamily="18" charset="0"/>
              <a:ea typeface="+mn-ea"/>
              <a:cs typeface="Times New Roman" pitchFamily="18" charset="0"/>
            </a:rPr>
            <a:t> của </a:t>
          </a:r>
          <a:r>
            <a:rPr lang="en-US" sz="2400" b="1" u="none" dirty="0" err="1">
              <a:solidFill>
                <a:srgbClr val="000000"/>
              </a:solidFill>
              <a:latin typeface="Times New Roman" pitchFamily="18" charset="0"/>
              <a:ea typeface="+mn-ea"/>
              <a:cs typeface="Times New Roman" pitchFamily="18" charset="0"/>
            </a:rPr>
            <a:t>họ</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tạo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nên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lãnh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tụ</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với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những</a:t>
          </a:r>
          <a:r>
            <a:rPr lang="en-US" sz="2400" b="1" u="none" dirty="0">
              <a:solidFill>
                <a:srgbClr val="000000"/>
              </a:solidFill>
              <a:latin typeface="Times New Roman" pitchFamily="18" charset="0"/>
              <a:ea typeface="+mn-ea"/>
              <a:cs typeface="Times New Roman" pitchFamily="18" charset="0"/>
            </a:rPr>
            <a:t> ĐK </a:t>
          </a:r>
          <a:r>
            <a:rPr lang="en-US" sz="2400" b="1" u="none" dirty="0" err="1">
              <a:solidFill>
                <a:srgbClr val="000000"/>
              </a:solidFill>
              <a:latin typeface="Times New Roman" pitchFamily="18" charset="0"/>
              <a:ea typeface="+mn-ea"/>
              <a:cs typeface="Times New Roman" pitchFamily="18" charset="0"/>
            </a:rPr>
            <a:t>khách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quan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để</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lãnh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tụ</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xuất</a:t>
          </a:r>
          <a:r>
            <a:rPr lang="en-US" sz="2400" b="1" u="none" dirty="0">
              <a:solidFill>
                <a:srgbClr val="000000"/>
              </a:solidFill>
              <a:latin typeface="Times New Roman" pitchFamily="18" charset="0"/>
              <a:ea typeface="+mn-ea"/>
              <a:cs typeface="Times New Roman" pitchFamily="18" charset="0"/>
            </a:rPr>
            <a:t> hiện </a:t>
          </a:r>
          <a:r>
            <a:rPr lang="en-US" sz="2400" b="1" u="none" dirty="0" err="1">
              <a:solidFill>
                <a:srgbClr val="000000"/>
              </a:solidFill>
              <a:latin typeface="Times New Roman" pitchFamily="18" charset="0"/>
              <a:ea typeface="+mn-ea"/>
              <a:cs typeface="Times New Roman" pitchFamily="18" charset="0"/>
            </a:rPr>
            <a:t>và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hoàn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thành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nhiệm</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vụ</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lịch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sử</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đặt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ra.</a:t>
          </a:r>
          <a:endParaRPr lang="en-US" sz="2400" b="1" u="none" dirty="0">
            <a:solidFill>
              <a:srgbClr val="000000"/>
            </a:solidFill>
            <a:latin typeface="Times New Roman" pitchFamily="18" charset="0"/>
            <a:ea typeface="+mn-ea"/>
            <a:cs typeface="Times New Roman" pitchFamily="18" charset="0"/>
          </a:endParaRPr>
        </a:p>
      </dgm:t>
    </dgm:pt>
    <dgm:pt modelId="{D516193E-9CF8-45E7-92E7-141567D83DE8}" type="parTrans" cxnId="{FB880385-8FE8-4AC4-ABFA-6C35F2684744}">
      <dgm:prSet/>
      <dgm:spPr/>
      <dgm:t>
        <a:bodyPr/>
        <a:lstStyle/>
        <a:p>
          <a:endParaRPr lang="en-US"/>
        </a:p>
      </dgm:t>
    </dgm:pt>
    <dgm:pt modelId="{FCCDB0EB-5CC3-4CD4-B315-A340DDB93960}" type="sibTrans" cxnId="{FB880385-8FE8-4AC4-ABFA-6C35F2684744}">
      <dgm:prSet/>
      <dgm:spPr/>
      <dgm:t>
        <a:bodyPr/>
        <a:lstStyle/>
        <a:p>
          <a:endParaRPr lang="en-US"/>
        </a:p>
      </dgm:t>
    </dgm:pt>
    <dgm:pt modelId="{63D6BE6D-03CF-4FD8-BBC8-87C06E2948FA}">
      <dgm:prSet phldrT="[Text]" custT="1"/>
      <dgm:spPr>
        <a:xfrm>
          <a:off x="0" y="3440144"/>
          <a:ext cx="10196286" cy="1585232"/>
        </a:xfrm>
        <a:noFill/>
        <a:ln w="28575" cap="flat" cmpd="sng" algn="ctr">
          <a:solidFill>
            <a:srgbClr val="727CA3"/>
          </a:solidFill>
          <a:prstDash val="solid"/>
        </a:ln>
        <a:effectLst/>
      </dgm:spPr>
      <dgm:t>
        <a:bodyPr/>
        <a:lstStyle/>
        <a:p>
          <a:pPr algn="just"/>
          <a:r>
            <a:rPr lang="en-US" sz="2400" b="1" u="none" dirty="0">
              <a:solidFill>
                <a:srgbClr val="000000"/>
              </a:solidFill>
              <a:latin typeface="Times New Roman" pitchFamily="18" charset="0"/>
              <a:ea typeface="+mn-ea"/>
              <a:cs typeface="Times New Roman" pitchFamily="18" charset="0"/>
            </a:rPr>
            <a:t>QCDN </a:t>
          </a:r>
          <a:r>
            <a:rPr lang="en-US" sz="2400" b="1" u="none" dirty="0" err="1">
              <a:solidFill>
                <a:srgbClr val="000000"/>
              </a:solidFill>
              <a:latin typeface="Times New Roman" pitchFamily="18" charset="0"/>
              <a:ea typeface="+mn-ea"/>
              <a:cs typeface="Times New Roman" pitchFamily="18" charset="0"/>
            </a:rPr>
            <a:t>là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lực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lượng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đóng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vai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trò</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quyết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định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đối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với</a:t>
          </a:r>
          <a:r>
            <a:rPr lang="en-US" sz="2400" b="1" u="none" dirty="0">
              <a:solidFill>
                <a:srgbClr val="000000"/>
              </a:solidFill>
              <a:latin typeface="Times New Roman" pitchFamily="18" charset="0"/>
              <a:ea typeface="+mn-ea"/>
              <a:cs typeface="Times New Roman" pitchFamily="18" charset="0"/>
            </a:rPr>
            <a:t> PT của </a:t>
          </a:r>
          <a:r>
            <a:rPr lang="en-US" sz="2400" b="1" u="none" dirty="0" err="1">
              <a:solidFill>
                <a:srgbClr val="000000"/>
              </a:solidFill>
              <a:latin typeface="Times New Roman" pitchFamily="18" charset="0"/>
              <a:ea typeface="+mn-ea"/>
              <a:cs typeface="Times New Roman" pitchFamily="18" charset="0"/>
            </a:rPr>
            <a:t>lịch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sử</a:t>
          </a:r>
          <a:r>
            <a:rPr lang="en-US" sz="2400" b="1" u="none" dirty="0">
              <a:solidFill>
                <a:srgbClr val="000000"/>
              </a:solidFill>
              <a:latin typeface="Times New Roman" pitchFamily="18" charset="0"/>
              <a:ea typeface="+mn-ea"/>
              <a:cs typeface="Times New Roman" pitchFamily="18" charset="0"/>
            </a:rPr>
            <a:t> XH. </a:t>
          </a:r>
          <a:r>
            <a:rPr lang="en-US" sz="2400" b="1" u="none" dirty="0" err="1">
              <a:solidFill>
                <a:srgbClr val="000000"/>
              </a:solidFill>
              <a:latin typeface="Times New Roman" pitchFamily="18" charset="0"/>
              <a:ea typeface="+mn-ea"/>
              <a:cs typeface="Times New Roman" pitchFamily="18" charset="0"/>
            </a:rPr>
            <a:t>Lãnh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tụ</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là</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người</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dẫn</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dắt</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định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hướng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cho</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phong</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trào</a:t>
          </a:r>
          <a:r>
            <a:rPr lang="en-US" sz="2400" b="1" u="none" dirty="0">
              <a:solidFill>
                <a:srgbClr val="000000"/>
              </a:solidFill>
              <a:latin typeface="Times New Roman" pitchFamily="18" charset="0"/>
              <a:ea typeface="+mn-ea"/>
              <a:cs typeface="Times New Roman" pitchFamily="18" charset="0"/>
            </a:rPr>
            <a:t> PT, </a:t>
          </a:r>
          <a:r>
            <a:rPr lang="en-US" sz="2400" b="1" u="none" dirty="0" err="1">
              <a:solidFill>
                <a:srgbClr val="000000"/>
              </a:solidFill>
              <a:latin typeface="Times New Roman" pitchFamily="18" charset="0"/>
              <a:ea typeface="+mn-ea"/>
              <a:cs typeface="Times New Roman" pitchFamily="18" charset="0"/>
            </a:rPr>
            <a:t>thúc</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đẩy</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sự</a:t>
          </a:r>
          <a:r>
            <a:rPr lang="en-US" sz="2400" b="1" u="none" dirty="0">
              <a:solidFill>
                <a:srgbClr val="000000"/>
              </a:solidFill>
              <a:latin typeface="Times New Roman" pitchFamily="18" charset="0"/>
              <a:ea typeface="+mn-ea"/>
              <a:cs typeface="Times New Roman" pitchFamily="18" charset="0"/>
            </a:rPr>
            <a:t> PT của </a:t>
          </a:r>
          <a:r>
            <a:rPr lang="en-US" sz="2400" b="1" u="none" dirty="0" err="1">
              <a:solidFill>
                <a:srgbClr val="000000"/>
              </a:solidFill>
              <a:latin typeface="Times New Roman" pitchFamily="18" charset="0"/>
              <a:ea typeface="+mn-ea"/>
              <a:cs typeface="Times New Roman" pitchFamily="18" charset="0"/>
            </a:rPr>
            <a:t>lịch</a:t>
          </a:r>
          <a:r>
            <a:rPr lang="en-US" sz="2400" b="1" u="none" dirty="0">
              <a:solidFill>
                <a:srgbClr val="000000"/>
              </a:solidFill>
              <a:latin typeface="Times New Roman" pitchFamily="18" charset="0"/>
              <a:ea typeface="+mn-ea"/>
              <a:cs typeface="Times New Roman" pitchFamily="18" charset="0"/>
            </a:rPr>
            <a:t> </a:t>
          </a:r>
          <a:r>
            <a:rPr lang="en-US" sz="2400" b="1" u="none" dirty="0" err="1">
              <a:solidFill>
                <a:srgbClr val="000000"/>
              </a:solidFill>
              <a:latin typeface="Times New Roman" pitchFamily="18" charset="0"/>
              <a:ea typeface="+mn-ea"/>
              <a:cs typeface="Times New Roman" pitchFamily="18" charset="0"/>
            </a:rPr>
            <a:t>sử</a:t>
          </a:r>
          <a:r>
            <a:rPr lang="en-US" sz="2400" b="1" u="none" dirty="0">
              <a:solidFill>
                <a:srgbClr val="000000"/>
              </a:solidFill>
              <a:latin typeface="Times New Roman" pitchFamily="18" charset="0"/>
              <a:ea typeface="+mn-ea"/>
              <a:cs typeface="Times New Roman" pitchFamily="18" charset="0"/>
            </a:rPr>
            <a:t> XH.</a:t>
          </a:r>
        </a:p>
      </dgm:t>
    </dgm:pt>
    <dgm:pt modelId="{ED71E77C-BA46-4110-A4E0-AF7ACAC9D429}" type="parTrans" cxnId="{DA06ACDE-87C8-47A8-B95F-C64BF2495525}">
      <dgm:prSet/>
      <dgm:spPr/>
      <dgm:t>
        <a:bodyPr/>
        <a:lstStyle/>
        <a:p>
          <a:endParaRPr lang="en-US"/>
        </a:p>
      </dgm:t>
    </dgm:pt>
    <dgm:pt modelId="{B1774706-2849-466C-AD7A-8DA842D78865}" type="sibTrans" cxnId="{DA06ACDE-87C8-47A8-B95F-C64BF2495525}">
      <dgm:prSet/>
      <dgm:spPr/>
      <dgm:t>
        <a:bodyPr/>
        <a:lstStyle/>
        <a:p>
          <a:endParaRPr lang="en-US"/>
        </a:p>
      </dgm:t>
    </dgm:pt>
    <dgm:pt modelId="{91EEBA40-7E6A-406A-9621-7AC03C5C3758}" type="pres">
      <dgm:prSet presAssocID="{CDF49081-5C54-44E3-9FCB-E002555DF7A5}" presName="linear" presStyleCnt="0">
        <dgm:presLayoutVars>
          <dgm:dir/>
          <dgm:resizeHandles val="exact"/>
        </dgm:presLayoutVars>
      </dgm:prSet>
      <dgm:spPr/>
    </dgm:pt>
    <dgm:pt modelId="{23274A09-6E14-4E0B-932B-1CE77F13EA19}" type="pres">
      <dgm:prSet presAssocID="{1E2B8FF9-4824-417F-AF5A-F34BC09A1343}" presName="comp" presStyleCnt="0"/>
      <dgm:spPr/>
    </dgm:pt>
    <dgm:pt modelId="{FECA6595-E93B-4A8C-8CBD-D57C0C4D59C8}" type="pres">
      <dgm:prSet presAssocID="{1E2B8FF9-4824-417F-AF5A-F34BC09A1343}" presName="box" presStyleLbl="node1" presStyleIdx="0" presStyleCnt="3"/>
      <dgm:spPr>
        <a:prstGeom prst="roundRect">
          <a:avLst>
            <a:gd name="adj" fmla="val 10000"/>
          </a:avLst>
        </a:prstGeom>
      </dgm:spPr>
    </dgm:pt>
    <dgm:pt modelId="{ECCE4906-A01A-46A5-BD84-3FC0C683B4DE}" type="pres">
      <dgm:prSet presAssocID="{1E2B8FF9-4824-417F-AF5A-F34BC09A1343}" presName="img" presStyleLbl="fgImgPlace1" presStyleIdx="0" presStyleCnt="3"/>
      <dgm:spPr>
        <a:xfrm>
          <a:off x="158523" y="158523"/>
          <a:ext cx="2039257" cy="1268185"/>
        </a:xfrm>
        <a:prstGeom prst="roundRect">
          <a:avLst>
            <a:gd name="adj" fmla="val 10000"/>
          </a:avLst>
        </a:prstGeom>
        <a:blipFill rotWithShape="1">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gm:spPr>
    </dgm:pt>
    <dgm:pt modelId="{879C7433-82EE-4029-A9E7-861ED01C6884}" type="pres">
      <dgm:prSet presAssocID="{1E2B8FF9-4824-417F-AF5A-F34BC09A1343}" presName="text" presStyleLbl="node1" presStyleIdx="0" presStyleCnt="3">
        <dgm:presLayoutVars>
          <dgm:bulletEnabled val="1"/>
        </dgm:presLayoutVars>
      </dgm:prSet>
      <dgm:spPr/>
    </dgm:pt>
    <dgm:pt modelId="{E8C6CC43-2AF3-4C84-A5F1-5B411E714313}" type="pres">
      <dgm:prSet presAssocID="{31225EBF-BF16-485F-905D-3241450200BB}" presName="spacer" presStyleCnt="0"/>
      <dgm:spPr/>
    </dgm:pt>
    <dgm:pt modelId="{12336754-0FD3-4669-9D4A-B29A375B0289}" type="pres">
      <dgm:prSet presAssocID="{8839AD9F-349F-48F2-B3EF-D61D35D1486D}" presName="comp" presStyleCnt="0"/>
      <dgm:spPr/>
    </dgm:pt>
    <dgm:pt modelId="{000948EA-0C7A-490B-8019-938F99CE1D65}" type="pres">
      <dgm:prSet presAssocID="{8839AD9F-349F-48F2-B3EF-D61D35D1486D}" presName="box" presStyleLbl="node1" presStyleIdx="1" presStyleCnt="3"/>
      <dgm:spPr>
        <a:prstGeom prst="roundRect">
          <a:avLst>
            <a:gd name="adj" fmla="val 10000"/>
          </a:avLst>
        </a:prstGeom>
      </dgm:spPr>
    </dgm:pt>
    <dgm:pt modelId="{F5408BE1-CE22-459A-8CB5-46D0C06EDC00}" type="pres">
      <dgm:prSet presAssocID="{8839AD9F-349F-48F2-B3EF-D61D35D1486D}" presName="img" presStyleLbl="fgImgPlace1" presStyleIdx="1" presStyleCnt="3"/>
      <dgm:spPr>
        <a:xfrm>
          <a:off x="158523" y="1902278"/>
          <a:ext cx="2039257" cy="1268185"/>
        </a:xfrm>
        <a:prstGeom prst="roundRect">
          <a:avLst>
            <a:gd name="adj" fmla="val 10000"/>
          </a:avLst>
        </a:prstGeom>
        <a:blipFill rotWithShape="1">
          <a:blip xmlns:r="http://schemas.openxmlformats.org/officeDocument/2006/relationships" r:embed="rId2"/>
          <a:stretch>
            <a:fillRect/>
          </a:stretch>
        </a:blipFill>
        <a:ln w="19050" cap="flat" cmpd="sng" algn="ctr">
          <a:solidFill>
            <a:srgbClr val="0000FF"/>
          </a:solidFill>
          <a:prstDash val="solid"/>
        </a:ln>
        <a:effectLst/>
      </dgm:spPr>
    </dgm:pt>
    <dgm:pt modelId="{70B0F588-24C2-4C36-B82C-E3FE33BC22DF}" type="pres">
      <dgm:prSet presAssocID="{8839AD9F-349F-48F2-B3EF-D61D35D1486D}" presName="text" presStyleLbl="node1" presStyleIdx="1" presStyleCnt="3">
        <dgm:presLayoutVars>
          <dgm:bulletEnabled val="1"/>
        </dgm:presLayoutVars>
      </dgm:prSet>
      <dgm:spPr/>
    </dgm:pt>
    <dgm:pt modelId="{7F0FD083-3D34-48AE-A1D4-077BB178781C}" type="pres">
      <dgm:prSet presAssocID="{FCCDB0EB-5CC3-4CD4-B315-A340DDB93960}" presName="spacer" presStyleCnt="0"/>
      <dgm:spPr/>
    </dgm:pt>
    <dgm:pt modelId="{9A69C420-3E0F-4788-A4CA-61D83EC7FECC}" type="pres">
      <dgm:prSet presAssocID="{63D6BE6D-03CF-4FD8-BBC8-87C06E2948FA}" presName="comp" presStyleCnt="0"/>
      <dgm:spPr/>
    </dgm:pt>
    <dgm:pt modelId="{1177B1F1-FF3A-4D52-9F9B-D48AF08C5DB8}" type="pres">
      <dgm:prSet presAssocID="{63D6BE6D-03CF-4FD8-BBC8-87C06E2948FA}" presName="box" presStyleLbl="node1" presStyleIdx="2" presStyleCnt="3" custLinFactNeighborY="-2988"/>
      <dgm:spPr>
        <a:prstGeom prst="roundRect">
          <a:avLst>
            <a:gd name="adj" fmla="val 10000"/>
          </a:avLst>
        </a:prstGeom>
      </dgm:spPr>
    </dgm:pt>
    <dgm:pt modelId="{E3E13A4E-6E73-4F9A-A479-433C467577B4}" type="pres">
      <dgm:prSet presAssocID="{63D6BE6D-03CF-4FD8-BBC8-87C06E2948FA}" presName="img" presStyleLbl="fgImgPlace1" presStyleIdx="2" presStyleCnt="3"/>
      <dgm:spPr>
        <a:xfrm>
          <a:off x="158523" y="3646034"/>
          <a:ext cx="2039257" cy="1268185"/>
        </a:xfrm>
        <a:prstGeom prst="roundRect">
          <a:avLst>
            <a:gd name="adj" fmla="val 10000"/>
          </a:avLst>
        </a:prstGeom>
        <a:blipFill rotWithShape="1">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gm:spPr>
    </dgm:pt>
    <dgm:pt modelId="{7BDCB1B7-FC6C-4461-A61B-BD1425EA3AA5}" type="pres">
      <dgm:prSet presAssocID="{63D6BE6D-03CF-4FD8-BBC8-87C06E2948FA}" presName="text" presStyleLbl="node1" presStyleIdx="2" presStyleCnt="3">
        <dgm:presLayoutVars>
          <dgm:bulletEnabled val="1"/>
        </dgm:presLayoutVars>
      </dgm:prSet>
      <dgm:spPr/>
    </dgm:pt>
  </dgm:ptLst>
  <dgm:cxnLst>
    <dgm:cxn modelId="{FD278318-9CA2-4D6A-B390-C0AAC27446BF}" type="presOf" srcId="{1E2B8FF9-4824-417F-AF5A-F34BC09A1343}" destId="{879C7433-82EE-4029-A9E7-861ED01C6884}" srcOrd="1" destOrd="0" presId="urn:microsoft.com/office/officeart/2005/8/layout/vList4#5"/>
    <dgm:cxn modelId="{7E61F218-356D-4F61-926F-21F218155BA2}" type="presOf" srcId="{8839AD9F-349F-48F2-B3EF-D61D35D1486D}" destId="{70B0F588-24C2-4C36-B82C-E3FE33BC22DF}" srcOrd="1" destOrd="0" presId="urn:microsoft.com/office/officeart/2005/8/layout/vList4#5"/>
    <dgm:cxn modelId="{28715219-B50C-4899-B28E-2B20D2DD4D71}" type="presOf" srcId="{8839AD9F-349F-48F2-B3EF-D61D35D1486D}" destId="{000948EA-0C7A-490B-8019-938F99CE1D65}" srcOrd="0" destOrd="0" presId="urn:microsoft.com/office/officeart/2005/8/layout/vList4#5"/>
    <dgm:cxn modelId="{62FEAF1E-E8E9-4438-81A1-13235A969266}" type="presOf" srcId="{63D6BE6D-03CF-4FD8-BBC8-87C06E2948FA}" destId="{7BDCB1B7-FC6C-4461-A61B-BD1425EA3AA5}" srcOrd="1" destOrd="0" presId="urn:microsoft.com/office/officeart/2005/8/layout/vList4#5"/>
    <dgm:cxn modelId="{3638085B-9DC3-44EB-886F-B8399450005D}" srcId="{CDF49081-5C54-44E3-9FCB-E002555DF7A5}" destId="{1E2B8FF9-4824-417F-AF5A-F34BC09A1343}" srcOrd="0" destOrd="0" parTransId="{AE73B0EA-FB22-444B-B858-6A813D1F42DB}" sibTransId="{31225EBF-BF16-485F-905D-3241450200BB}"/>
    <dgm:cxn modelId="{67706C6A-9894-4B69-BDE4-4FE8F7CF5B84}" type="presOf" srcId="{CDF49081-5C54-44E3-9FCB-E002555DF7A5}" destId="{91EEBA40-7E6A-406A-9621-7AC03C5C3758}" srcOrd="0" destOrd="0" presId="urn:microsoft.com/office/officeart/2005/8/layout/vList4#5"/>
    <dgm:cxn modelId="{3C507F75-7C2C-4638-93FD-94A424FBC11F}" type="presOf" srcId="{1E2B8FF9-4824-417F-AF5A-F34BC09A1343}" destId="{FECA6595-E93B-4A8C-8CBD-D57C0C4D59C8}" srcOrd="0" destOrd="0" presId="urn:microsoft.com/office/officeart/2005/8/layout/vList4#5"/>
    <dgm:cxn modelId="{FB880385-8FE8-4AC4-ABFA-6C35F2684744}" srcId="{CDF49081-5C54-44E3-9FCB-E002555DF7A5}" destId="{8839AD9F-349F-48F2-B3EF-D61D35D1486D}" srcOrd="1" destOrd="0" parTransId="{D516193E-9CF8-45E7-92E7-141567D83DE8}" sibTransId="{FCCDB0EB-5CC3-4CD4-B315-A340DDB93960}"/>
    <dgm:cxn modelId="{9578E3C8-4751-466C-9FE0-F481CAAB5144}" type="presOf" srcId="{63D6BE6D-03CF-4FD8-BBC8-87C06E2948FA}" destId="{1177B1F1-FF3A-4D52-9F9B-D48AF08C5DB8}" srcOrd="0" destOrd="0" presId="urn:microsoft.com/office/officeart/2005/8/layout/vList4#5"/>
    <dgm:cxn modelId="{DA06ACDE-87C8-47A8-B95F-C64BF2495525}" srcId="{CDF49081-5C54-44E3-9FCB-E002555DF7A5}" destId="{63D6BE6D-03CF-4FD8-BBC8-87C06E2948FA}" srcOrd="2" destOrd="0" parTransId="{ED71E77C-BA46-4110-A4E0-AF7ACAC9D429}" sibTransId="{B1774706-2849-466C-AD7A-8DA842D78865}"/>
    <dgm:cxn modelId="{1019A946-F324-4CC7-B7B8-3B4083370C79}" type="presParOf" srcId="{91EEBA40-7E6A-406A-9621-7AC03C5C3758}" destId="{23274A09-6E14-4E0B-932B-1CE77F13EA19}" srcOrd="0" destOrd="0" presId="urn:microsoft.com/office/officeart/2005/8/layout/vList4#5"/>
    <dgm:cxn modelId="{C12C06CD-5885-4B40-82EE-0A9E63C09564}" type="presParOf" srcId="{23274A09-6E14-4E0B-932B-1CE77F13EA19}" destId="{FECA6595-E93B-4A8C-8CBD-D57C0C4D59C8}" srcOrd="0" destOrd="0" presId="urn:microsoft.com/office/officeart/2005/8/layout/vList4#5"/>
    <dgm:cxn modelId="{F533E383-35F7-4AF5-B17D-60A009B26507}" type="presParOf" srcId="{23274A09-6E14-4E0B-932B-1CE77F13EA19}" destId="{ECCE4906-A01A-46A5-BD84-3FC0C683B4DE}" srcOrd="1" destOrd="0" presId="urn:microsoft.com/office/officeart/2005/8/layout/vList4#5"/>
    <dgm:cxn modelId="{8D82E112-C851-4B1B-A8F1-81BE2167CF47}" type="presParOf" srcId="{23274A09-6E14-4E0B-932B-1CE77F13EA19}" destId="{879C7433-82EE-4029-A9E7-861ED01C6884}" srcOrd="2" destOrd="0" presId="urn:microsoft.com/office/officeart/2005/8/layout/vList4#5"/>
    <dgm:cxn modelId="{18F6D0EA-92AB-4DD0-9AB5-EADCD5471AE6}" type="presParOf" srcId="{91EEBA40-7E6A-406A-9621-7AC03C5C3758}" destId="{E8C6CC43-2AF3-4C84-A5F1-5B411E714313}" srcOrd="1" destOrd="0" presId="urn:microsoft.com/office/officeart/2005/8/layout/vList4#5"/>
    <dgm:cxn modelId="{20AD7E31-A9AF-4373-8B80-6F03BF5ABF1A}" type="presParOf" srcId="{91EEBA40-7E6A-406A-9621-7AC03C5C3758}" destId="{12336754-0FD3-4669-9D4A-B29A375B0289}" srcOrd="2" destOrd="0" presId="urn:microsoft.com/office/officeart/2005/8/layout/vList4#5"/>
    <dgm:cxn modelId="{92F6FEB9-9CFF-4EEF-BE16-0165EFE22B58}" type="presParOf" srcId="{12336754-0FD3-4669-9D4A-B29A375B0289}" destId="{000948EA-0C7A-490B-8019-938F99CE1D65}" srcOrd="0" destOrd="0" presId="urn:microsoft.com/office/officeart/2005/8/layout/vList4#5"/>
    <dgm:cxn modelId="{C3D5E3D3-30E6-42D0-8368-B238092225C1}" type="presParOf" srcId="{12336754-0FD3-4669-9D4A-B29A375B0289}" destId="{F5408BE1-CE22-459A-8CB5-46D0C06EDC00}" srcOrd="1" destOrd="0" presId="urn:microsoft.com/office/officeart/2005/8/layout/vList4#5"/>
    <dgm:cxn modelId="{364ABC5A-4F93-43D4-AFB8-10B93EA89BCF}" type="presParOf" srcId="{12336754-0FD3-4669-9D4A-B29A375B0289}" destId="{70B0F588-24C2-4C36-B82C-E3FE33BC22DF}" srcOrd="2" destOrd="0" presId="urn:microsoft.com/office/officeart/2005/8/layout/vList4#5"/>
    <dgm:cxn modelId="{441E29DB-6AB8-4B8B-8D29-D8324B52C625}" type="presParOf" srcId="{91EEBA40-7E6A-406A-9621-7AC03C5C3758}" destId="{7F0FD083-3D34-48AE-A1D4-077BB178781C}" srcOrd="3" destOrd="0" presId="urn:microsoft.com/office/officeart/2005/8/layout/vList4#5"/>
    <dgm:cxn modelId="{2CD0CB8B-7C3B-4661-A83C-E0B3CB15320F}" type="presParOf" srcId="{91EEBA40-7E6A-406A-9621-7AC03C5C3758}" destId="{9A69C420-3E0F-4788-A4CA-61D83EC7FECC}" srcOrd="4" destOrd="0" presId="urn:microsoft.com/office/officeart/2005/8/layout/vList4#5"/>
    <dgm:cxn modelId="{098339FE-43A0-4A35-8232-84A991FDBBF0}" type="presParOf" srcId="{9A69C420-3E0F-4788-A4CA-61D83EC7FECC}" destId="{1177B1F1-FF3A-4D52-9F9B-D48AF08C5DB8}" srcOrd="0" destOrd="0" presId="urn:microsoft.com/office/officeart/2005/8/layout/vList4#5"/>
    <dgm:cxn modelId="{C63335B5-F38E-4E9D-86B6-C72488A0C815}" type="presParOf" srcId="{9A69C420-3E0F-4788-A4CA-61D83EC7FECC}" destId="{E3E13A4E-6E73-4F9A-A479-433C467577B4}" srcOrd="1" destOrd="0" presId="urn:microsoft.com/office/officeart/2005/8/layout/vList4#5"/>
    <dgm:cxn modelId="{DD5F4913-D0BA-40FA-A3AF-775402A7224A}" type="presParOf" srcId="{9A69C420-3E0F-4788-A4CA-61D83EC7FECC}" destId="{7BDCB1B7-FC6C-4461-A61B-BD1425EA3AA5}" srcOrd="2" destOrd="0" presId="urn:microsoft.com/office/officeart/2005/8/layout/vList4#5"/>
  </dgm:cxnLst>
  <dgm:bg>
    <a:solidFill>
      <a:schemeClr val="bg1"/>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A21423-F0CA-4C7C-B061-CEFFE570B23B}"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355619A5-8A88-417D-8C64-98C507BA3A9B}">
      <dgm:prSet phldrT="[Text]" custT="1"/>
      <dgm:spPr/>
      <dgm:t>
        <a:bodyPr/>
        <a:lstStyle/>
        <a:p>
          <a:pPr algn="ctr"/>
          <a:r>
            <a:rPr lang="en-US" sz="2000" b="1" dirty="0" err="1">
              <a:solidFill>
                <a:srgbClr val="FF0000"/>
              </a:solidFill>
              <a:latin typeface="Times New Roman" panose="02020603050405020304" pitchFamily="18" charset="0"/>
              <a:cs typeface="Times New Roman" panose="02020603050405020304" pitchFamily="18" charset="0"/>
            </a:rPr>
            <a:t>Các</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quan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điểm</a:t>
          </a:r>
          <a:r>
            <a:rPr lang="en-US" sz="2000" b="1" dirty="0">
              <a:solidFill>
                <a:srgbClr val="FF0000"/>
              </a:solidFill>
              <a:latin typeface="Times New Roman" panose="02020603050405020304" pitchFamily="18" charset="0"/>
              <a:cs typeface="Times New Roman" panose="02020603050405020304" pitchFamily="18" charset="0"/>
            </a:rPr>
            <a:t>, </a:t>
          </a:r>
        </a:p>
        <a:p>
          <a:pPr algn="ctr"/>
          <a:r>
            <a:rPr lang="en-US" sz="2000" b="1" dirty="0" err="1">
              <a:solidFill>
                <a:srgbClr val="FF0000"/>
              </a:solidFill>
              <a:latin typeface="Times New Roman" panose="02020603050405020304" pitchFamily="18" charset="0"/>
              <a:cs typeface="Times New Roman" panose="02020603050405020304" pitchFamily="18" charset="0"/>
            </a:rPr>
            <a:t>tư</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tưởng</a:t>
          </a:r>
          <a:endParaRPr lang="en-US" sz="2000" b="1" dirty="0">
            <a:solidFill>
              <a:srgbClr val="FF0000"/>
            </a:solidFill>
            <a:latin typeface="Times New Roman" panose="02020603050405020304" pitchFamily="18" charset="0"/>
            <a:cs typeface="Times New Roman" panose="02020603050405020304" pitchFamily="18" charset="0"/>
          </a:endParaRPr>
        </a:p>
      </dgm:t>
    </dgm:pt>
    <dgm:pt modelId="{6A9F76FD-0FF1-4576-8713-6B485530E2A4}" type="parTrans" cxnId="{ED85F42A-5D63-49AD-BDDD-4AD37029236F}">
      <dgm:prSet/>
      <dgm:spPr/>
      <dgm:t>
        <a:bodyPr/>
        <a:lstStyle/>
        <a:p>
          <a:endParaRPr lang="en-US"/>
        </a:p>
      </dgm:t>
    </dgm:pt>
    <dgm:pt modelId="{B237A25E-52D7-4AD3-A1E1-B599CA857D7A}" type="sibTrans" cxnId="{ED85F42A-5D63-49AD-BDDD-4AD37029236F}">
      <dgm:prSet/>
      <dgm:spPr/>
      <dgm:t>
        <a:bodyPr/>
        <a:lstStyle/>
        <a:p>
          <a:endParaRPr lang="en-US"/>
        </a:p>
      </dgm:t>
    </dgm:pt>
    <dgm:pt modelId="{EA08097D-B758-481E-81AC-724C3008CCEC}">
      <dgm:prSet phldrT="[Text]" custT="1"/>
      <dgm:spPr/>
      <dgm:t>
        <a:bodyPr/>
        <a:lstStyle/>
        <a:p>
          <a:r>
            <a:rPr lang="en-US" sz="2400" b="0" dirty="0" err="1">
              <a:solidFill>
                <a:srgbClr val="FF0000"/>
              </a:solidFill>
              <a:latin typeface="Times New Roman" panose="02020603050405020304" pitchFamily="18" charset="0"/>
              <a:cs typeface="Times New Roman" panose="02020603050405020304" pitchFamily="18" charset="0"/>
            </a:rPr>
            <a:t>Chính</a:t>
          </a:r>
          <a:r>
            <a:rPr lang="en-US" sz="2400" b="0" dirty="0">
              <a:solidFill>
                <a:srgbClr val="FF0000"/>
              </a:solidFill>
              <a:latin typeface="Times New Roman" panose="02020603050405020304" pitchFamily="18" charset="0"/>
              <a:cs typeface="Times New Roman" panose="02020603050405020304" pitchFamily="18" charset="0"/>
            </a:rPr>
            <a:t> </a:t>
          </a:r>
          <a:r>
            <a:rPr lang="en-US" sz="2400" b="0" dirty="0" err="1">
              <a:solidFill>
                <a:srgbClr val="FF0000"/>
              </a:solidFill>
              <a:latin typeface="Times New Roman" panose="02020603050405020304" pitchFamily="18" charset="0"/>
              <a:cs typeface="Times New Roman" panose="02020603050405020304" pitchFamily="18" charset="0"/>
            </a:rPr>
            <a:t>trị</a:t>
          </a:r>
          <a:endParaRPr lang="en-US" sz="2400" b="0" dirty="0">
            <a:solidFill>
              <a:srgbClr val="FF0000"/>
            </a:solidFill>
            <a:latin typeface="Times New Roman" panose="02020603050405020304" pitchFamily="18" charset="0"/>
            <a:cs typeface="Times New Roman" panose="02020603050405020304" pitchFamily="18" charset="0"/>
          </a:endParaRPr>
        </a:p>
      </dgm:t>
    </dgm:pt>
    <dgm:pt modelId="{181807D7-26E2-471F-9657-2056A4875650}" type="parTrans" cxnId="{A24913DF-74DE-45CF-9926-0C0FBD500B39}">
      <dgm:prSet/>
      <dgm:spPr/>
      <dgm:t>
        <a:bodyPr/>
        <a:lstStyle/>
        <a:p>
          <a:endParaRPr lang="en-US"/>
        </a:p>
      </dgm:t>
    </dgm:pt>
    <dgm:pt modelId="{1EA56006-A3F0-4844-82F9-48829A78E4BD}" type="sibTrans" cxnId="{A24913DF-74DE-45CF-9926-0C0FBD500B39}">
      <dgm:prSet/>
      <dgm:spPr/>
      <dgm:t>
        <a:bodyPr/>
        <a:lstStyle/>
        <a:p>
          <a:endParaRPr lang="en-US"/>
        </a:p>
      </dgm:t>
    </dgm:pt>
    <dgm:pt modelId="{933506DD-61D1-47AC-899F-DB98B62C1F68}">
      <dgm:prSet phldrT="[Text]" custT="1"/>
      <dgm:spPr/>
      <dgm:t>
        <a:bodyPr/>
        <a:lstStyle/>
        <a:p>
          <a:r>
            <a:rPr lang="en-US" sz="2400" b="0" dirty="0" err="1">
              <a:solidFill>
                <a:srgbClr val="FF0000"/>
              </a:solidFill>
              <a:latin typeface="Times New Roman" panose="02020603050405020304" pitchFamily="18" charset="0"/>
              <a:cs typeface="Times New Roman" panose="02020603050405020304" pitchFamily="18" charset="0"/>
            </a:rPr>
            <a:t>Pháp</a:t>
          </a:r>
          <a:r>
            <a:rPr lang="en-US" sz="2400" b="0" dirty="0">
              <a:solidFill>
                <a:srgbClr val="FF0000"/>
              </a:solidFill>
              <a:latin typeface="Times New Roman" panose="02020603050405020304" pitchFamily="18" charset="0"/>
              <a:cs typeface="Times New Roman" panose="02020603050405020304" pitchFamily="18" charset="0"/>
            </a:rPr>
            <a:t> </a:t>
          </a:r>
          <a:r>
            <a:rPr lang="en-US" sz="2400" b="0" dirty="0" err="1">
              <a:solidFill>
                <a:srgbClr val="FF0000"/>
              </a:solidFill>
              <a:latin typeface="Times New Roman" panose="02020603050405020304" pitchFamily="18" charset="0"/>
              <a:cs typeface="Times New Roman" panose="02020603050405020304" pitchFamily="18" charset="0"/>
            </a:rPr>
            <a:t>quyền</a:t>
          </a:r>
          <a:endParaRPr lang="en-US" sz="2400" b="0" dirty="0">
            <a:solidFill>
              <a:srgbClr val="FF0000"/>
            </a:solidFill>
            <a:latin typeface="Times New Roman" panose="02020603050405020304" pitchFamily="18" charset="0"/>
            <a:cs typeface="Times New Roman" panose="02020603050405020304" pitchFamily="18" charset="0"/>
          </a:endParaRPr>
        </a:p>
      </dgm:t>
    </dgm:pt>
    <dgm:pt modelId="{4270BC73-0CEE-4CBA-8391-C9ADD5B7A38C}" type="parTrans" cxnId="{B7792564-CB26-4BFC-B362-440AF4A50944}">
      <dgm:prSet/>
      <dgm:spPr/>
      <dgm:t>
        <a:bodyPr/>
        <a:lstStyle/>
        <a:p>
          <a:endParaRPr lang="en-US"/>
        </a:p>
      </dgm:t>
    </dgm:pt>
    <dgm:pt modelId="{F5212B19-4FA1-4C53-8D82-CA6DB11E613F}" type="sibTrans" cxnId="{B7792564-CB26-4BFC-B362-440AF4A50944}">
      <dgm:prSet/>
      <dgm:spPr/>
      <dgm:t>
        <a:bodyPr/>
        <a:lstStyle/>
        <a:p>
          <a:endParaRPr lang="en-US"/>
        </a:p>
      </dgm:t>
    </dgm:pt>
    <dgm:pt modelId="{AF674EF1-F750-4858-A5AC-1F4F23390D60}">
      <dgm:prSet phldrT="[Text]" custT="1"/>
      <dgm:spPr/>
      <dgm:t>
        <a:bodyPr/>
        <a:lstStyle/>
        <a:p>
          <a:r>
            <a:rPr lang="en-US" sz="2400" b="0" dirty="0" err="1">
              <a:solidFill>
                <a:srgbClr val="FF0000"/>
              </a:solidFill>
              <a:latin typeface="Times New Roman" panose="02020603050405020304" pitchFamily="18" charset="0"/>
              <a:cs typeface="Times New Roman" panose="02020603050405020304" pitchFamily="18" charset="0"/>
            </a:rPr>
            <a:t>Tôn</a:t>
          </a:r>
          <a:r>
            <a:rPr lang="en-US" sz="2400" b="0" dirty="0">
              <a:solidFill>
                <a:srgbClr val="FF0000"/>
              </a:solidFill>
              <a:latin typeface="Times New Roman" panose="02020603050405020304" pitchFamily="18" charset="0"/>
              <a:cs typeface="Times New Roman" panose="02020603050405020304" pitchFamily="18" charset="0"/>
            </a:rPr>
            <a:t> </a:t>
          </a:r>
          <a:r>
            <a:rPr lang="en-US" sz="2400" b="0" dirty="0" err="1">
              <a:solidFill>
                <a:srgbClr val="FF0000"/>
              </a:solidFill>
              <a:latin typeface="Times New Roman" panose="02020603050405020304" pitchFamily="18" charset="0"/>
              <a:cs typeface="Times New Roman" panose="02020603050405020304" pitchFamily="18" charset="0"/>
            </a:rPr>
            <a:t>giáo</a:t>
          </a:r>
          <a:endParaRPr lang="en-US" sz="2400" b="0" dirty="0">
            <a:solidFill>
              <a:srgbClr val="FF0000"/>
            </a:solidFill>
            <a:latin typeface="Times New Roman" panose="02020603050405020304" pitchFamily="18" charset="0"/>
            <a:cs typeface="Times New Roman" panose="02020603050405020304" pitchFamily="18" charset="0"/>
          </a:endParaRPr>
        </a:p>
      </dgm:t>
    </dgm:pt>
    <dgm:pt modelId="{FD553E8F-126A-4547-B3F3-6BB08B76B07F}" type="parTrans" cxnId="{6F20E7FD-682F-47D5-A4B5-8DC17A21ED19}">
      <dgm:prSet/>
      <dgm:spPr/>
      <dgm:t>
        <a:bodyPr/>
        <a:lstStyle/>
        <a:p>
          <a:endParaRPr lang="en-US"/>
        </a:p>
      </dgm:t>
    </dgm:pt>
    <dgm:pt modelId="{96038167-635B-484F-AA2A-7E94D1D59569}" type="sibTrans" cxnId="{6F20E7FD-682F-47D5-A4B5-8DC17A21ED19}">
      <dgm:prSet/>
      <dgm:spPr/>
      <dgm:t>
        <a:bodyPr/>
        <a:lstStyle/>
        <a:p>
          <a:endParaRPr lang="en-US"/>
        </a:p>
      </dgm:t>
    </dgm:pt>
    <dgm:pt modelId="{199C7415-4EDC-40C1-80BC-E12CC8D9A511}">
      <dgm:prSet phldrT="[Text]" custT="1"/>
      <dgm:spPr/>
      <dgm:t>
        <a:bodyPr/>
        <a:lstStyle/>
        <a:p>
          <a:pPr algn="ctr"/>
          <a:r>
            <a:rPr lang="en-US" sz="2000" b="1" dirty="0" err="1">
              <a:solidFill>
                <a:srgbClr val="002060"/>
              </a:solidFill>
              <a:latin typeface="Times New Roman" panose="02020603050405020304" pitchFamily="18" charset="0"/>
              <a:cs typeface="Times New Roman" panose="02020603050405020304" pitchFamily="18" charset="0"/>
            </a:rPr>
            <a:t>Các</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thiết</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chế</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xã</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hội</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tương</a:t>
          </a:r>
          <a:r>
            <a:rPr lang="en-US" sz="2000" b="1" dirty="0">
              <a:solidFill>
                <a:srgbClr val="002060"/>
              </a:solidFill>
              <a:latin typeface="Times New Roman" panose="02020603050405020304" pitchFamily="18" charset="0"/>
              <a:cs typeface="Times New Roman" panose="02020603050405020304" pitchFamily="18" charset="0"/>
            </a:rPr>
            <a:t> </a:t>
          </a:r>
          <a:r>
            <a:rPr lang="en-US" sz="2000" b="1" dirty="0" err="1">
              <a:solidFill>
                <a:srgbClr val="002060"/>
              </a:solidFill>
              <a:latin typeface="Times New Roman" panose="02020603050405020304" pitchFamily="18" charset="0"/>
              <a:cs typeface="Times New Roman" panose="02020603050405020304" pitchFamily="18" charset="0"/>
            </a:rPr>
            <a:t>ứng</a:t>
          </a:r>
          <a:endParaRPr lang="en-US" sz="2000" b="1" dirty="0">
            <a:solidFill>
              <a:srgbClr val="002060"/>
            </a:solidFill>
            <a:latin typeface="Times New Roman" panose="02020603050405020304" pitchFamily="18" charset="0"/>
            <a:cs typeface="Times New Roman" panose="02020603050405020304" pitchFamily="18" charset="0"/>
          </a:endParaRPr>
        </a:p>
      </dgm:t>
    </dgm:pt>
    <dgm:pt modelId="{059437DA-5D94-4A32-89C9-DEC71E702E69}" type="parTrans" cxnId="{FC432868-F9F7-49D0-801D-7E5253A83855}">
      <dgm:prSet/>
      <dgm:spPr/>
      <dgm:t>
        <a:bodyPr/>
        <a:lstStyle/>
        <a:p>
          <a:endParaRPr lang="en-US"/>
        </a:p>
      </dgm:t>
    </dgm:pt>
    <dgm:pt modelId="{C769F1AB-4EC8-46DC-A2EB-548F5FBB7E06}" type="sibTrans" cxnId="{FC432868-F9F7-49D0-801D-7E5253A83855}">
      <dgm:prSet/>
      <dgm:spPr/>
      <dgm:t>
        <a:bodyPr/>
        <a:lstStyle/>
        <a:p>
          <a:endParaRPr lang="en-US"/>
        </a:p>
      </dgm:t>
    </dgm:pt>
    <dgm:pt modelId="{1FFC22DC-4473-4267-A9C0-E7238D5CBF02}">
      <dgm:prSet phldrT="[Text]" custT="1"/>
      <dgm:spPr/>
      <dgm:t>
        <a:bodyPr/>
        <a:lstStyle/>
        <a:p>
          <a:r>
            <a:rPr lang="en-US" sz="2400" b="0" dirty="0" err="1">
              <a:solidFill>
                <a:srgbClr val="002060"/>
              </a:solidFill>
              <a:latin typeface="Times New Roman" panose="02020603050405020304" pitchFamily="18" charset="0"/>
              <a:cs typeface="Times New Roman" panose="02020603050405020304" pitchFamily="18" charset="0"/>
            </a:rPr>
            <a:t>Đảng</a:t>
          </a:r>
          <a:r>
            <a:rPr lang="en-US" sz="2400" b="0" dirty="0">
              <a:solidFill>
                <a:srgbClr val="002060"/>
              </a:solidFill>
              <a:latin typeface="Times New Roman" panose="02020603050405020304" pitchFamily="18" charset="0"/>
              <a:cs typeface="Times New Roman" panose="02020603050405020304" pitchFamily="18" charset="0"/>
            </a:rPr>
            <a:t> </a:t>
          </a:r>
          <a:r>
            <a:rPr lang="en-US" sz="2400" b="0" dirty="0" err="1">
              <a:solidFill>
                <a:srgbClr val="002060"/>
              </a:solidFill>
              <a:latin typeface="Times New Roman" panose="02020603050405020304" pitchFamily="18" charset="0"/>
              <a:cs typeface="Times New Roman" panose="02020603050405020304" pitchFamily="18" charset="0"/>
            </a:rPr>
            <a:t>phái</a:t>
          </a:r>
          <a:endParaRPr lang="en-US" sz="2400" b="0" dirty="0">
            <a:solidFill>
              <a:srgbClr val="002060"/>
            </a:solidFill>
            <a:latin typeface="Times New Roman" panose="02020603050405020304" pitchFamily="18" charset="0"/>
            <a:cs typeface="Times New Roman" panose="02020603050405020304" pitchFamily="18" charset="0"/>
          </a:endParaRPr>
        </a:p>
      </dgm:t>
    </dgm:pt>
    <dgm:pt modelId="{0B19686D-8821-4117-A3F5-2109DB4F8AE8}" type="parTrans" cxnId="{4829890E-1FBA-47AA-BD9E-36DD42EF3368}">
      <dgm:prSet/>
      <dgm:spPr/>
      <dgm:t>
        <a:bodyPr/>
        <a:lstStyle/>
        <a:p>
          <a:endParaRPr lang="en-US"/>
        </a:p>
      </dgm:t>
    </dgm:pt>
    <dgm:pt modelId="{B957F905-3BBC-4993-9E7F-85DF380CA36B}" type="sibTrans" cxnId="{4829890E-1FBA-47AA-BD9E-36DD42EF3368}">
      <dgm:prSet/>
      <dgm:spPr/>
      <dgm:t>
        <a:bodyPr/>
        <a:lstStyle/>
        <a:p>
          <a:endParaRPr lang="en-US"/>
        </a:p>
      </dgm:t>
    </dgm:pt>
    <dgm:pt modelId="{E7498CBD-3482-4B45-B9F6-CF9441A9D698}">
      <dgm:prSet phldrT="[Text]" custT="1"/>
      <dgm:spPr/>
      <dgm:t>
        <a:bodyPr/>
        <a:lstStyle/>
        <a:p>
          <a:r>
            <a:rPr lang="en-US" sz="2400" b="0" dirty="0" err="1">
              <a:solidFill>
                <a:srgbClr val="002060"/>
              </a:solidFill>
              <a:latin typeface="Times New Roman" panose="02020603050405020304" pitchFamily="18" charset="0"/>
              <a:cs typeface="Times New Roman" panose="02020603050405020304" pitchFamily="18" charset="0"/>
            </a:rPr>
            <a:t>Nhà</a:t>
          </a:r>
          <a:r>
            <a:rPr lang="en-US" sz="2400" b="0" dirty="0">
              <a:solidFill>
                <a:srgbClr val="002060"/>
              </a:solidFill>
              <a:latin typeface="Times New Roman" panose="02020603050405020304" pitchFamily="18" charset="0"/>
              <a:cs typeface="Times New Roman" panose="02020603050405020304" pitchFamily="18" charset="0"/>
            </a:rPr>
            <a:t> </a:t>
          </a:r>
          <a:r>
            <a:rPr lang="en-US" sz="2400" b="0" dirty="0" err="1">
              <a:solidFill>
                <a:srgbClr val="002060"/>
              </a:solidFill>
              <a:latin typeface="Times New Roman" panose="02020603050405020304" pitchFamily="18" charset="0"/>
              <a:cs typeface="Times New Roman" panose="02020603050405020304" pitchFamily="18" charset="0"/>
            </a:rPr>
            <a:t>nước</a:t>
          </a:r>
          <a:endParaRPr lang="en-US" sz="2400" b="0" dirty="0">
            <a:solidFill>
              <a:srgbClr val="002060"/>
            </a:solidFill>
            <a:latin typeface="Times New Roman" panose="02020603050405020304" pitchFamily="18" charset="0"/>
            <a:cs typeface="Times New Roman" panose="02020603050405020304" pitchFamily="18" charset="0"/>
          </a:endParaRPr>
        </a:p>
      </dgm:t>
    </dgm:pt>
    <dgm:pt modelId="{0FC45D3C-A4A8-441C-BF16-D7046712F955}" type="parTrans" cxnId="{121CD03F-731F-40FD-9401-947E9C0A4ACA}">
      <dgm:prSet/>
      <dgm:spPr/>
      <dgm:t>
        <a:bodyPr/>
        <a:lstStyle/>
        <a:p>
          <a:endParaRPr lang="en-US"/>
        </a:p>
      </dgm:t>
    </dgm:pt>
    <dgm:pt modelId="{ABD6A4E3-1567-4F53-B7F8-FD48497AEA18}" type="sibTrans" cxnId="{121CD03F-731F-40FD-9401-947E9C0A4ACA}">
      <dgm:prSet/>
      <dgm:spPr/>
      <dgm:t>
        <a:bodyPr/>
        <a:lstStyle/>
        <a:p>
          <a:endParaRPr lang="en-US"/>
        </a:p>
      </dgm:t>
    </dgm:pt>
    <dgm:pt modelId="{0BB34FA5-C157-4718-A583-41B52A6F1B9E}">
      <dgm:prSet phldrT="[Text]" custT="1"/>
      <dgm:spPr/>
      <dgm:t>
        <a:bodyPr/>
        <a:lstStyle/>
        <a:p>
          <a:r>
            <a:rPr lang="en-US" sz="2400" b="0" dirty="0" err="1">
              <a:solidFill>
                <a:srgbClr val="002060"/>
              </a:solidFill>
              <a:latin typeface="Times New Roman" panose="02020603050405020304" pitchFamily="18" charset="0"/>
              <a:cs typeface="Times New Roman" panose="02020603050405020304" pitchFamily="18" charset="0"/>
            </a:rPr>
            <a:t>Giáo</a:t>
          </a:r>
          <a:r>
            <a:rPr lang="en-US" sz="2400" b="0" dirty="0">
              <a:solidFill>
                <a:srgbClr val="002060"/>
              </a:solidFill>
              <a:latin typeface="Times New Roman" panose="02020603050405020304" pitchFamily="18" charset="0"/>
              <a:cs typeface="Times New Roman" panose="02020603050405020304" pitchFamily="18" charset="0"/>
            </a:rPr>
            <a:t> </a:t>
          </a:r>
          <a:r>
            <a:rPr lang="en-US" sz="2400" b="0" dirty="0" err="1">
              <a:solidFill>
                <a:srgbClr val="002060"/>
              </a:solidFill>
              <a:latin typeface="Times New Roman" panose="02020603050405020304" pitchFamily="18" charset="0"/>
              <a:cs typeface="Times New Roman" panose="02020603050405020304" pitchFamily="18" charset="0"/>
            </a:rPr>
            <a:t>hội</a:t>
          </a:r>
          <a:endParaRPr lang="en-US" sz="2400" b="0" dirty="0">
            <a:solidFill>
              <a:srgbClr val="002060"/>
            </a:solidFill>
            <a:latin typeface="Times New Roman" panose="02020603050405020304" pitchFamily="18" charset="0"/>
            <a:cs typeface="Times New Roman" panose="02020603050405020304" pitchFamily="18" charset="0"/>
          </a:endParaRPr>
        </a:p>
      </dgm:t>
    </dgm:pt>
    <dgm:pt modelId="{F7526342-965D-4928-B6EA-2B791AE8991B}" type="parTrans" cxnId="{8E0BE339-BC0C-4688-8BD4-9DF94966C3B6}">
      <dgm:prSet/>
      <dgm:spPr/>
      <dgm:t>
        <a:bodyPr/>
        <a:lstStyle/>
        <a:p>
          <a:endParaRPr lang="en-US"/>
        </a:p>
      </dgm:t>
    </dgm:pt>
    <dgm:pt modelId="{B8EB3DDD-3FED-4254-B313-DDA0F0F308BC}" type="sibTrans" cxnId="{8E0BE339-BC0C-4688-8BD4-9DF94966C3B6}">
      <dgm:prSet/>
      <dgm:spPr/>
      <dgm:t>
        <a:bodyPr/>
        <a:lstStyle/>
        <a:p>
          <a:endParaRPr lang="en-US"/>
        </a:p>
      </dgm:t>
    </dgm:pt>
    <dgm:pt modelId="{2C415B3B-4661-4004-B7E6-3BE409836524}" type="pres">
      <dgm:prSet presAssocID="{25A21423-F0CA-4C7C-B061-CEFFE570B23B}" presName="layout" presStyleCnt="0">
        <dgm:presLayoutVars>
          <dgm:chMax/>
          <dgm:chPref/>
          <dgm:dir/>
          <dgm:resizeHandles/>
        </dgm:presLayoutVars>
      </dgm:prSet>
      <dgm:spPr/>
    </dgm:pt>
    <dgm:pt modelId="{38F5A738-ADE7-4682-9A79-DC742DADE4C2}" type="pres">
      <dgm:prSet presAssocID="{355619A5-8A88-417D-8C64-98C507BA3A9B}" presName="root" presStyleCnt="0">
        <dgm:presLayoutVars>
          <dgm:chMax/>
          <dgm:chPref/>
        </dgm:presLayoutVars>
      </dgm:prSet>
      <dgm:spPr/>
    </dgm:pt>
    <dgm:pt modelId="{17C4E58D-5964-4B6C-943E-862AEFC8045E}" type="pres">
      <dgm:prSet presAssocID="{355619A5-8A88-417D-8C64-98C507BA3A9B}" presName="rootComposite" presStyleCnt="0">
        <dgm:presLayoutVars/>
      </dgm:prSet>
      <dgm:spPr/>
    </dgm:pt>
    <dgm:pt modelId="{CDDB7E19-59FD-476F-88AD-2747B7CCD7B5}" type="pres">
      <dgm:prSet presAssocID="{355619A5-8A88-417D-8C64-98C507BA3A9B}" presName="ParentAccent" presStyleLbl="alignNode1" presStyleIdx="0" presStyleCnt="2" custLinFactNeighborY="32010"/>
      <dgm:spPr/>
    </dgm:pt>
    <dgm:pt modelId="{FA9F05C7-6DF6-4033-8832-642663643FEA}" type="pres">
      <dgm:prSet presAssocID="{355619A5-8A88-417D-8C64-98C507BA3A9B}" presName="ParentSmallAccent" presStyleLbl="fgAcc1" presStyleIdx="0" presStyleCnt="2"/>
      <dgm:spPr/>
    </dgm:pt>
    <dgm:pt modelId="{7DFDD173-FDBA-40A9-88B7-A90A14A17455}" type="pres">
      <dgm:prSet presAssocID="{355619A5-8A88-417D-8C64-98C507BA3A9B}" presName="Parent" presStyleLbl="revTx" presStyleIdx="0" presStyleCnt="8">
        <dgm:presLayoutVars>
          <dgm:chMax/>
          <dgm:chPref val="4"/>
          <dgm:bulletEnabled val="1"/>
        </dgm:presLayoutVars>
      </dgm:prSet>
      <dgm:spPr/>
    </dgm:pt>
    <dgm:pt modelId="{AE9190EF-2793-47ED-AE05-9CDE9866231D}" type="pres">
      <dgm:prSet presAssocID="{355619A5-8A88-417D-8C64-98C507BA3A9B}" presName="childShape" presStyleCnt="0">
        <dgm:presLayoutVars>
          <dgm:chMax val="0"/>
          <dgm:chPref val="0"/>
        </dgm:presLayoutVars>
      </dgm:prSet>
      <dgm:spPr/>
    </dgm:pt>
    <dgm:pt modelId="{A17225BD-758E-4B24-9F89-CB09F49257BD}" type="pres">
      <dgm:prSet presAssocID="{EA08097D-B758-481E-81AC-724C3008CCEC}" presName="childComposite" presStyleCnt="0">
        <dgm:presLayoutVars>
          <dgm:chMax val="0"/>
          <dgm:chPref val="0"/>
        </dgm:presLayoutVars>
      </dgm:prSet>
      <dgm:spPr/>
    </dgm:pt>
    <dgm:pt modelId="{3BD5D263-128F-4CCF-BC01-0A8124506F88}" type="pres">
      <dgm:prSet presAssocID="{EA08097D-B758-481E-81AC-724C3008CCEC}" presName="ChildAccent" presStyleLbl="solidFgAcc1" presStyleIdx="0" presStyleCnt="6"/>
      <dgm:spPr/>
    </dgm:pt>
    <dgm:pt modelId="{9CF6BC90-E22B-48D9-9B37-0BBCAAE22DF6}" type="pres">
      <dgm:prSet presAssocID="{EA08097D-B758-481E-81AC-724C3008CCEC}" presName="Child" presStyleLbl="revTx" presStyleIdx="1" presStyleCnt="8">
        <dgm:presLayoutVars>
          <dgm:chMax val="0"/>
          <dgm:chPref val="0"/>
          <dgm:bulletEnabled val="1"/>
        </dgm:presLayoutVars>
      </dgm:prSet>
      <dgm:spPr/>
    </dgm:pt>
    <dgm:pt modelId="{9F8DD718-0E43-4493-AB94-A1B61CEF94B6}" type="pres">
      <dgm:prSet presAssocID="{933506DD-61D1-47AC-899F-DB98B62C1F68}" presName="childComposite" presStyleCnt="0">
        <dgm:presLayoutVars>
          <dgm:chMax val="0"/>
          <dgm:chPref val="0"/>
        </dgm:presLayoutVars>
      </dgm:prSet>
      <dgm:spPr/>
    </dgm:pt>
    <dgm:pt modelId="{D1247111-5334-4175-A353-7C6FC68E2122}" type="pres">
      <dgm:prSet presAssocID="{933506DD-61D1-47AC-899F-DB98B62C1F68}" presName="ChildAccent" presStyleLbl="solidFgAcc1" presStyleIdx="1" presStyleCnt="6"/>
      <dgm:spPr/>
    </dgm:pt>
    <dgm:pt modelId="{53B83270-59D6-4AA0-B808-7CAB8E6A66F8}" type="pres">
      <dgm:prSet presAssocID="{933506DD-61D1-47AC-899F-DB98B62C1F68}" presName="Child" presStyleLbl="revTx" presStyleIdx="2" presStyleCnt="8">
        <dgm:presLayoutVars>
          <dgm:chMax val="0"/>
          <dgm:chPref val="0"/>
          <dgm:bulletEnabled val="1"/>
        </dgm:presLayoutVars>
      </dgm:prSet>
      <dgm:spPr/>
    </dgm:pt>
    <dgm:pt modelId="{BC9EE09B-619B-4BDD-BD4E-A7B1DADC184B}" type="pres">
      <dgm:prSet presAssocID="{AF674EF1-F750-4858-A5AC-1F4F23390D60}" presName="childComposite" presStyleCnt="0">
        <dgm:presLayoutVars>
          <dgm:chMax val="0"/>
          <dgm:chPref val="0"/>
        </dgm:presLayoutVars>
      </dgm:prSet>
      <dgm:spPr/>
    </dgm:pt>
    <dgm:pt modelId="{B4339B55-F6BF-462E-B261-B079328A015C}" type="pres">
      <dgm:prSet presAssocID="{AF674EF1-F750-4858-A5AC-1F4F23390D60}" presName="ChildAccent" presStyleLbl="solidFgAcc1" presStyleIdx="2" presStyleCnt="6"/>
      <dgm:spPr/>
    </dgm:pt>
    <dgm:pt modelId="{70B61F3F-531B-48EF-95A1-B5A0F20DEFFF}" type="pres">
      <dgm:prSet presAssocID="{AF674EF1-F750-4858-A5AC-1F4F23390D60}" presName="Child" presStyleLbl="revTx" presStyleIdx="3" presStyleCnt="8">
        <dgm:presLayoutVars>
          <dgm:chMax val="0"/>
          <dgm:chPref val="0"/>
          <dgm:bulletEnabled val="1"/>
        </dgm:presLayoutVars>
      </dgm:prSet>
      <dgm:spPr/>
    </dgm:pt>
    <dgm:pt modelId="{75A10A43-DDF4-475E-BD40-5DD893F1D6D0}" type="pres">
      <dgm:prSet presAssocID="{199C7415-4EDC-40C1-80BC-E12CC8D9A511}" presName="root" presStyleCnt="0">
        <dgm:presLayoutVars>
          <dgm:chMax/>
          <dgm:chPref/>
        </dgm:presLayoutVars>
      </dgm:prSet>
      <dgm:spPr/>
    </dgm:pt>
    <dgm:pt modelId="{CF91F329-66FA-4F7B-8B66-4FB1B9E77918}" type="pres">
      <dgm:prSet presAssocID="{199C7415-4EDC-40C1-80BC-E12CC8D9A511}" presName="rootComposite" presStyleCnt="0">
        <dgm:presLayoutVars/>
      </dgm:prSet>
      <dgm:spPr/>
    </dgm:pt>
    <dgm:pt modelId="{107D44CE-5338-4B88-92DF-C0D1B0DC8118}" type="pres">
      <dgm:prSet presAssocID="{199C7415-4EDC-40C1-80BC-E12CC8D9A511}" presName="ParentAccent" presStyleLbl="alignNode1" presStyleIdx="1" presStyleCnt="2" custLinFactNeighborY="32010"/>
      <dgm:spPr/>
    </dgm:pt>
    <dgm:pt modelId="{C67AF0D2-1B8A-42A9-B7C2-568A7FFB85B3}" type="pres">
      <dgm:prSet presAssocID="{199C7415-4EDC-40C1-80BC-E12CC8D9A511}" presName="ParentSmallAccent" presStyleLbl="fgAcc1" presStyleIdx="1" presStyleCnt="2"/>
      <dgm:spPr/>
    </dgm:pt>
    <dgm:pt modelId="{9C2A2166-20ED-449E-B787-5A59D52EE806}" type="pres">
      <dgm:prSet presAssocID="{199C7415-4EDC-40C1-80BC-E12CC8D9A511}" presName="Parent" presStyleLbl="revTx" presStyleIdx="4" presStyleCnt="8">
        <dgm:presLayoutVars>
          <dgm:chMax/>
          <dgm:chPref val="4"/>
          <dgm:bulletEnabled val="1"/>
        </dgm:presLayoutVars>
      </dgm:prSet>
      <dgm:spPr/>
    </dgm:pt>
    <dgm:pt modelId="{40A8DA07-613B-4381-92B1-AFB697FDBBBF}" type="pres">
      <dgm:prSet presAssocID="{199C7415-4EDC-40C1-80BC-E12CC8D9A511}" presName="childShape" presStyleCnt="0">
        <dgm:presLayoutVars>
          <dgm:chMax val="0"/>
          <dgm:chPref val="0"/>
        </dgm:presLayoutVars>
      </dgm:prSet>
      <dgm:spPr/>
    </dgm:pt>
    <dgm:pt modelId="{B89D8F53-9CDE-4962-AB86-FB1A72D2DC51}" type="pres">
      <dgm:prSet presAssocID="{1FFC22DC-4473-4267-A9C0-E7238D5CBF02}" presName="childComposite" presStyleCnt="0">
        <dgm:presLayoutVars>
          <dgm:chMax val="0"/>
          <dgm:chPref val="0"/>
        </dgm:presLayoutVars>
      </dgm:prSet>
      <dgm:spPr/>
    </dgm:pt>
    <dgm:pt modelId="{FE6BE703-FA16-442B-B852-4FDFDE9F65F2}" type="pres">
      <dgm:prSet presAssocID="{1FFC22DC-4473-4267-A9C0-E7238D5CBF02}" presName="ChildAccent" presStyleLbl="solidFgAcc1" presStyleIdx="3" presStyleCnt="6"/>
      <dgm:spPr/>
    </dgm:pt>
    <dgm:pt modelId="{D1669C89-7683-4A34-9BC3-D88AD3A7BD08}" type="pres">
      <dgm:prSet presAssocID="{1FFC22DC-4473-4267-A9C0-E7238D5CBF02}" presName="Child" presStyleLbl="revTx" presStyleIdx="5" presStyleCnt="8">
        <dgm:presLayoutVars>
          <dgm:chMax val="0"/>
          <dgm:chPref val="0"/>
          <dgm:bulletEnabled val="1"/>
        </dgm:presLayoutVars>
      </dgm:prSet>
      <dgm:spPr/>
    </dgm:pt>
    <dgm:pt modelId="{98B73032-B8F4-40F2-8B91-F7FF687D572A}" type="pres">
      <dgm:prSet presAssocID="{E7498CBD-3482-4B45-B9F6-CF9441A9D698}" presName="childComposite" presStyleCnt="0">
        <dgm:presLayoutVars>
          <dgm:chMax val="0"/>
          <dgm:chPref val="0"/>
        </dgm:presLayoutVars>
      </dgm:prSet>
      <dgm:spPr/>
    </dgm:pt>
    <dgm:pt modelId="{E52A2026-53D5-4FA4-92F9-849B1EFE46B4}" type="pres">
      <dgm:prSet presAssocID="{E7498CBD-3482-4B45-B9F6-CF9441A9D698}" presName="ChildAccent" presStyleLbl="solidFgAcc1" presStyleIdx="4" presStyleCnt="6"/>
      <dgm:spPr/>
    </dgm:pt>
    <dgm:pt modelId="{7F78C037-C33E-4351-8358-14298D3EEAFF}" type="pres">
      <dgm:prSet presAssocID="{E7498CBD-3482-4B45-B9F6-CF9441A9D698}" presName="Child" presStyleLbl="revTx" presStyleIdx="6" presStyleCnt="8">
        <dgm:presLayoutVars>
          <dgm:chMax val="0"/>
          <dgm:chPref val="0"/>
          <dgm:bulletEnabled val="1"/>
        </dgm:presLayoutVars>
      </dgm:prSet>
      <dgm:spPr/>
    </dgm:pt>
    <dgm:pt modelId="{D1261259-516E-4D06-8D89-67849BA2A687}" type="pres">
      <dgm:prSet presAssocID="{0BB34FA5-C157-4718-A583-41B52A6F1B9E}" presName="childComposite" presStyleCnt="0">
        <dgm:presLayoutVars>
          <dgm:chMax val="0"/>
          <dgm:chPref val="0"/>
        </dgm:presLayoutVars>
      </dgm:prSet>
      <dgm:spPr/>
    </dgm:pt>
    <dgm:pt modelId="{5ABDABE9-96D8-4636-A31A-3DA9215D3953}" type="pres">
      <dgm:prSet presAssocID="{0BB34FA5-C157-4718-A583-41B52A6F1B9E}" presName="ChildAccent" presStyleLbl="solidFgAcc1" presStyleIdx="5" presStyleCnt="6"/>
      <dgm:spPr/>
    </dgm:pt>
    <dgm:pt modelId="{171C55D1-9860-4272-909D-8A9EE5B23D80}" type="pres">
      <dgm:prSet presAssocID="{0BB34FA5-C157-4718-A583-41B52A6F1B9E}" presName="Child" presStyleLbl="revTx" presStyleIdx="7" presStyleCnt="8">
        <dgm:presLayoutVars>
          <dgm:chMax val="0"/>
          <dgm:chPref val="0"/>
          <dgm:bulletEnabled val="1"/>
        </dgm:presLayoutVars>
      </dgm:prSet>
      <dgm:spPr/>
    </dgm:pt>
  </dgm:ptLst>
  <dgm:cxnLst>
    <dgm:cxn modelId="{4829890E-1FBA-47AA-BD9E-36DD42EF3368}" srcId="{199C7415-4EDC-40C1-80BC-E12CC8D9A511}" destId="{1FFC22DC-4473-4267-A9C0-E7238D5CBF02}" srcOrd="0" destOrd="0" parTransId="{0B19686D-8821-4117-A3F5-2109DB4F8AE8}" sibTransId="{B957F905-3BBC-4993-9E7F-85DF380CA36B}"/>
    <dgm:cxn modelId="{54D1912A-5A59-4DED-8B33-118A7700D581}" type="presOf" srcId="{0BB34FA5-C157-4718-A583-41B52A6F1B9E}" destId="{171C55D1-9860-4272-909D-8A9EE5B23D80}" srcOrd="0" destOrd="0" presId="urn:microsoft.com/office/officeart/2008/layout/SquareAccentList"/>
    <dgm:cxn modelId="{ED85F42A-5D63-49AD-BDDD-4AD37029236F}" srcId="{25A21423-F0CA-4C7C-B061-CEFFE570B23B}" destId="{355619A5-8A88-417D-8C64-98C507BA3A9B}" srcOrd="0" destOrd="0" parTransId="{6A9F76FD-0FF1-4576-8713-6B485530E2A4}" sibTransId="{B237A25E-52D7-4AD3-A1E1-B599CA857D7A}"/>
    <dgm:cxn modelId="{C960BD34-9B60-4FDC-BD3B-3AEC3F5E23A6}" type="presOf" srcId="{E7498CBD-3482-4B45-B9F6-CF9441A9D698}" destId="{7F78C037-C33E-4351-8358-14298D3EEAFF}" srcOrd="0" destOrd="0" presId="urn:microsoft.com/office/officeart/2008/layout/SquareAccentList"/>
    <dgm:cxn modelId="{8E0BE339-BC0C-4688-8BD4-9DF94966C3B6}" srcId="{199C7415-4EDC-40C1-80BC-E12CC8D9A511}" destId="{0BB34FA5-C157-4718-A583-41B52A6F1B9E}" srcOrd="2" destOrd="0" parTransId="{F7526342-965D-4928-B6EA-2B791AE8991B}" sibTransId="{B8EB3DDD-3FED-4254-B313-DDA0F0F308BC}"/>
    <dgm:cxn modelId="{1589123B-B697-4B68-9C39-7609683B97C6}" type="presOf" srcId="{355619A5-8A88-417D-8C64-98C507BA3A9B}" destId="{7DFDD173-FDBA-40A9-88B7-A90A14A17455}" srcOrd="0" destOrd="0" presId="urn:microsoft.com/office/officeart/2008/layout/SquareAccentList"/>
    <dgm:cxn modelId="{121CD03F-731F-40FD-9401-947E9C0A4ACA}" srcId="{199C7415-4EDC-40C1-80BC-E12CC8D9A511}" destId="{E7498CBD-3482-4B45-B9F6-CF9441A9D698}" srcOrd="1" destOrd="0" parTransId="{0FC45D3C-A4A8-441C-BF16-D7046712F955}" sibTransId="{ABD6A4E3-1567-4F53-B7F8-FD48497AEA18}"/>
    <dgm:cxn modelId="{B7792564-CB26-4BFC-B362-440AF4A50944}" srcId="{355619A5-8A88-417D-8C64-98C507BA3A9B}" destId="{933506DD-61D1-47AC-899F-DB98B62C1F68}" srcOrd="1" destOrd="0" parTransId="{4270BC73-0CEE-4CBA-8391-C9ADD5B7A38C}" sibTransId="{F5212B19-4FA1-4C53-8D82-CA6DB11E613F}"/>
    <dgm:cxn modelId="{FC432868-F9F7-49D0-801D-7E5253A83855}" srcId="{25A21423-F0CA-4C7C-B061-CEFFE570B23B}" destId="{199C7415-4EDC-40C1-80BC-E12CC8D9A511}" srcOrd="1" destOrd="0" parTransId="{059437DA-5D94-4A32-89C9-DEC71E702E69}" sibTransId="{C769F1AB-4EC8-46DC-A2EB-548F5FBB7E06}"/>
    <dgm:cxn modelId="{64B27585-AB97-4614-B8F0-EAB604BCAB23}" type="presOf" srcId="{EA08097D-B758-481E-81AC-724C3008CCEC}" destId="{9CF6BC90-E22B-48D9-9B37-0BBCAAE22DF6}" srcOrd="0" destOrd="0" presId="urn:microsoft.com/office/officeart/2008/layout/SquareAccentList"/>
    <dgm:cxn modelId="{80695DAC-FAB0-41D7-AFA0-02CA55BBF1A4}" type="presOf" srcId="{199C7415-4EDC-40C1-80BC-E12CC8D9A511}" destId="{9C2A2166-20ED-449E-B787-5A59D52EE806}" srcOrd="0" destOrd="0" presId="urn:microsoft.com/office/officeart/2008/layout/SquareAccentList"/>
    <dgm:cxn modelId="{0EC61BC3-1935-41CF-AA60-4B97C1BBFDBF}" type="presOf" srcId="{AF674EF1-F750-4858-A5AC-1F4F23390D60}" destId="{70B61F3F-531B-48EF-95A1-B5A0F20DEFFF}" srcOrd="0" destOrd="0" presId="urn:microsoft.com/office/officeart/2008/layout/SquareAccentList"/>
    <dgm:cxn modelId="{418C6AC8-6F49-47AD-93AF-B6DCCC928CF3}" type="presOf" srcId="{933506DD-61D1-47AC-899F-DB98B62C1F68}" destId="{53B83270-59D6-4AA0-B808-7CAB8E6A66F8}" srcOrd="0" destOrd="0" presId="urn:microsoft.com/office/officeart/2008/layout/SquareAccentList"/>
    <dgm:cxn modelId="{A24913DF-74DE-45CF-9926-0C0FBD500B39}" srcId="{355619A5-8A88-417D-8C64-98C507BA3A9B}" destId="{EA08097D-B758-481E-81AC-724C3008CCEC}" srcOrd="0" destOrd="0" parTransId="{181807D7-26E2-471F-9657-2056A4875650}" sibTransId="{1EA56006-A3F0-4844-82F9-48829A78E4BD}"/>
    <dgm:cxn modelId="{0DBC9CEB-92C3-452B-8B2D-D699DE343B7E}" type="presOf" srcId="{1FFC22DC-4473-4267-A9C0-E7238D5CBF02}" destId="{D1669C89-7683-4A34-9BC3-D88AD3A7BD08}" srcOrd="0" destOrd="0" presId="urn:microsoft.com/office/officeart/2008/layout/SquareAccentList"/>
    <dgm:cxn modelId="{7B7F79F4-D2B5-44A1-8F2C-EA324EB3BC01}" type="presOf" srcId="{25A21423-F0CA-4C7C-B061-CEFFE570B23B}" destId="{2C415B3B-4661-4004-B7E6-3BE409836524}" srcOrd="0" destOrd="0" presId="urn:microsoft.com/office/officeart/2008/layout/SquareAccentList"/>
    <dgm:cxn modelId="{6F20E7FD-682F-47D5-A4B5-8DC17A21ED19}" srcId="{355619A5-8A88-417D-8C64-98C507BA3A9B}" destId="{AF674EF1-F750-4858-A5AC-1F4F23390D60}" srcOrd="2" destOrd="0" parTransId="{FD553E8F-126A-4547-B3F3-6BB08B76B07F}" sibTransId="{96038167-635B-484F-AA2A-7E94D1D59569}"/>
    <dgm:cxn modelId="{5FEC4ACD-74DD-4826-B8D1-069DA05D1842}" type="presParOf" srcId="{2C415B3B-4661-4004-B7E6-3BE409836524}" destId="{38F5A738-ADE7-4682-9A79-DC742DADE4C2}" srcOrd="0" destOrd="0" presId="urn:microsoft.com/office/officeart/2008/layout/SquareAccentList"/>
    <dgm:cxn modelId="{F1C2D813-E1BB-4D54-B181-506C45BB5C8B}" type="presParOf" srcId="{38F5A738-ADE7-4682-9A79-DC742DADE4C2}" destId="{17C4E58D-5964-4B6C-943E-862AEFC8045E}" srcOrd="0" destOrd="0" presId="urn:microsoft.com/office/officeart/2008/layout/SquareAccentList"/>
    <dgm:cxn modelId="{847140FC-AADA-4FB0-BAB1-A8C4BCA5AC81}" type="presParOf" srcId="{17C4E58D-5964-4B6C-943E-862AEFC8045E}" destId="{CDDB7E19-59FD-476F-88AD-2747B7CCD7B5}" srcOrd="0" destOrd="0" presId="urn:microsoft.com/office/officeart/2008/layout/SquareAccentList"/>
    <dgm:cxn modelId="{61FEE005-E32F-4B3F-83AA-68A92FE4B200}" type="presParOf" srcId="{17C4E58D-5964-4B6C-943E-862AEFC8045E}" destId="{FA9F05C7-6DF6-4033-8832-642663643FEA}" srcOrd="1" destOrd="0" presId="urn:microsoft.com/office/officeart/2008/layout/SquareAccentList"/>
    <dgm:cxn modelId="{0E668520-06C6-4FF5-8A2E-76298BC12EC2}" type="presParOf" srcId="{17C4E58D-5964-4B6C-943E-862AEFC8045E}" destId="{7DFDD173-FDBA-40A9-88B7-A90A14A17455}" srcOrd="2" destOrd="0" presId="urn:microsoft.com/office/officeart/2008/layout/SquareAccentList"/>
    <dgm:cxn modelId="{301A3090-8CFE-44DD-926A-2B3DF97D1BEB}" type="presParOf" srcId="{38F5A738-ADE7-4682-9A79-DC742DADE4C2}" destId="{AE9190EF-2793-47ED-AE05-9CDE9866231D}" srcOrd="1" destOrd="0" presId="urn:microsoft.com/office/officeart/2008/layout/SquareAccentList"/>
    <dgm:cxn modelId="{A8A55F18-3E1B-4E71-8A48-A90E1FBB5793}" type="presParOf" srcId="{AE9190EF-2793-47ED-AE05-9CDE9866231D}" destId="{A17225BD-758E-4B24-9F89-CB09F49257BD}" srcOrd="0" destOrd="0" presId="urn:microsoft.com/office/officeart/2008/layout/SquareAccentList"/>
    <dgm:cxn modelId="{49109E4A-2896-4C93-B728-DE107A0E067C}" type="presParOf" srcId="{A17225BD-758E-4B24-9F89-CB09F49257BD}" destId="{3BD5D263-128F-4CCF-BC01-0A8124506F88}" srcOrd="0" destOrd="0" presId="urn:microsoft.com/office/officeart/2008/layout/SquareAccentList"/>
    <dgm:cxn modelId="{8F1EAE69-875E-4D14-9302-F8E73B423F37}" type="presParOf" srcId="{A17225BD-758E-4B24-9F89-CB09F49257BD}" destId="{9CF6BC90-E22B-48D9-9B37-0BBCAAE22DF6}" srcOrd="1" destOrd="0" presId="urn:microsoft.com/office/officeart/2008/layout/SquareAccentList"/>
    <dgm:cxn modelId="{11B1A91A-C8A5-4F09-8350-70E425AC845D}" type="presParOf" srcId="{AE9190EF-2793-47ED-AE05-9CDE9866231D}" destId="{9F8DD718-0E43-4493-AB94-A1B61CEF94B6}" srcOrd="1" destOrd="0" presId="urn:microsoft.com/office/officeart/2008/layout/SquareAccentList"/>
    <dgm:cxn modelId="{C3D272F0-08E2-49A5-9D8A-DA5DF5011091}" type="presParOf" srcId="{9F8DD718-0E43-4493-AB94-A1B61CEF94B6}" destId="{D1247111-5334-4175-A353-7C6FC68E2122}" srcOrd="0" destOrd="0" presId="urn:microsoft.com/office/officeart/2008/layout/SquareAccentList"/>
    <dgm:cxn modelId="{A15CDE05-31C5-4C16-BE46-775C43049803}" type="presParOf" srcId="{9F8DD718-0E43-4493-AB94-A1B61CEF94B6}" destId="{53B83270-59D6-4AA0-B808-7CAB8E6A66F8}" srcOrd="1" destOrd="0" presId="urn:microsoft.com/office/officeart/2008/layout/SquareAccentList"/>
    <dgm:cxn modelId="{1EAE2D67-CC10-4F29-9028-CAEEBDD558AF}" type="presParOf" srcId="{AE9190EF-2793-47ED-AE05-9CDE9866231D}" destId="{BC9EE09B-619B-4BDD-BD4E-A7B1DADC184B}" srcOrd="2" destOrd="0" presId="urn:microsoft.com/office/officeart/2008/layout/SquareAccentList"/>
    <dgm:cxn modelId="{5BA1D77B-57A0-4156-AF8C-A804805BA3B8}" type="presParOf" srcId="{BC9EE09B-619B-4BDD-BD4E-A7B1DADC184B}" destId="{B4339B55-F6BF-462E-B261-B079328A015C}" srcOrd="0" destOrd="0" presId="urn:microsoft.com/office/officeart/2008/layout/SquareAccentList"/>
    <dgm:cxn modelId="{3E29FB94-17D8-48E6-A98E-A661D48B4B83}" type="presParOf" srcId="{BC9EE09B-619B-4BDD-BD4E-A7B1DADC184B}" destId="{70B61F3F-531B-48EF-95A1-B5A0F20DEFFF}" srcOrd="1" destOrd="0" presId="urn:microsoft.com/office/officeart/2008/layout/SquareAccentList"/>
    <dgm:cxn modelId="{DAC5200F-CA44-4858-9748-9D1F2CE444F4}" type="presParOf" srcId="{2C415B3B-4661-4004-B7E6-3BE409836524}" destId="{75A10A43-DDF4-475E-BD40-5DD893F1D6D0}" srcOrd="1" destOrd="0" presId="urn:microsoft.com/office/officeart/2008/layout/SquareAccentList"/>
    <dgm:cxn modelId="{830D31D0-5D31-4A15-8067-137A37D251C4}" type="presParOf" srcId="{75A10A43-DDF4-475E-BD40-5DD893F1D6D0}" destId="{CF91F329-66FA-4F7B-8B66-4FB1B9E77918}" srcOrd="0" destOrd="0" presId="urn:microsoft.com/office/officeart/2008/layout/SquareAccentList"/>
    <dgm:cxn modelId="{B644C9FA-C4F4-4146-8E3F-492FAA4EE5D7}" type="presParOf" srcId="{CF91F329-66FA-4F7B-8B66-4FB1B9E77918}" destId="{107D44CE-5338-4B88-92DF-C0D1B0DC8118}" srcOrd="0" destOrd="0" presId="urn:microsoft.com/office/officeart/2008/layout/SquareAccentList"/>
    <dgm:cxn modelId="{BAC47ABB-41F6-446B-A299-4EEC258AF813}" type="presParOf" srcId="{CF91F329-66FA-4F7B-8B66-4FB1B9E77918}" destId="{C67AF0D2-1B8A-42A9-B7C2-568A7FFB85B3}" srcOrd="1" destOrd="0" presId="urn:microsoft.com/office/officeart/2008/layout/SquareAccentList"/>
    <dgm:cxn modelId="{0BA05C2F-B61C-4548-9702-DFCC892F6DB0}" type="presParOf" srcId="{CF91F329-66FA-4F7B-8B66-4FB1B9E77918}" destId="{9C2A2166-20ED-449E-B787-5A59D52EE806}" srcOrd="2" destOrd="0" presId="urn:microsoft.com/office/officeart/2008/layout/SquareAccentList"/>
    <dgm:cxn modelId="{4E03BBD2-7FB5-4B0B-9DCD-C9781CD3C453}" type="presParOf" srcId="{75A10A43-DDF4-475E-BD40-5DD893F1D6D0}" destId="{40A8DA07-613B-4381-92B1-AFB697FDBBBF}" srcOrd="1" destOrd="0" presId="urn:microsoft.com/office/officeart/2008/layout/SquareAccentList"/>
    <dgm:cxn modelId="{D6187C5E-9524-42EC-9DF7-88762F228DAF}" type="presParOf" srcId="{40A8DA07-613B-4381-92B1-AFB697FDBBBF}" destId="{B89D8F53-9CDE-4962-AB86-FB1A72D2DC51}" srcOrd="0" destOrd="0" presId="urn:microsoft.com/office/officeart/2008/layout/SquareAccentList"/>
    <dgm:cxn modelId="{5EA24353-59F2-45F7-91F5-E2828632DD96}" type="presParOf" srcId="{B89D8F53-9CDE-4962-AB86-FB1A72D2DC51}" destId="{FE6BE703-FA16-442B-B852-4FDFDE9F65F2}" srcOrd="0" destOrd="0" presId="urn:microsoft.com/office/officeart/2008/layout/SquareAccentList"/>
    <dgm:cxn modelId="{42A01C04-E009-4DD0-A785-B84227DBEB91}" type="presParOf" srcId="{B89D8F53-9CDE-4962-AB86-FB1A72D2DC51}" destId="{D1669C89-7683-4A34-9BC3-D88AD3A7BD08}" srcOrd="1" destOrd="0" presId="urn:microsoft.com/office/officeart/2008/layout/SquareAccentList"/>
    <dgm:cxn modelId="{3EE64D59-2533-4450-B892-D38C5139CDD5}" type="presParOf" srcId="{40A8DA07-613B-4381-92B1-AFB697FDBBBF}" destId="{98B73032-B8F4-40F2-8B91-F7FF687D572A}" srcOrd="1" destOrd="0" presId="urn:microsoft.com/office/officeart/2008/layout/SquareAccentList"/>
    <dgm:cxn modelId="{0AEFA336-B16F-482D-8D83-1009CBAECBC9}" type="presParOf" srcId="{98B73032-B8F4-40F2-8B91-F7FF687D572A}" destId="{E52A2026-53D5-4FA4-92F9-849B1EFE46B4}" srcOrd="0" destOrd="0" presId="urn:microsoft.com/office/officeart/2008/layout/SquareAccentList"/>
    <dgm:cxn modelId="{62069969-0954-4D76-B4FF-4097E1F5032D}" type="presParOf" srcId="{98B73032-B8F4-40F2-8B91-F7FF687D572A}" destId="{7F78C037-C33E-4351-8358-14298D3EEAFF}" srcOrd="1" destOrd="0" presId="urn:microsoft.com/office/officeart/2008/layout/SquareAccentList"/>
    <dgm:cxn modelId="{5318C18D-FC34-4EA1-B2B2-C2B5D78833B1}" type="presParOf" srcId="{40A8DA07-613B-4381-92B1-AFB697FDBBBF}" destId="{D1261259-516E-4D06-8D89-67849BA2A687}" srcOrd="2" destOrd="0" presId="urn:microsoft.com/office/officeart/2008/layout/SquareAccentList"/>
    <dgm:cxn modelId="{F3B51865-6429-4561-AD00-4065F3E4E1B0}" type="presParOf" srcId="{D1261259-516E-4D06-8D89-67849BA2A687}" destId="{5ABDABE9-96D8-4636-A31A-3DA9215D3953}" srcOrd="0" destOrd="0" presId="urn:microsoft.com/office/officeart/2008/layout/SquareAccentList"/>
    <dgm:cxn modelId="{39BBDB31-B4FA-42F7-98C4-5A8C546BBE19}" type="presParOf" srcId="{D1261259-516E-4D06-8D89-67849BA2A687}" destId="{171C55D1-9860-4272-909D-8A9EE5B23D80}"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00174F-D04D-40FE-AA0C-7D5AD96663F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n-US"/>
        </a:p>
      </dgm:t>
    </dgm:pt>
    <dgm:pt modelId="{383163E2-3013-4758-8CCC-FEB0CF8CF530}">
      <dgm:prSet phldrT="[Text]" custT="1"/>
      <dgm:spPr/>
      <dgm:t>
        <a:bodyPr/>
        <a:lstStyle/>
        <a:p>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a:t>
          </a:r>
          <a:r>
            <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bản</a:t>
          </a:r>
          <a:endParaRPr lang="en-US" sz="4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D9442D9-54AE-454D-B3E7-858D54AF4F2E}" type="parTrans" cxnId="{17FC8192-79C2-416F-8AD4-166D1489AC86}">
      <dgm:prSet/>
      <dgm:spPr/>
      <dgm:t>
        <a:bodyPr/>
        <a:lstStyle/>
        <a:p>
          <a:endParaRPr lang="en-US"/>
        </a:p>
      </dgm:t>
    </dgm:pt>
    <dgm:pt modelId="{33C84D49-E481-4459-A2C1-8E25BA0C3346}" type="sibTrans" cxnId="{17FC8192-79C2-416F-8AD4-166D1489AC86}">
      <dgm:prSet/>
      <dgm:spPr/>
      <dgm:t>
        <a:bodyPr/>
        <a:lstStyle/>
        <a:p>
          <a:endParaRPr lang="en-US"/>
        </a:p>
      </dgm:t>
    </dgm:pt>
    <dgm:pt modelId="{9AEB824A-CC1C-4A1C-9EC7-EFCC550EE97C}" type="pres">
      <dgm:prSet presAssocID="{4000174F-D04D-40FE-AA0C-7D5AD96663FB}" presName="Name0" presStyleCnt="0">
        <dgm:presLayoutVars>
          <dgm:chMax/>
          <dgm:chPref/>
          <dgm:dir/>
        </dgm:presLayoutVars>
      </dgm:prSet>
      <dgm:spPr/>
    </dgm:pt>
    <dgm:pt modelId="{84F90970-E957-40FB-ABCB-685242338012}" type="pres">
      <dgm:prSet presAssocID="{383163E2-3013-4758-8CCC-FEB0CF8CF530}" presName="composite" presStyleCnt="0">
        <dgm:presLayoutVars>
          <dgm:chMax/>
          <dgm:chPref/>
        </dgm:presLayoutVars>
      </dgm:prSet>
      <dgm:spPr/>
    </dgm:pt>
    <dgm:pt modelId="{50095F3B-1726-4184-AEE4-F91EC3E4FA46}" type="pres">
      <dgm:prSet presAssocID="{383163E2-3013-4758-8CCC-FEB0CF8CF530}" presName="Image" presStyleLbl="bgImgPlace1" presStyleIdx="0" presStyleCnt="1" custScaleX="213990" custScaleY="256279" custLinFactX="-100000" custLinFactNeighborX="-111340" custLinFactNeighborY="-1659"/>
      <dgm:spPr>
        <a:blipFill rotWithShape="1">
          <a:blip xmlns:r="http://schemas.openxmlformats.org/officeDocument/2006/relationships" r:embed="rId1"/>
          <a:stretch>
            <a:fillRect/>
          </a:stretch>
        </a:blipFill>
      </dgm:spPr>
    </dgm:pt>
    <dgm:pt modelId="{B8FA20FE-AA00-49C4-A86E-AC0B66CE0B6A}" type="pres">
      <dgm:prSet presAssocID="{383163E2-3013-4758-8CCC-FEB0CF8CF530}" presName="ParentText" presStyleLbl="revTx" presStyleIdx="0" presStyleCnt="1">
        <dgm:presLayoutVars>
          <dgm:chMax val="0"/>
          <dgm:chPref val="0"/>
          <dgm:bulletEnabled val="1"/>
        </dgm:presLayoutVars>
      </dgm:prSet>
      <dgm:spPr/>
    </dgm:pt>
    <dgm:pt modelId="{E73DDDB3-60D7-4963-8288-C85D45E82AD9}" type="pres">
      <dgm:prSet presAssocID="{383163E2-3013-4758-8CCC-FEB0CF8CF530}" presName="tlFrame" presStyleLbl="node1" presStyleIdx="0" presStyleCnt="4"/>
      <dgm:spPr/>
    </dgm:pt>
    <dgm:pt modelId="{FAA565F3-FEB1-4B15-BE25-E6560DAA0575}" type="pres">
      <dgm:prSet presAssocID="{383163E2-3013-4758-8CCC-FEB0CF8CF530}" presName="trFrame" presStyleLbl="node1" presStyleIdx="1" presStyleCnt="4"/>
      <dgm:spPr/>
    </dgm:pt>
    <dgm:pt modelId="{8435DD80-2245-4EBC-8FC2-C0B75A691AA2}" type="pres">
      <dgm:prSet presAssocID="{383163E2-3013-4758-8CCC-FEB0CF8CF530}" presName="blFrame" presStyleLbl="node1" presStyleIdx="2" presStyleCnt="4"/>
      <dgm:spPr/>
    </dgm:pt>
    <dgm:pt modelId="{E2EF15C3-7F22-45A6-A844-1AFDB20454F3}" type="pres">
      <dgm:prSet presAssocID="{383163E2-3013-4758-8CCC-FEB0CF8CF530}" presName="brFrame" presStyleLbl="node1" presStyleIdx="3" presStyleCnt="4"/>
      <dgm:spPr>
        <a:ln>
          <a:solidFill>
            <a:srgbClr val="000000"/>
          </a:solidFill>
        </a:ln>
      </dgm:spPr>
    </dgm:pt>
  </dgm:ptLst>
  <dgm:cxnLst>
    <dgm:cxn modelId="{A9A70E3E-894B-4924-9465-B32850D4EA6F}" type="presOf" srcId="{4000174F-D04D-40FE-AA0C-7D5AD96663FB}" destId="{9AEB824A-CC1C-4A1C-9EC7-EFCC550EE97C}" srcOrd="0" destOrd="0" presId="urn:microsoft.com/office/officeart/2009/3/layout/FramedTextPicture"/>
    <dgm:cxn modelId="{737CFC52-4CB6-4B33-863F-CFA09CE10084}" type="presOf" srcId="{383163E2-3013-4758-8CCC-FEB0CF8CF530}" destId="{B8FA20FE-AA00-49C4-A86E-AC0B66CE0B6A}" srcOrd="0" destOrd="0" presId="urn:microsoft.com/office/officeart/2009/3/layout/FramedTextPicture"/>
    <dgm:cxn modelId="{17FC8192-79C2-416F-8AD4-166D1489AC86}" srcId="{4000174F-D04D-40FE-AA0C-7D5AD96663FB}" destId="{383163E2-3013-4758-8CCC-FEB0CF8CF530}" srcOrd="0" destOrd="0" parTransId="{AD9442D9-54AE-454D-B3E7-858D54AF4F2E}" sibTransId="{33C84D49-E481-4459-A2C1-8E25BA0C3346}"/>
    <dgm:cxn modelId="{074C2AE4-21E9-4C4C-AE38-518C9A3FD61A}" type="presParOf" srcId="{9AEB824A-CC1C-4A1C-9EC7-EFCC550EE97C}" destId="{84F90970-E957-40FB-ABCB-685242338012}" srcOrd="0" destOrd="0" presId="urn:microsoft.com/office/officeart/2009/3/layout/FramedTextPicture"/>
    <dgm:cxn modelId="{BB5D20C8-5C0B-4ED0-823B-63B5F6380EA3}" type="presParOf" srcId="{84F90970-E957-40FB-ABCB-685242338012}" destId="{50095F3B-1726-4184-AEE4-F91EC3E4FA46}" srcOrd="0" destOrd="0" presId="urn:microsoft.com/office/officeart/2009/3/layout/FramedTextPicture"/>
    <dgm:cxn modelId="{26ABB5EA-F9BB-4CED-BAD3-BA8986988BD0}" type="presParOf" srcId="{84F90970-E957-40FB-ABCB-685242338012}" destId="{B8FA20FE-AA00-49C4-A86E-AC0B66CE0B6A}" srcOrd="1" destOrd="0" presId="urn:microsoft.com/office/officeart/2009/3/layout/FramedTextPicture"/>
    <dgm:cxn modelId="{FBDE09ED-473F-4161-8B20-F52BD2E1F347}" type="presParOf" srcId="{84F90970-E957-40FB-ABCB-685242338012}" destId="{E73DDDB3-60D7-4963-8288-C85D45E82AD9}" srcOrd="2" destOrd="0" presId="urn:microsoft.com/office/officeart/2009/3/layout/FramedTextPicture"/>
    <dgm:cxn modelId="{9D167E13-E929-4AD8-82B7-3BD3615814C6}" type="presParOf" srcId="{84F90970-E957-40FB-ABCB-685242338012}" destId="{FAA565F3-FEB1-4B15-BE25-E6560DAA0575}" srcOrd="3" destOrd="0" presId="urn:microsoft.com/office/officeart/2009/3/layout/FramedTextPicture"/>
    <dgm:cxn modelId="{D15AC14D-DA21-42F6-B6DA-8448F09C5428}" type="presParOf" srcId="{84F90970-E957-40FB-ABCB-685242338012}" destId="{8435DD80-2245-4EBC-8FC2-C0B75A691AA2}" srcOrd="4" destOrd="0" presId="urn:microsoft.com/office/officeart/2009/3/layout/FramedTextPicture"/>
    <dgm:cxn modelId="{80B6D300-1397-4191-B7FD-DB16DDC3BACC}" type="presParOf" srcId="{84F90970-E957-40FB-ABCB-685242338012}" destId="{E2EF15C3-7F22-45A6-A844-1AFDB20454F3}" srcOrd="5" destOrd="0" presId="urn:microsoft.com/office/officeart/2009/3/layout/FramedTextPicture"/>
  </dgm:cxnLst>
  <dgm:bg/>
  <dgm:whole>
    <a:ln w="9525">
      <a:solidFill>
        <a:srgbClr val="00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882806-D621-415C-BB58-F2C872C9DA74}" type="doc">
      <dgm:prSet loTypeId="urn:microsoft.com/office/officeart/2005/8/layout/gear1" loCatId="relationship" qsTypeId="urn:microsoft.com/office/officeart/2005/8/quickstyle/simple1" qsCatId="simple" csTypeId="urn:microsoft.com/office/officeart/2005/8/colors/accent1_2" csCatId="accent1" phldr="1"/>
      <dgm:spPr/>
    </dgm:pt>
    <dgm:pt modelId="{8296DA9E-058E-4D2F-ACE0-7E7D897BAC8E}">
      <dgm:prSet phldrT="[Text]" custT="1"/>
      <dgm:spPr>
        <a:solidFill>
          <a:srgbClr val="FFC000"/>
        </a:solidFill>
      </dgm:spPr>
      <dgm:t>
        <a:bodyPr/>
        <a:lstStyle/>
        <a:p>
          <a:r>
            <a:rPr lang="en-US" sz="2400" b="1" dirty="0">
              <a:solidFill>
                <a:schemeClr val="tx2"/>
              </a:solidFill>
              <a:latin typeface="Times New Roman" panose="02020603050405020304" pitchFamily="18" charset="0"/>
              <a:cs typeface="Times New Roman" panose="02020603050405020304" pitchFamily="18" charset="0"/>
            </a:rPr>
            <a:t>CSHT</a:t>
          </a:r>
        </a:p>
      </dgm:t>
    </dgm:pt>
    <dgm:pt modelId="{23E0126A-8146-4B40-8F12-C34C9C107278}" type="parTrans" cxnId="{73C1A85A-B1B1-4562-B73E-A19EF41C6C8B}">
      <dgm:prSet/>
      <dgm:spPr/>
      <dgm:t>
        <a:bodyPr/>
        <a:lstStyle/>
        <a:p>
          <a:endParaRPr lang="en-US"/>
        </a:p>
      </dgm:t>
    </dgm:pt>
    <dgm:pt modelId="{A46A3956-57A7-446B-83DA-8A9887BFA4B0}" type="sibTrans" cxnId="{73C1A85A-B1B1-4562-B73E-A19EF41C6C8B}">
      <dgm:prSet/>
      <dgm:spPr>
        <a:solidFill>
          <a:srgbClr val="002060"/>
        </a:solidFill>
      </dgm:spPr>
      <dgm:t>
        <a:bodyPr/>
        <a:lstStyle/>
        <a:p>
          <a:endParaRPr lang="en-US"/>
        </a:p>
      </dgm:t>
    </dgm:pt>
    <dgm:pt modelId="{7066C8F2-4383-4586-B060-BF44D02C3C0B}">
      <dgm:prSet phldrT="[Text]" custT="1"/>
      <dgm:spPr>
        <a:solidFill>
          <a:srgbClr val="FFC000"/>
        </a:solidFill>
      </dgm:spPr>
      <dgm:t>
        <a:bodyPr/>
        <a:lstStyle/>
        <a:p>
          <a:r>
            <a:rPr lang="en-US" sz="2400" b="1" dirty="0">
              <a:solidFill>
                <a:schemeClr val="tx2"/>
              </a:solidFill>
              <a:latin typeface="Times New Roman" panose="02020603050405020304" pitchFamily="18" charset="0"/>
              <a:cs typeface="Times New Roman" panose="02020603050405020304" pitchFamily="18" charset="0"/>
            </a:rPr>
            <a:t>KTTT</a:t>
          </a:r>
        </a:p>
      </dgm:t>
    </dgm:pt>
    <dgm:pt modelId="{3DFA27BB-1D09-44A3-AF09-8AD46CFBDE37}" type="parTrans" cxnId="{60F12C26-50F8-49A3-A8CC-1E502E0244F0}">
      <dgm:prSet/>
      <dgm:spPr/>
      <dgm:t>
        <a:bodyPr/>
        <a:lstStyle/>
        <a:p>
          <a:endParaRPr lang="en-US"/>
        </a:p>
      </dgm:t>
    </dgm:pt>
    <dgm:pt modelId="{361C246D-539F-493A-8F35-90A28A630931}" type="sibTrans" cxnId="{60F12C26-50F8-49A3-A8CC-1E502E0244F0}">
      <dgm:prSet/>
      <dgm:spPr>
        <a:solidFill>
          <a:srgbClr val="002060"/>
        </a:solidFill>
      </dgm:spPr>
      <dgm:t>
        <a:bodyPr/>
        <a:lstStyle/>
        <a:p>
          <a:endParaRPr lang="en-US"/>
        </a:p>
      </dgm:t>
    </dgm:pt>
    <dgm:pt modelId="{8C464C54-CE96-4118-B699-08C4F277F7A0}" type="pres">
      <dgm:prSet presAssocID="{8A882806-D621-415C-BB58-F2C872C9DA74}" presName="composite" presStyleCnt="0">
        <dgm:presLayoutVars>
          <dgm:chMax val="3"/>
          <dgm:animLvl val="lvl"/>
          <dgm:resizeHandles val="exact"/>
        </dgm:presLayoutVars>
      </dgm:prSet>
      <dgm:spPr/>
    </dgm:pt>
    <dgm:pt modelId="{052DFD0A-4620-44BD-A39B-6230925438D7}" type="pres">
      <dgm:prSet presAssocID="{8296DA9E-058E-4D2F-ACE0-7E7D897BAC8E}" presName="gear1" presStyleLbl="node1" presStyleIdx="0" presStyleCnt="2">
        <dgm:presLayoutVars>
          <dgm:chMax val="1"/>
          <dgm:bulletEnabled val="1"/>
        </dgm:presLayoutVars>
      </dgm:prSet>
      <dgm:spPr/>
    </dgm:pt>
    <dgm:pt modelId="{E5299250-0214-4E95-B7DA-472C80BF2622}" type="pres">
      <dgm:prSet presAssocID="{8296DA9E-058E-4D2F-ACE0-7E7D897BAC8E}" presName="gear1srcNode" presStyleLbl="node1" presStyleIdx="0" presStyleCnt="2"/>
      <dgm:spPr/>
    </dgm:pt>
    <dgm:pt modelId="{F0C14170-F50F-4AD4-8980-877D4CD026F4}" type="pres">
      <dgm:prSet presAssocID="{8296DA9E-058E-4D2F-ACE0-7E7D897BAC8E}" presName="gear1dstNode" presStyleLbl="node1" presStyleIdx="0" presStyleCnt="2"/>
      <dgm:spPr/>
    </dgm:pt>
    <dgm:pt modelId="{BBBF5558-9007-4A2D-BCE2-9855566A78AC}" type="pres">
      <dgm:prSet presAssocID="{7066C8F2-4383-4586-B060-BF44D02C3C0B}" presName="gear2" presStyleLbl="node1" presStyleIdx="1" presStyleCnt="2" custScaleX="136727" custScaleY="131939" custLinFactNeighborX="-3320" custLinFactNeighborY="-4980">
        <dgm:presLayoutVars>
          <dgm:chMax val="1"/>
          <dgm:bulletEnabled val="1"/>
        </dgm:presLayoutVars>
      </dgm:prSet>
      <dgm:spPr/>
    </dgm:pt>
    <dgm:pt modelId="{B4683169-3B4B-4750-BAEE-4CF123BB6FDC}" type="pres">
      <dgm:prSet presAssocID="{7066C8F2-4383-4586-B060-BF44D02C3C0B}" presName="gear2srcNode" presStyleLbl="node1" presStyleIdx="1" presStyleCnt="2"/>
      <dgm:spPr/>
    </dgm:pt>
    <dgm:pt modelId="{2BB24127-AC49-4E13-9A33-89F0A1D1D5F1}" type="pres">
      <dgm:prSet presAssocID="{7066C8F2-4383-4586-B060-BF44D02C3C0B}" presName="gear2dstNode" presStyleLbl="node1" presStyleIdx="1" presStyleCnt="2"/>
      <dgm:spPr/>
    </dgm:pt>
    <dgm:pt modelId="{165BF562-CF0D-4058-974D-42C12CC8FAD8}" type="pres">
      <dgm:prSet presAssocID="{A46A3956-57A7-446B-83DA-8A9887BFA4B0}" presName="connector1" presStyleLbl="sibTrans2D1" presStyleIdx="0" presStyleCnt="2" custScaleX="77920"/>
      <dgm:spPr/>
    </dgm:pt>
    <dgm:pt modelId="{47B02D06-5F20-4293-BE6F-540F5B1AFD66}" type="pres">
      <dgm:prSet presAssocID="{361C246D-539F-493A-8F35-90A28A630931}" presName="connector2" presStyleLbl="sibTrans2D1" presStyleIdx="1" presStyleCnt="2" custLinFactNeighborX="-16161" custLinFactNeighborY="-3210"/>
      <dgm:spPr/>
    </dgm:pt>
  </dgm:ptLst>
  <dgm:cxnLst>
    <dgm:cxn modelId="{60F12C26-50F8-49A3-A8CC-1E502E0244F0}" srcId="{8A882806-D621-415C-BB58-F2C872C9DA74}" destId="{7066C8F2-4383-4586-B060-BF44D02C3C0B}" srcOrd="1" destOrd="0" parTransId="{3DFA27BB-1D09-44A3-AF09-8AD46CFBDE37}" sibTransId="{361C246D-539F-493A-8F35-90A28A630931}"/>
    <dgm:cxn modelId="{B2C80830-A630-46DE-8C7C-620A36C1CF07}" type="presOf" srcId="{8296DA9E-058E-4D2F-ACE0-7E7D897BAC8E}" destId="{E5299250-0214-4E95-B7DA-472C80BF2622}" srcOrd="1" destOrd="0" presId="urn:microsoft.com/office/officeart/2005/8/layout/gear1"/>
    <dgm:cxn modelId="{21443736-E480-4446-B0DB-FA5C794D1DDB}" type="presOf" srcId="{8296DA9E-058E-4D2F-ACE0-7E7D897BAC8E}" destId="{052DFD0A-4620-44BD-A39B-6230925438D7}" srcOrd="0" destOrd="0" presId="urn:microsoft.com/office/officeart/2005/8/layout/gear1"/>
    <dgm:cxn modelId="{73C1A85A-B1B1-4562-B73E-A19EF41C6C8B}" srcId="{8A882806-D621-415C-BB58-F2C872C9DA74}" destId="{8296DA9E-058E-4D2F-ACE0-7E7D897BAC8E}" srcOrd="0" destOrd="0" parTransId="{23E0126A-8146-4B40-8F12-C34C9C107278}" sibTransId="{A46A3956-57A7-446B-83DA-8A9887BFA4B0}"/>
    <dgm:cxn modelId="{2995D78E-0A8C-4C5A-B872-FA98EFE740A4}" type="presOf" srcId="{7066C8F2-4383-4586-B060-BF44D02C3C0B}" destId="{2BB24127-AC49-4E13-9A33-89F0A1D1D5F1}" srcOrd="2" destOrd="0" presId="urn:microsoft.com/office/officeart/2005/8/layout/gear1"/>
    <dgm:cxn modelId="{0D44339F-7056-45CB-BE25-EFE63732954B}" type="presOf" srcId="{361C246D-539F-493A-8F35-90A28A630931}" destId="{47B02D06-5F20-4293-BE6F-540F5B1AFD66}" srcOrd="0" destOrd="0" presId="urn:microsoft.com/office/officeart/2005/8/layout/gear1"/>
    <dgm:cxn modelId="{FFCB5EB9-C1AD-4D7F-9B9A-28DA91523465}" type="presOf" srcId="{8A882806-D621-415C-BB58-F2C872C9DA74}" destId="{8C464C54-CE96-4118-B699-08C4F277F7A0}" srcOrd="0" destOrd="0" presId="urn:microsoft.com/office/officeart/2005/8/layout/gear1"/>
    <dgm:cxn modelId="{104ED8C0-9DE1-406F-B98D-3733EEDF0526}" type="presOf" srcId="{7066C8F2-4383-4586-B060-BF44D02C3C0B}" destId="{B4683169-3B4B-4750-BAEE-4CF123BB6FDC}" srcOrd="1" destOrd="0" presId="urn:microsoft.com/office/officeart/2005/8/layout/gear1"/>
    <dgm:cxn modelId="{B257D9CD-ADC6-4A0C-B9E6-427EFA8E1357}" type="presOf" srcId="{A46A3956-57A7-446B-83DA-8A9887BFA4B0}" destId="{165BF562-CF0D-4058-974D-42C12CC8FAD8}" srcOrd="0" destOrd="0" presId="urn:microsoft.com/office/officeart/2005/8/layout/gear1"/>
    <dgm:cxn modelId="{3A75CFD7-FFCF-4453-A12A-C74310C1DAB0}" type="presOf" srcId="{7066C8F2-4383-4586-B060-BF44D02C3C0B}" destId="{BBBF5558-9007-4A2D-BCE2-9855566A78AC}" srcOrd="0" destOrd="0" presId="urn:microsoft.com/office/officeart/2005/8/layout/gear1"/>
    <dgm:cxn modelId="{9F9011FA-CBD1-41D4-80CB-3EBC983B1543}" type="presOf" srcId="{8296DA9E-058E-4D2F-ACE0-7E7D897BAC8E}" destId="{F0C14170-F50F-4AD4-8980-877D4CD026F4}" srcOrd="2" destOrd="0" presId="urn:microsoft.com/office/officeart/2005/8/layout/gear1"/>
    <dgm:cxn modelId="{2CAE3F78-1710-46E3-9EEC-2D0E245CB3F3}" type="presParOf" srcId="{8C464C54-CE96-4118-B699-08C4F277F7A0}" destId="{052DFD0A-4620-44BD-A39B-6230925438D7}" srcOrd="0" destOrd="0" presId="urn:microsoft.com/office/officeart/2005/8/layout/gear1"/>
    <dgm:cxn modelId="{CB0FB135-5276-4546-B723-55DC37B86CF6}" type="presParOf" srcId="{8C464C54-CE96-4118-B699-08C4F277F7A0}" destId="{E5299250-0214-4E95-B7DA-472C80BF2622}" srcOrd="1" destOrd="0" presId="urn:microsoft.com/office/officeart/2005/8/layout/gear1"/>
    <dgm:cxn modelId="{9B1E9C2F-DBC0-4098-ACE3-C6D8FC383D51}" type="presParOf" srcId="{8C464C54-CE96-4118-B699-08C4F277F7A0}" destId="{F0C14170-F50F-4AD4-8980-877D4CD026F4}" srcOrd="2" destOrd="0" presId="urn:microsoft.com/office/officeart/2005/8/layout/gear1"/>
    <dgm:cxn modelId="{757D2ED1-B1EB-45D0-8F92-137422B07D69}" type="presParOf" srcId="{8C464C54-CE96-4118-B699-08C4F277F7A0}" destId="{BBBF5558-9007-4A2D-BCE2-9855566A78AC}" srcOrd="3" destOrd="0" presId="urn:microsoft.com/office/officeart/2005/8/layout/gear1"/>
    <dgm:cxn modelId="{98D800A4-6D86-4270-84E1-A4841CAAFA41}" type="presParOf" srcId="{8C464C54-CE96-4118-B699-08C4F277F7A0}" destId="{B4683169-3B4B-4750-BAEE-4CF123BB6FDC}" srcOrd="4" destOrd="0" presId="urn:microsoft.com/office/officeart/2005/8/layout/gear1"/>
    <dgm:cxn modelId="{9E09EF32-D132-46EA-845B-C131211BDE6B}" type="presParOf" srcId="{8C464C54-CE96-4118-B699-08C4F277F7A0}" destId="{2BB24127-AC49-4E13-9A33-89F0A1D1D5F1}" srcOrd="5" destOrd="0" presId="urn:microsoft.com/office/officeart/2005/8/layout/gear1"/>
    <dgm:cxn modelId="{8FB2B1CC-A24C-4A07-B92D-1DAC2ADFD236}" type="presParOf" srcId="{8C464C54-CE96-4118-B699-08C4F277F7A0}" destId="{165BF562-CF0D-4058-974D-42C12CC8FAD8}" srcOrd="6" destOrd="0" presId="urn:microsoft.com/office/officeart/2005/8/layout/gear1"/>
    <dgm:cxn modelId="{13CA6506-AE0A-4F2A-9477-27605E2F827C}" type="presParOf" srcId="{8C464C54-CE96-4118-B699-08C4F277F7A0}" destId="{47B02D06-5F20-4293-BE6F-540F5B1AFD66}" srcOrd="7"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B732CC-ABFE-45CC-9A55-850F511F6F9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6798B14-00E8-4227-B9B0-1BFD695EED57}">
      <dgm:prSet phldrT="[Text]" custT="1"/>
      <dgm:spPr>
        <a:solidFill>
          <a:schemeClr val="bg1"/>
        </a:solidFill>
        <a:ln>
          <a:solidFill>
            <a:schemeClr val="accent6">
              <a:lumMod val="60000"/>
              <a:lumOff val="40000"/>
            </a:schemeClr>
          </a:solidFill>
        </a:ln>
      </dgm:spPr>
      <dgm:t>
        <a:bodyPr/>
        <a:lstStyle/>
        <a:p>
          <a:pPr algn="just"/>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cơ</a:t>
          </a:r>
          <a:r>
            <a:rPr lang="en-US" sz="2400" b="1" dirty="0">
              <a:solidFill>
                <a:schemeClr val="tx2"/>
              </a:solidFill>
              <a:latin typeface="Times New Roman" panose="02020603050405020304" pitchFamily="18" charset="0"/>
              <a:cs typeface="Times New Roman" panose="02020603050405020304" pitchFamily="18" charset="0"/>
            </a:rPr>
            <a:t> sở </a:t>
          </a:r>
          <a:r>
            <a:rPr lang="en-US" sz="2400" b="1" dirty="0" err="1">
              <a:solidFill>
                <a:schemeClr val="tx2"/>
              </a:solidFill>
              <a:latin typeface="Times New Roman" panose="02020603050405020304" pitchFamily="18" charset="0"/>
              <a:cs typeface="Times New Roman" panose="02020603050405020304" pitchFamily="18" charset="0"/>
            </a:rPr>
            <a:t>khoa</a:t>
          </a:r>
          <a:r>
            <a:rPr lang="en-US" sz="2400" b="1" dirty="0">
              <a:solidFill>
                <a:schemeClr val="tx2"/>
              </a:solidFill>
              <a:latin typeface="Times New Roman" panose="02020603050405020304" pitchFamily="18" charset="0"/>
              <a:cs typeface="Times New Roman" panose="02020603050405020304" pitchFamily="18" charset="0"/>
            </a:rPr>
            <a:t> học </a:t>
          </a:r>
          <a:r>
            <a:rPr lang="en-US" sz="2400" b="1" dirty="0" err="1">
              <a:solidFill>
                <a:schemeClr val="tx2"/>
              </a:solidFill>
              <a:latin typeface="Times New Roman" panose="02020603050405020304" pitchFamily="18" charset="0"/>
              <a:cs typeface="Times New Roman" panose="02020603050405020304" pitchFamily="18" charset="0"/>
            </a:rPr>
            <a:t>cho</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việc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nhận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thức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đúng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dắn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mối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quan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hệ</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kinh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tế</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chính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trị</a:t>
          </a:r>
          <a:endParaRPr lang="en-US" sz="2400" b="1" dirty="0">
            <a:solidFill>
              <a:schemeClr val="tx2"/>
            </a:solidFill>
            <a:latin typeface="Times New Roman" panose="02020603050405020304" pitchFamily="18" charset="0"/>
            <a:cs typeface="Times New Roman" panose="02020603050405020304" pitchFamily="18" charset="0"/>
          </a:endParaRPr>
        </a:p>
      </dgm:t>
    </dgm:pt>
    <dgm:pt modelId="{0EEB08F4-E5B0-4B4F-B80F-DBDFECA29924}" type="parTrans" cxnId="{B3398FAC-F91E-4BFE-B553-8F9A06835131}">
      <dgm:prSet/>
      <dgm:spPr/>
      <dgm:t>
        <a:bodyPr/>
        <a:lstStyle/>
        <a:p>
          <a:endParaRPr lang="en-US"/>
        </a:p>
      </dgm:t>
    </dgm:pt>
    <dgm:pt modelId="{C7341BA2-17F4-4E9C-9D15-595773E41E8C}" type="sibTrans" cxnId="{B3398FAC-F91E-4BFE-B553-8F9A06835131}">
      <dgm:prSet/>
      <dgm:spPr>
        <a:solidFill>
          <a:srgbClr val="FF0000">
            <a:alpha val="90000"/>
          </a:srgbClr>
        </a:solidFill>
      </dgm:spPr>
      <dgm:t>
        <a:bodyPr/>
        <a:lstStyle/>
        <a:p>
          <a:endParaRPr lang="en-US"/>
        </a:p>
      </dgm:t>
    </dgm:pt>
    <dgm:pt modelId="{7FCF0FBD-A420-41B9-A99E-9A9D4579279D}">
      <dgm:prSet phldrT="[Text]" custT="1"/>
      <dgm:spPr>
        <a:solidFill>
          <a:schemeClr val="bg1"/>
        </a:solidFill>
        <a:ln>
          <a:solidFill>
            <a:schemeClr val="accent6">
              <a:lumMod val="60000"/>
              <a:lumOff val="40000"/>
            </a:schemeClr>
          </a:solidFill>
        </a:ln>
      </dgm:spPr>
      <dgm:t>
        <a:bodyPr/>
        <a:lstStyle/>
        <a:p>
          <a:pPr algn="just"/>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Trong</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nhận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thức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và</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thực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tiễn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nếu</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tuyệt</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đối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hóa</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hoặc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kinh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tế</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hoặc</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chính</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trị</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đều</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dẫn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đến</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sai</a:t>
          </a:r>
          <a:r>
            <a:rPr lang="en-US" sz="2400" b="1" dirty="0">
              <a:solidFill>
                <a:schemeClr val="tx2"/>
              </a:solidFill>
              <a:latin typeface="Times New Roman" panose="02020603050405020304" pitchFamily="18" charset="0"/>
              <a:cs typeface="Times New Roman" panose="02020603050405020304" pitchFamily="18" charset="0"/>
            </a:rPr>
            <a:t> </a:t>
          </a:r>
          <a:r>
            <a:rPr lang="en-US" sz="2400" b="1" dirty="0" err="1">
              <a:solidFill>
                <a:schemeClr val="tx2"/>
              </a:solidFill>
              <a:latin typeface="Times New Roman" panose="02020603050405020304" pitchFamily="18" charset="0"/>
              <a:cs typeface="Times New Roman" panose="02020603050405020304" pitchFamily="18" charset="0"/>
            </a:rPr>
            <a:t>lầm</a:t>
          </a:r>
          <a:r>
            <a:rPr lang="en-US" sz="2400" b="1" dirty="0">
              <a:solidFill>
                <a:schemeClr val="tx2"/>
              </a:solidFill>
              <a:latin typeface="Times New Roman" panose="02020603050405020304" pitchFamily="18" charset="0"/>
              <a:cs typeface="Times New Roman" panose="02020603050405020304" pitchFamily="18" charset="0"/>
            </a:rPr>
            <a:t>. </a:t>
          </a:r>
        </a:p>
      </dgm:t>
    </dgm:pt>
    <dgm:pt modelId="{BD85992E-4339-4EEF-B313-B8486D4EEAC9}" type="parTrans" cxnId="{F7F75789-9A7B-4270-8E7F-D1480ACBD012}">
      <dgm:prSet/>
      <dgm:spPr/>
      <dgm:t>
        <a:bodyPr/>
        <a:lstStyle/>
        <a:p>
          <a:endParaRPr lang="en-US"/>
        </a:p>
      </dgm:t>
    </dgm:pt>
    <dgm:pt modelId="{2ADF1E98-289B-476D-9B62-60257B937EF1}" type="sibTrans" cxnId="{F7F75789-9A7B-4270-8E7F-D1480ACBD012}">
      <dgm:prSet/>
      <dgm:spPr>
        <a:solidFill>
          <a:srgbClr val="FF0000">
            <a:alpha val="90000"/>
          </a:srgbClr>
        </a:solidFill>
      </dgm:spPr>
      <dgm:t>
        <a:bodyPr/>
        <a:lstStyle/>
        <a:p>
          <a:endParaRPr lang="en-US"/>
        </a:p>
      </dgm:t>
    </dgm:pt>
    <dgm:pt modelId="{AA9BA4B1-86DA-4F81-940D-D5B5875DD6FF}" type="pres">
      <dgm:prSet presAssocID="{2AB732CC-ABFE-45CC-9A55-850F511F6F9B}" presName="outerComposite" presStyleCnt="0">
        <dgm:presLayoutVars>
          <dgm:chMax val="5"/>
          <dgm:dir/>
          <dgm:resizeHandles val="exact"/>
        </dgm:presLayoutVars>
      </dgm:prSet>
      <dgm:spPr/>
    </dgm:pt>
    <dgm:pt modelId="{50E7329F-461C-426F-ACBA-64B3EA28D670}" type="pres">
      <dgm:prSet presAssocID="{2AB732CC-ABFE-45CC-9A55-850F511F6F9B}" presName="dummyMaxCanvas" presStyleCnt="0">
        <dgm:presLayoutVars/>
      </dgm:prSet>
      <dgm:spPr/>
    </dgm:pt>
    <dgm:pt modelId="{584F0D0B-786A-41CC-BA07-9E33CB3DCB30}" type="pres">
      <dgm:prSet presAssocID="{2AB732CC-ABFE-45CC-9A55-850F511F6F9B}" presName="TwoNodes_1" presStyleLbl="node1" presStyleIdx="0" presStyleCnt="2">
        <dgm:presLayoutVars>
          <dgm:bulletEnabled val="1"/>
        </dgm:presLayoutVars>
      </dgm:prSet>
      <dgm:spPr/>
    </dgm:pt>
    <dgm:pt modelId="{2148B37A-7C80-4F33-BCD9-2F0F50022BED}" type="pres">
      <dgm:prSet presAssocID="{2AB732CC-ABFE-45CC-9A55-850F511F6F9B}" presName="TwoNodes_2" presStyleLbl="node1" presStyleIdx="1" presStyleCnt="2">
        <dgm:presLayoutVars>
          <dgm:bulletEnabled val="1"/>
        </dgm:presLayoutVars>
      </dgm:prSet>
      <dgm:spPr/>
    </dgm:pt>
    <dgm:pt modelId="{31D90BF1-3C9A-4291-A049-E1F9FE91C75D}" type="pres">
      <dgm:prSet presAssocID="{2AB732CC-ABFE-45CC-9A55-850F511F6F9B}" presName="TwoConn_1-2" presStyleLbl="fgAccFollowNode1" presStyleIdx="0" presStyleCnt="1">
        <dgm:presLayoutVars>
          <dgm:bulletEnabled val="1"/>
        </dgm:presLayoutVars>
      </dgm:prSet>
      <dgm:spPr/>
    </dgm:pt>
    <dgm:pt modelId="{C0DA093A-6E51-4EB1-A696-A2866627854F}" type="pres">
      <dgm:prSet presAssocID="{2AB732CC-ABFE-45CC-9A55-850F511F6F9B}" presName="TwoNodes_1_text" presStyleLbl="node1" presStyleIdx="1" presStyleCnt="2">
        <dgm:presLayoutVars>
          <dgm:bulletEnabled val="1"/>
        </dgm:presLayoutVars>
      </dgm:prSet>
      <dgm:spPr/>
    </dgm:pt>
    <dgm:pt modelId="{9B73EA1F-E65D-4F8B-A2A9-652BFD1F144D}" type="pres">
      <dgm:prSet presAssocID="{2AB732CC-ABFE-45CC-9A55-850F511F6F9B}" presName="TwoNodes_2_text" presStyleLbl="node1" presStyleIdx="1" presStyleCnt="2">
        <dgm:presLayoutVars>
          <dgm:bulletEnabled val="1"/>
        </dgm:presLayoutVars>
      </dgm:prSet>
      <dgm:spPr/>
    </dgm:pt>
  </dgm:ptLst>
  <dgm:cxnLst>
    <dgm:cxn modelId="{C89FD70B-AC25-4A28-85DF-56F5164A7EA0}" type="presOf" srcId="{C6798B14-00E8-4227-B9B0-1BFD695EED57}" destId="{584F0D0B-786A-41CC-BA07-9E33CB3DCB30}" srcOrd="0" destOrd="0" presId="urn:microsoft.com/office/officeart/2005/8/layout/vProcess5"/>
    <dgm:cxn modelId="{F3CD4D22-217D-439E-A9AF-8CE8B8C0EADE}" type="presOf" srcId="{7FCF0FBD-A420-41B9-A99E-9A9D4579279D}" destId="{2148B37A-7C80-4F33-BCD9-2F0F50022BED}" srcOrd="0" destOrd="0" presId="urn:microsoft.com/office/officeart/2005/8/layout/vProcess5"/>
    <dgm:cxn modelId="{7BDD413B-56C3-4757-ADDE-CDEE3909AF9D}" type="presOf" srcId="{2AB732CC-ABFE-45CC-9A55-850F511F6F9B}" destId="{AA9BA4B1-86DA-4F81-940D-D5B5875DD6FF}" srcOrd="0" destOrd="0" presId="urn:microsoft.com/office/officeart/2005/8/layout/vProcess5"/>
    <dgm:cxn modelId="{248E664E-56F4-464D-AE3A-BE4B1E6FDD6D}" type="presOf" srcId="{C6798B14-00E8-4227-B9B0-1BFD695EED57}" destId="{C0DA093A-6E51-4EB1-A696-A2866627854F}" srcOrd="1" destOrd="0" presId="urn:microsoft.com/office/officeart/2005/8/layout/vProcess5"/>
    <dgm:cxn modelId="{2C2BC45E-6606-4617-BB8B-CB5F7644483C}" type="presOf" srcId="{7FCF0FBD-A420-41B9-A99E-9A9D4579279D}" destId="{9B73EA1F-E65D-4F8B-A2A9-652BFD1F144D}" srcOrd="1" destOrd="0" presId="urn:microsoft.com/office/officeart/2005/8/layout/vProcess5"/>
    <dgm:cxn modelId="{F7F75789-9A7B-4270-8E7F-D1480ACBD012}" srcId="{2AB732CC-ABFE-45CC-9A55-850F511F6F9B}" destId="{7FCF0FBD-A420-41B9-A99E-9A9D4579279D}" srcOrd="1" destOrd="0" parTransId="{BD85992E-4339-4EEF-B313-B8486D4EEAC9}" sibTransId="{2ADF1E98-289B-476D-9B62-60257B937EF1}"/>
    <dgm:cxn modelId="{BCB6C89D-9C22-4E0C-8FC3-85108B56B9FE}" type="presOf" srcId="{C7341BA2-17F4-4E9C-9D15-595773E41E8C}" destId="{31D90BF1-3C9A-4291-A049-E1F9FE91C75D}" srcOrd="0" destOrd="0" presId="urn:microsoft.com/office/officeart/2005/8/layout/vProcess5"/>
    <dgm:cxn modelId="{B3398FAC-F91E-4BFE-B553-8F9A06835131}" srcId="{2AB732CC-ABFE-45CC-9A55-850F511F6F9B}" destId="{C6798B14-00E8-4227-B9B0-1BFD695EED57}" srcOrd="0" destOrd="0" parTransId="{0EEB08F4-E5B0-4B4F-B80F-DBDFECA29924}" sibTransId="{C7341BA2-17F4-4E9C-9D15-595773E41E8C}"/>
    <dgm:cxn modelId="{74958F7A-1B00-4C6E-B0C8-8F10CC817A65}" type="presParOf" srcId="{AA9BA4B1-86DA-4F81-940D-D5B5875DD6FF}" destId="{50E7329F-461C-426F-ACBA-64B3EA28D670}" srcOrd="0" destOrd="0" presId="urn:microsoft.com/office/officeart/2005/8/layout/vProcess5"/>
    <dgm:cxn modelId="{BC44F5FF-F254-4F86-BB6D-83C224A6EC21}" type="presParOf" srcId="{AA9BA4B1-86DA-4F81-940D-D5B5875DD6FF}" destId="{584F0D0B-786A-41CC-BA07-9E33CB3DCB30}" srcOrd="1" destOrd="0" presId="urn:microsoft.com/office/officeart/2005/8/layout/vProcess5"/>
    <dgm:cxn modelId="{80209362-76E3-4320-BF1C-C292D0E01255}" type="presParOf" srcId="{AA9BA4B1-86DA-4F81-940D-D5B5875DD6FF}" destId="{2148B37A-7C80-4F33-BCD9-2F0F50022BED}" srcOrd="2" destOrd="0" presId="urn:microsoft.com/office/officeart/2005/8/layout/vProcess5"/>
    <dgm:cxn modelId="{1F0C15EF-E981-43A0-9BB7-95B8C2D8C4F2}" type="presParOf" srcId="{AA9BA4B1-86DA-4F81-940D-D5B5875DD6FF}" destId="{31D90BF1-3C9A-4291-A049-E1F9FE91C75D}" srcOrd="3" destOrd="0" presId="urn:microsoft.com/office/officeart/2005/8/layout/vProcess5"/>
    <dgm:cxn modelId="{F154865E-8D22-4E65-AEFC-BDED1F2CB09B}" type="presParOf" srcId="{AA9BA4B1-86DA-4F81-940D-D5B5875DD6FF}" destId="{C0DA093A-6E51-4EB1-A696-A2866627854F}" srcOrd="4" destOrd="0" presId="urn:microsoft.com/office/officeart/2005/8/layout/vProcess5"/>
    <dgm:cxn modelId="{B8A073DC-0AB6-4E95-93B4-8A641F2A2D35}" type="presParOf" srcId="{AA9BA4B1-86DA-4F81-940D-D5B5875DD6FF}" destId="{9B73EA1F-E65D-4F8B-A2A9-652BFD1F144D}"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BFC91-1736-4F27-B261-EC74F6A8C976}">
      <dsp:nvSpPr>
        <dsp:cNvPr id="0" name=""/>
        <dsp:cNvSpPr/>
      </dsp:nvSpPr>
      <dsp:spPr>
        <a:xfrm>
          <a:off x="-4173727" y="-629796"/>
          <a:ext cx="4889808" cy="4889808"/>
        </a:xfrm>
        <a:prstGeom prst="blockArc">
          <a:avLst>
            <a:gd name="adj1" fmla="val 18900000"/>
            <a:gd name="adj2" fmla="val 2700000"/>
            <a:gd name="adj3" fmla="val 442"/>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1C590-FA4C-4521-BA21-CDBA602483C1}">
      <dsp:nvSpPr>
        <dsp:cNvPr id="0" name=""/>
        <dsp:cNvSpPr/>
      </dsp:nvSpPr>
      <dsp:spPr>
        <a:xfrm>
          <a:off x="274285" y="226815"/>
          <a:ext cx="8247632" cy="453922"/>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301"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HỌC THUYẾT HÌNH THÁI KINH TẾ -XÃ HỘI</a:t>
          </a:r>
        </a:p>
      </dsp:txBody>
      <dsp:txXfrm>
        <a:off x="274285" y="226815"/>
        <a:ext cx="8247632" cy="453922"/>
      </dsp:txXfrm>
    </dsp:sp>
    <dsp:sp modelId="{7BCC4E72-2343-4576-9F52-53C9BDC6C950}">
      <dsp:nvSpPr>
        <dsp:cNvPr id="0" name=""/>
        <dsp:cNvSpPr/>
      </dsp:nvSpPr>
      <dsp:spPr>
        <a:xfrm>
          <a:off x="-9415" y="170075"/>
          <a:ext cx="567402" cy="5674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5D8E4-C348-4056-86BD-D367D7260C0D}">
      <dsp:nvSpPr>
        <dsp:cNvPr id="0" name=""/>
        <dsp:cNvSpPr/>
      </dsp:nvSpPr>
      <dsp:spPr>
        <a:xfrm>
          <a:off x="599552" y="907481"/>
          <a:ext cx="7922365" cy="453922"/>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3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GIAI CẤP VÀ DÂN TỘC (</a:t>
          </a:r>
          <a:r>
            <a:rPr lang="en-US" sz="2400" b="1" kern="1200" dirty="0" err="1">
              <a:solidFill>
                <a:schemeClr val="tx2"/>
              </a:solidFill>
              <a:latin typeface="Times New Roman" panose="02020603050405020304" pitchFamily="18" charset="0"/>
              <a:cs typeface="Times New Roman" panose="02020603050405020304" pitchFamily="18" charset="0"/>
            </a:rPr>
            <a:t>Học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trên</a:t>
          </a:r>
          <a:r>
            <a:rPr lang="en-US" sz="2400" b="1" kern="1200" dirty="0">
              <a:solidFill>
                <a:schemeClr val="tx2"/>
              </a:solidFill>
              <a:latin typeface="Times New Roman" panose="02020603050405020304" pitchFamily="18" charset="0"/>
              <a:cs typeface="Times New Roman" panose="02020603050405020304" pitchFamily="18" charset="0"/>
            </a:rPr>
            <a:t> EL)</a:t>
          </a:r>
        </a:p>
      </dsp:txBody>
      <dsp:txXfrm>
        <a:off x="599552" y="907481"/>
        <a:ext cx="7922365" cy="453922"/>
      </dsp:txXfrm>
    </dsp:sp>
    <dsp:sp modelId="{65E977BA-81D1-4B94-A176-DF1D02B96AAB}">
      <dsp:nvSpPr>
        <dsp:cNvPr id="0" name=""/>
        <dsp:cNvSpPr/>
      </dsp:nvSpPr>
      <dsp:spPr>
        <a:xfrm>
          <a:off x="315851" y="850740"/>
          <a:ext cx="567402" cy="5674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2DCDAE-9652-47F3-87D5-FE959617E109}">
      <dsp:nvSpPr>
        <dsp:cNvPr id="0" name=""/>
        <dsp:cNvSpPr/>
      </dsp:nvSpPr>
      <dsp:spPr>
        <a:xfrm>
          <a:off x="559047" y="1605704"/>
          <a:ext cx="8103207" cy="453922"/>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3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NHÀ NƯỚC VÀ CÁCH MẠNG XÃ HỘI (</a:t>
          </a:r>
          <a:r>
            <a:rPr lang="en-US" sz="2400" b="1" kern="1200" dirty="0" err="1">
              <a:solidFill>
                <a:schemeClr val="tx2"/>
              </a:solidFill>
              <a:latin typeface="Times New Roman" panose="02020603050405020304" pitchFamily="18" charset="0"/>
              <a:cs typeface="Times New Roman" panose="02020603050405020304" pitchFamily="18" charset="0"/>
            </a:rPr>
            <a:t>Học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trên</a:t>
          </a:r>
          <a:r>
            <a:rPr lang="en-US" sz="2400" b="1" kern="1200" dirty="0">
              <a:solidFill>
                <a:schemeClr val="tx2"/>
              </a:solidFill>
              <a:latin typeface="Times New Roman" panose="02020603050405020304" pitchFamily="18" charset="0"/>
              <a:cs typeface="Times New Roman" panose="02020603050405020304" pitchFamily="18" charset="0"/>
            </a:rPr>
            <a:t> EL) </a:t>
          </a:r>
        </a:p>
      </dsp:txBody>
      <dsp:txXfrm>
        <a:off x="559047" y="1605704"/>
        <a:ext cx="8103207" cy="453922"/>
      </dsp:txXfrm>
    </dsp:sp>
    <dsp:sp modelId="{FA23EBF7-5B36-4C57-AC18-445771A5E882}">
      <dsp:nvSpPr>
        <dsp:cNvPr id="0" name=""/>
        <dsp:cNvSpPr/>
      </dsp:nvSpPr>
      <dsp:spPr>
        <a:xfrm>
          <a:off x="415682" y="1531406"/>
          <a:ext cx="567402" cy="5674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14B17E-B541-4B4A-BA5C-7347849129A5}">
      <dsp:nvSpPr>
        <dsp:cNvPr id="0" name=""/>
        <dsp:cNvSpPr/>
      </dsp:nvSpPr>
      <dsp:spPr>
        <a:xfrm>
          <a:off x="599552" y="2268811"/>
          <a:ext cx="7922365" cy="453922"/>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3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Ý THỨC XÃ HỘI (</a:t>
          </a:r>
          <a:r>
            <a:rPr lang="en-US" sz="2400" b="1" kern="1200" dirty="0" err="1">
              <a:solidFill>
                <a:schemeClr val="tx2"/>
              </a:solidFill>
              <a:latin typeface="Times New Roman" panose="02020603050405020304" pitchFamily="18" charset="0"/>
              <a:cs typeface="Times New Roman" panose="02020603050405020304" pitchFamily="18" charset="0"/>
            </a:rPr>
            <a:t>Học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trên</a:t>
          </a:r>
          <a:r>
            <a:rPr lang="en-US" sz="2400" b="1" kern="1200" dirty="0">
              <a:solidFill>
                <a:schemeClr val="tx2"/>
              </a:solidFill>
              <a:latin typeface="Times New Roman" panose="02020603050405020304" pitchFamily="18" charset="0"/>
              <a:cs typeface="Times New Roman" panose="02020603050405020304" pitchFamily="18" charset="0"/>
            </a:rPr>
            <a:t> EL)</a:t>
          </a:r>
        </a:p>
      </dsp:txBody>
      <dsp:txXfrm>
        <a:off x="599552" y="2268811"/>
        <a:ext cx="7922365" cy="453922"/>
      </dsp:txXfrm>
    </dsp:sp>
    <dsp:sp modelId="{AA34C89A-C9F9-47FD-902C-B4135FF5B8F2}">
      <dsp:nvSpPr>
        <dsp:cNvPr id="0" name=""/>
        <dsp:cNvSpPr/>
      </dsp:nvSpPr>
      <dsp:spPr>
        <a:xfrm>
          <a:off x="315851" y="2212071"/>
          <a:ext cx="567402" cy="5674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ABC8EB-577D-44DC-B1FC-125F9FE86064}">
      <dsp:nvSpPr>
        <dsp:cNvPr id="0" name=""/>
        <dsp:cNvSpPr/>
      </dsp:nvSpPr>
      <dsp:spPr>
        <a:xfrm>
          <a:off x="274285" y="2949477"/>
          <a:ext cx="8247632" cy="453922"/>
        </a:xfrm>
        <a:prstGeom prst="rect">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301"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TRIẾT HỌC VỀ VẤN ĐỀ CON NGƯỜI (</a:t>
          </a:r>
          <a:r>
            <a:rPr lang="en-US" sz="2400" b="1" kern="1200" dirty="0" err="1">
              <a:solidFill>
                <a:schemeClr val="tx2"/>
              </a:solidFill>
              <a:latin typeface="Times New Roman" panose="02020603050405020304" pitchFamily="18" charset="0"/>
              <a:cs typeface="Times New Roman" panose="02020603050405020304" pitchFamily="18" charset="0"/>
            </a:rPr>
            <a:t>Học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trên</a:t>
          </a:r>
          <a:r>
            <a:rPr lang="en-US" sz="2400" b="1" kern="1200" dirty="0">
              <a:solidFill>
                <a:schemeClr val="tx2"/>
              </a:solidFill>
              <a:latin typeface="Times New Roman" panose="02020603050405020304" pitchFamily="18" charset="0"/>
              <a:cs typeface="Times New Roman" panose="02020603050405020304" pitchFamily="18" charset="0"/>
            </a:rPr>
            <a:t> EL)</a:t>
          </a:r>
        </a:p>
      </dsp:txBody>
      <dsp:txXfrm>
        <a:off x="274285" y="2949477"/>
        <a:ext cx="8247632" cy="453922"/>
      </dsp:txXfrm>
    </dsp:sp>
    <dsp:sp modelId="{7C1BD1F9-9F20-49C1-A0A2-6F5DAF43119D}">
      <dsp:nvSpPr>
        <dsp:cNvPr id="0" name=""/>
        <dsp:cNvSpPr/>
      </dsp:nvSpPr>
      <dsp:spPr>
        <a:xfrm>
          <a:off x="-9415" y="2892736"/>
          <a:ext cx="567402" cy="56740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58FC4-4B64-4AD1-A2B4-086059AEA95E}">
      <dsp:nvSpPr>
        <dsp:cNvPr id="0" name=""/>
        <dsp:cNvSpPr/>
      </dsp:nvSpPr>
      <dsp:spPr>
        <a:xfrm>
          <a:off x="1384881" y="2549697"/>
          <a:ext cx="4758582" cy="4572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3A709-0449-4007-990E-9AEBBB59B971}">
      <dsp:nvSpPr>
        <dsp:cNvPr id="0" name=""/>
        <dsp:cNvSpPr/>
      </dsp:nvSpPr>
      <dsp:spPr>
        <a:xfrm>
          <a:off x="-19366" y="1456124"/>
          <a:ext cx="7653824" cy="4572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B90B6B-7448-4611-8EA7-F766776FCBB0}">
      <dsp:nvSpPr>
        <dsp:cNvPr id="0" name=""/>
        <dsp:cNvSpPr/>
      </dsp:nvSpPr>
      <dsp:spPr>
        <a:xfrm>
          <a:off x="642716" y="294593"/>
          <a:ext cx="6317513" cy="113679"/>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EE8269-3D05-4C18-9054-9F2A8367E5E0}">
      <dsp:nvSpPr>
        <dsp:cNvPr id="0" name=""/>
        <dsp:cNvSpPr/>
      </dsp:nvSpPr>
      <dsp:spPr>
        <a:xfrm>
          <a:off x="1261802" y="8669"/>
          <a:ext cx="7140907" cy="351018"/>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b="1" i="1" kern="1200" dirty="0">
              <a:solidFill>
                <a:srgbClr val="FF0000"/>
              </a:solidFill>
              <a:latin typeface="Times New Roman" panose="02020603050405020304" pitchFamily="18" charset="0"/>
              <a:cs typeface="Times New Roman" panose="02020603050405020304" pitchFamily="18" charset="0"/>
            </a:rPr>
            <a:t>HTHTKT – XH </a:t>
          </a:r>
          <a:r>
            <a:rPr lang="en-US" sz="2400" b="1" i="1" kern="1200" dirty="0" err="1">
              <a:solidFill>
                <a:srgbClr val="FF0000"/>
              </a:solidFill>
              <a:latin typeface="Times New Roman" panose="02020603050405020304" pitchFamily="18" charset="0"/>
              <a:cs typeface="Times New Roman" panose="02020603050405020304" pitchFamily="18" charset="0"/>
            </a:rPr>
            <a:t>là</a:t>
          </a:r>
          <a:r>
            <a:rPr lang="en-US" sz="2400" b="1" i="1" kern="1200" dirty="0">
              <a:solidFill>
                <a:srgbClr val="FF0000"/>
              </a:solidFill>
              <a:latin typeface="Times New Roman" panose="02020603050405020304" pitchFamily="18" charset="0"/>
              <a:cs typeface="Times New Roman" panose="02020603050405020304" pitchFamily="18" charset="0"/>
            </a:rPr>
            <a:t>:</a:t>
          </a:r>
        </a:p>
      </dsp:txBody>
      <dsp:txXfrm>
        <a:off x="1261802" y="8669"/>
        <a:ext cx="7140907" cy="351018"/>
      </dsp:txXfrm>
    </dsp:sp>
    <dsp:sp modelId="{95AA686E-C137-4A3E-9FEF-D3AD0912EC31}">
      <dsp:nvSpPr>
        <dsp:cNvPr id="0" name=""/>
        <dsp:cNvSpPr/>
      </dsp:nvSpPr>
      <dsp:spPr>
        <a:xfrm>
          <a:off x="0" y="413"/>
          <a:ext cx="1221265" cy="35101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Một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a:t>
          </a:r>
        </a:p>
      </dsp:txBody>
      <dsp:txXfrm>
        <a:off x="17138" y="17551"/>
        <a:ext cx="1186989" cy="333880"/>
      </dsp:txXfrm>
    </dsp:sp>
    <dsp:sp modelId="{7614B290-0C2E-4744-B26B-D7F2B8EE6BE5}">
      <dsp:nvSpPr>
        <dsp:cNvPr id="0" name=""/>
        <dsp:cNvSpPr/>
      </dsp:nvSpPr>
      <dsp:spPr>
        <a:xfrm>
          <a:off x="0" y="408272"/>
          <a:ext cx="8458199" cy="70214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sở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khoa</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học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cho</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việc</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xác</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định</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con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độ</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bỏ</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qua TBCN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lên</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CNXH ở </a:t>
          </a:r>
          <a:r>
            <a:rPr lang="en-US" sz="2400" b="1" kern="1200"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Việt</a:t>
          </a:r>
          <a:r>
            <a:rPr lang="en-US" sz="2400" b="1" kern="1200"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Nam  </a:t>
          </a:r>
        </a:p>
      </dsp:txBody>
      <dsp:txXfrm>
        <a:off x="0" y="408272"/>
        <a:ext cx="8458199" cy="702142"/>
      </dsp:txXfrm>
    </dsp:sp>
    <dsp:sp modelId="{99AB1CB7-AD60-4AC4-8294-C4C512DEC9C5}">
      <dsp:nvSpPr>
        <dsp:cNvPr id="0" name=""/>
        <dsp:cNvSpPr/>
      </dsp:nvSpPr>
      <dsp:spPr>
        <a:xfrm>
          <a:off x="1067518" y="1127965"/>
          <a:ext cx="7140907" cy="351018"/>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0" kern="1200" dirty="0">
            <a:latin typeface="Times New Roman" panose="02020603050405020304" pitchFamily="18" charset="0"/>
            <a:cs typeface="Times New Roman" panose="02020603050405020304" pitchFamily="18" charset="0"/>
          </a:endParaRPr>
        </a:p>
      </dsp:txBody>
      <dsp:txXfrm>
        <a:off x="1067518" y="1127965"/>
        <a:ext cx="7140907" cy="351018"/>
      </dsp:txXfrm>
    </dsp:sp>
    <dsp:sp modelId="{35A2A7BB-015C-43D2-BF83-AC92864CEFEF}">
      <dsp:nvSpPr>
        <dsp:cNvPr id="0" name=""/>
        <dsp:cNvSpPr/>
      </dsp:nvSpPr>
      <dsp:spPr>
        <a:xfrm>
          <a:off x="0" y="1127965"/>
          <a:ext cx="1221265" cy="35101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Hai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17138" y="1145103"/>
        <a:ext cx="1186989" cy="333880"/>
      </dsp:txXfrm>
    </dsp:sp>
    <dsp:sp modelId="{5302FF2D-792F-459A-96EF-9AA82992B7BC}">
      <dsp:nvSpPr>
        <dsp:cNvPr id="0" name=""/>
        <dsp:cNvSpPr/>
      </dsp:nvSpPr>
      <dsp:spPr>
        <a:xfrm>
          <a:off x="0" y="1501844"/>
          <a:ext cx="8458199" cy="70214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cơ</a:t>
          </a:r>
          <a:r>
            <a:rPr lang="en-US" sz="2400" b="1" kern="1200" dirty="0">
              <a:solidFill>
                <a:schemeClr val="tx2"/>
              </a:solidFill>
              <a:latin typeface="Times New Roman" panose="02020603050405020304" pitchFamily="18" charset="0"/>
              <a:cs typeface="Times New Roman" panose="02020603050405020304" pitchFamily="18" charset="0"/>
            </a:rPr>
            <a:t> sở </a:t>
          </a:r>
          <a:r>
            <a:rPr lang="en-US" sz="2400" b="1" kern="1200" dirty="0" err="1">
              <a:solidFill>
                <a:schemeClr val="tx2"/>
              </a:solidFill>
              <a:latin typeface="Times New Roman" panose="02020603050405020304" pitchFamily="18" charset="0"/>
              <a:cs typeface="Times New Roman" panose="02020603050405020304" pitchFamily="18" charset="0"/>
            </a:rPr>
            <a:t>lí</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luận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phương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pháp</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luận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khoa</a:t>
          </a:r>
          <a:r>
            <a:rPr lang="en-US" sz="2400" b="1" kern="1200" dirty="0">
              <a:solidFill>
                <a:schemeClr val="tx2"/>
              </a:solidFill>
              <a:latin typeface="Times New Roman" panose="02020603050405020304" pitchFamily="18" charset="0"/>
              <a:cs typeface="Times New Roman" panose="02020603050405020304" pitchFamily="18" charset="0"/>
            </a:rPr>
            <a:t> học </a:t>
          </a:r>
          <a:r>
            <a:rPr lang="en-US" sz="2400" b="1" kern="1200" dirty="0" err="1">
              <a:solidFill>
                <a:schemeClr val="tx2"/>
              </a:solidFill>
              <a:latin typeface="Times New Roman" panose="02020603050405020304" pitchFamily="18" charset="0"/>
              <a:cs typeface="Times New Roman" panose="02020603050405020304" pitchFamily="18" charset="0"/>
            </a:rPr>
            <a:t>trong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quán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triệt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quan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điểm</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đường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lối</a:t>
          </a:r>
          <a:r>
            <a:rPr lang="en-US" sz="2400" b="1" kern="1200" dirty="0">
              <a:solidFill>
                <a:schemeClr val="tx2"/>
              </a:solidFill>
              <a:latin typeface="Times New Roman" panose="02020603050405020304" pitchFamily="18" charset="0"/>
              <a:cs typeface="Times New Roman" panose="02020603050405020304" pitchFamily="18" charset="0"/>
            </a:rPr>
            <a:t> của </a:t>
          </a:r>
          <a:r>
            <a:rPr lang="en-US" sz="2400" b="1" kern="1200" dirty="0" err="1">
              <a:solidFill>
                <a:schemeClr val="tx2"/>
              </a:solidFill>
              <a:latin typeface="Times New Roman" panose="02020603050405020304" pitchFamily="18" charset="0"/>
              <a:cs typeface="Times New Roman" panose="02020603050405020304" pitchFamily="18" charset="0"/>
            </a:rPr>
            <a:t>Đảng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Cộng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sản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Việt</a:t>
          </a:r>
          <a:r>
            <a:rPr lang="en-US" sz="2400" b="1" kern="1200" dirty="0">
              <a:solidFill>
                <a:schemeClr val="tx2"/>
              </a:solidFill>
              <a:latin typeface="Times New Roman" panose="02020603050405020304" pitchFamily="18" charset="0"/>
              <a:cs typeface="Times New Roman" panose="02020603050405020304" pitchFamily="18" charset="0"/>
            </a:rPr>
            <a:t> Nam </a:t>
          </a:r>
        </a:p>
      </dsp:txBody>
      <dsp:txXfrm>
        <a:off x="0" y="1501844"/>
        <a:ext cx="8458199" cy="702142"/>
      </dsp:txXfrm>
    </dsp:sp>
    <dsp:sp modelId="{FA569536-F33F-41D7-94FC-DEC6393CC89C}">
      <dsp:nvSpPr>
        <dsp:cNvPr id="0" name=""/>
        <dsp:cNvSpPr/>
      </dsp:nvSpPr>
      <dsp:spPr>
        <a:xfrm>
          <a:off x="1024145" y="2221538"/>
          <a:ext cx="7140907" cy="351018"/>
        </a:xfrm>
        <a:prstGeom prst="rect">
          <a:avLst/>
        </a:prstGeom>
        <a:solidFill>
          <a:schemeClr val="accent3"/>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024145" y="2221538"/>
        <a:ext cx="7140907" cy="351018"/>
      </dsp:txXfrm>
    </dsp:sp>
    <dsp:sp modelId="{CAFF16D3-8520-47DB-867D-62AAB3E9B6DC}">
      <dsp:nvSpPr>
        <dsp:cNvPr id="0" name=""/>
        <dsp:cNvSpPr/>
      </dsp:nvSpPr>
      <dsp:spPr>
        <a:xfrm>
          <a:off x="0" y="2221538"/>
          <a:ext cx="1221265" cy="351018"/>
        </a:xfrm>
        <a:prstGeom prst="round2SameRect">
          <a:avLst>
            <a:gd name="adj1" fmla="val 16670"/>
            <a:gd name="adj2" fmla="val 0"/>
          </a:avLst>
        </a:prstGeom>
        <a:solidFill>
          <a:srgbClr val="FFFF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 </a:t>
          </a:r>
          <a:r>
            <a:rPr lang="en-US" sz="2800" b="1" kern="1200" dirty="0" err="1">
              <a:solidFill>
                <a:schemeClr val="tx2"/>
              </a:solidFill>
              <a:latin typeface="Times New Roman" panose="02020603050405020304" pitchFamily="18" charset="0"/>
              <a:cs typeface="Times New Roman" panose="02020603050405020304" pitchFamily="18" charset="0"/>
            </a:rPr>
            <a:t>là</a:t>
          </a:r>
          <a:r>
            <a:rPr lang="en-US" sz="2800" b="1" kern="1200" dirty="0">
              <a:solidFill>
                <a:schemeClr val="tx2"/>
              </a:solidFill>
              <a:latin typeface="Times New Roman" panose="02020603050405020304" pitchFamily="18" charset="0"/>
              <a:cs typeface="Times New Roman" panose="02020603050405020304" pitchFamily="18" charset="0"/>
            </a:rPr>
            <a:t>:</a:t>
          </a:r>
        </a:p>
      </dsp:txBody>
      <dsp:txXfrm>
        <a:off x="17138" y="2238676"/>
        <a:ext cx="1186989" cy="333880"/>
      </dsp:txXfrm>
    </dsp:sp>
    <dsp:sp modelId="{6006F572-17F4-4C7C-97F9-A69521F64595}">
      <dsp:nvSpPr>
        <dsp:cNvPr id="0" name=""/>
        <dsp:cNvSpPr/>
      </dsp:nvSpPr>
      <dsp:spPr>
        <a:xfrm>
          <a:off x="0" y="2595417"/>
          <a:ext cx="8458199" cy="702142"/>
        </a:xfrm>
        <a:prstGeom prst="rect">
          <a:avLst/>
        </a:prstGeom>
        <a:noFill/>
        <a:ln>
          <a:solidFill>
            <a:srgbClr val="FF0000"/>
          </a:solid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just" defTabSz="1066800">
            <a:lnSpc>
              <a:spcPct val="90000"/>
            </a:lnSpc>
            <a:spcBef>
              <a:spcPct val="0"/>
            </a:spcBef>
            <a:spcAft>
              <a:spcPct val="15000"/>
            </a:spcAft>
            <a:buChar char="•"/>
          </a:pPr>
          <a:r>
            <a:rPr lang="en-US" sz="2400" b="1" i="0" kern="1200" dirty="0" err="1">
              <a:solidFill>
                <a:schemeClr val="tx2"/>
              </a:solidFill>
              <a:latin typeface="Times New Roman" panose="02020603050405020304" pitchFamily="18" charset="0"/>
              <a:cs typeface="Times New Roman" panose="02020603050405020304" pitchFamily="18" charset="0"/>
            </a:rPr>
            <a:t>Là</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cơ</a:t>
          </a:r>
          <a:r>
            <a:rPr lang="en-US" sz="2400" b="1" i="0" kern="1200" dirty="0">
              <a:solidFill>
                <a:schemeClr val="tx2"/>
              </a:solidFill>
              <a:latin typeface="Times New Roman" panose="02020603050405020304" pitchFamily="18" charset="0"/>
              <a:cs typeface="Times New Roman" panose="02020603050405020304" pitchFamily="18" charset="0"/>
            </a:rPr>
            <a:t> sở </a:t>
          </a:r>
          <a:r>
            <a:rPr lang="en-US" sz="2400" b="1" i="0" kern="1200" dirty="0" err="1">
              <a:solidFill>
                <a:schemeClr val="tx2"/>
              </a:solidFill>
              <a:latin typeface="Times New Roman" panose="02020603050405020304" pitchFamily="18" charset="0"/>
              <a:cs typeface="Times New Roman" panose="02020603050405020304" pitchFamily="18" charset="0"/>
            </a:rPr>
            <a:t>lý</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luận</a:t>
          </a:r>
          <a:r>
            <a:rPr lang="en-US" sz="2400" b="1" i="0" kern="1200" dirty="0">
              <a:solidFill>
                <a:schemeClr val="tx2"/>
              </a:solidFill>
              <a:latin typeface="Times New Roman" panose="02020603050405020304" pitchFamily="18" charset="0"/>
              <a:cs typeface="Times New Roman" panose="02020603050405020304" pitchFamily="18" charset="0"/>
            </a:rPr>
            <a:t>, p</a:t>
          </a:r>
          <a:r>
            <a:rPr lang="vi-VN" sz="2400" b="1" i="0" kern="1200" dirty="0">
              <a:solidFill>
                <a:schemeClr val="tx2"/>
              </a:solidFill>
              <a:latin typeface="Times New Roman" panose="02020603050405020304" pitchFamily="18" charset="0"/>
              <a:cs typeface="Times New Roman" panose="02020603050405020304" pitchFamily="18" charset="0"/>
            </a:rPr>
            <a:t>hương phá</a:t>
          </a:r>
          <a:r>
            <a:rPr lang="en-US" sz="2400" b="1" i="0" kern="1200" dirty="0">
              <a:solidFill>
                <a:schemeClr val="tx2"/>
              </a:solidFill>
              <a:latin typeface="Times New Roman" panose="02020603050405020304" pitchFamily="18" charset="0"/>
              <a:cs typeface="Times New Roman" panose="02020603050405020304" pitchFamily="18" charset="0"/>
            </a:rPr>
            <a:t>p </a:t>
          </a:r>
          <a:r>
            <a:rPr lang="en-US" sz="2400" b="1" i="0" kern="1200" dirty="0" err="1">
              <a:solidFill>
                <a:schemeClr val="tx2"/>
              </a:solidFill>
              <a:latin typeface="Times New Roman" panose="02020603050405020304" pitchFamily="18" charset="0"/>
              <a:cs typeface="Times New Roman" panose="02020603050405020304" pitchFamily="18" charset="0"/>
            </a:rPr>
            <a:t>luận</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khoa</a:t>
          </a:r>
          <a:r>
            <a:rPr lang="en-US" sz="2400" b="1" i="0" kern="1200" dirty="0">
              <a:solidFill>
                <a:schemeClr val="tx2"/>
              </a:solidFill>
              <a:latin typeface="Times New Roman" panose="02020603050405020304" pitchFamily="18" charset="0"/>
              <a:cs typeface="Times New Roman" panose="02020603050405020304" pitchFamily="18" charset="0"/>
            </a:rPr>
            <a:t> học </a:t>
          </a:r>
          <a:r>
            <a:rPr lang="en-US" sz="2400" b="1" i="0" kern="1200" dirty="0" err="1">
              <a:solidFill>
                <a:schemeClr val="tx2"/>
              </a:solidFill>
              <a:latin typeface="Times New Roman" panose="02020603050405020304" pitchFamily="18" charset="0"/>
              <a:cs typeface="Times New Roman" panose="02020603050405020304" pitchFamily="18" charset="0"/>
            </a:rPr>
            <a:t>và</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cách</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mạng</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trong</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đấu</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tranh</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bác</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bỏ</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những</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quan</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điểm</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thù</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địch</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sai</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trái</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phiến</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diện</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về</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xã</a:t>
          </a:r>
          <a:r>
            <a:rPr lang="en-US" sz="2400" b="1" i="0" kern="1200" dirty="0">
              <a:solidFill>
                <a:schemeClr val="tx2"/>
              </a:solidFill>
              <a:latin typeface="Times New Roman" panose="02020603050405020304" pitchFamily="18" charset="0"/>
              <a:cs typeface="Times New Roman" panose="02020603050405020304" pitchFamily="18" charset="0"/>
            </a:rPr>
            <a:t> </a:t>
          </a:r>
          <a:r>
            <a:rPr lang="en-US" sz="2400" b="1" i="0" kern="1200" dirty="0" err="1">
              <a:solidFill>
                <a:schemeClr val="tx2"/>
              </a:solidFill>
              <a:latin typeface="Times New Roman" panose="02020603050405020304" pitchFamily="18" charset="0"/>
              <a:cs typeface="Times New Roman" panose="02020603050405020304" pitchFamily="18" charset="0"/>
            </a:rPr>
            <a:t>hội</a:t>
          </a:r>
          <a:r>
            <a:rPr lang="en-US" sz="2400" b="1" i="0" kern="1200" dirty="0">
              <a:solidFill>
                <a:schemeClr val="tx2"/>
              </a:solidFill>
              <a:latin typeface="Times New Roman" panose="02020603050405020304" pitchFamily="18" charset="0"/>
              <a:cs typeface="Times New Roman" panose="02020603050405020304" pitchFamily="18" charset="0"/>
            </a:rPr>
            <a:t>.</a:t>
          </a:r>
        </a:p>
      </dsp:txBody>
      <dsp:txXfrm>
        <a:off x="0" y="2595417"/>
        <a:ext cx="8458199" cy="7021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197326" y="201022"/>
          <a:ext cx="1315512" cy="920858"/>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464124"/>
        <a:ext cx="920858" cy="394654"/>
      </dsp:txXfrm>
    </dsp:sp>
    <dsp:sp modelId="{0DAB1469-03E9-4D9F-BEEA-7BAD8D0AC49F}">
      <dsp:nvSpPr>
        <dsp:cNvPr id="0" name=""/>
        <dsp:cNvSpPr/>
      </dsp:nvSpPr>
      <dsp:spPr>
        <a:xfrm rot="5400000">
          <a:off x="3764671" y="-2840117"/>
          <a:ext cx="855532" cy="654315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Giai</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cấp</a:t>
          </a:r>
          <a:r>
            <a:rPr lang="en-US" sz="3200" b="1" kern="1200" dirty="0">
              <a:solidFill>
                <a:schemeClr val="tx2"/>
              </a:solidFill>
              <a:latin typeface="Times New Roman" pitchFamily="18" charset="0"/>
              <a:cs typeface="Times New Roman" pitchFamily="18" charset="0"/>
            </a:rPr>
            <a:t> </a:t>
          </a:r>
        </a:p>
      </dsp:txBody>
      <dsp:txXfrm rot="-5400000">
        <a:off x="920858" y="45460"/>
        <a:ext cx="6501395" cy="772004"/>
      </dsp:txXfrm>
    </dsp:sp>
    <dsp:sp modelId="{D2E498E5-5D32-477C-AD89-F3DFDEA2421E}">
      <dsp:nvSpPr>
        <dsp:cNvPr id="0" name=""/>
        <dsp:cNvSpPr/>
      </dsp:nvSpPr>
      <dsp:spPr>
        <a:xfrm rot="5400000">
          <a:off x="-197326" y="1318464"/>
          <a:ext cx="1315512" cy="920858"/>
        </a:xfrm>
        <a:prstGeom prst="chevron">
          <a:avLst/>
        </a:prstGeom>
        <a:solidFill>
          <a:schemeClr val="accent2"/>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b.</a:t>
          </a:r>
        </a:p>
      </dsp:txBody>
      <dsp:txXfrm rot="-5400000">
        <a:off x="1" y="1581566"/>
        <a:ext cx="920858" cy="394654"/>
      </dsp:txXfrm>
    </dsp:sp>
    <dsp:sp modelId="{66EE8A80-F4D4-4B0E-81C4-C67A772FA914}">
      <dsp:nvSpPr>
        <dsp:cNvPr id="0" name=""/>
        <dsp:cNvSpPr/>
      </dsp:nvSpPr>
      <dsp:spPr>
        <a:xfrm rot="5400000">
          <a:off x="3764896" y="-1722900"/>
          <a:ext cx="855082" cy="654315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Đấu</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tranh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giai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cấp</a:t>
          </a:r>
          <a:r>
            <a:rPr lang="en-US" sz="3200" b="1" kern="1200" dirty="0">
              <a:solidFill>
                <a:schemeClr val="tx2"/>
              </a:solidFill>
              <a:latin typeface="Times New Roman" panose="02020603050405020304" pitchFamily="18" charset="0"/>
              <a:cs typeface="Times New Roman" panose="02020603050405020304" pitchFamily="18" charset="0"/>
            </a:rPr>
            <a:t> </a:t>
          </a:r>
        </a:p>
      </dsp:txBody>
      <dsp:txXfrm rot="-5400000">
        <a:off x="920858" y="1162880"/>
        <a:ext cx="6501417" cy="771598"/>
      </dsp:txXfrm>
    </dsp:sp>
    <dsp:sp modelId="{76754D02-5871-417C-ABC2-F81B611C7480}">
      <dsp:nvSpPr>
        <dsp:cNvPr id="0" name=""/>
        <dsp:cNvSpPr/>
      </dsp:nvSpPr>
      <dsp:spPr>
        <a:xfrm rot="5400000">
          <a:off x="-197326" y="2435905"/>
          <a:ext cx="1315512" cy="920858"/>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chemeClr val="tx2"/>
              </a:solidFill>
              <a:latin typeface="Times New Roman" pitchFamily="18" charset="0"/>
              <a:cs typeface="Times New Roman" pitchFamily="18" charset="0"/>
            </a:rPr>
            <a:t>c.</a:t>
          </a:r>
        </a:p>
      </dsp:txBody>
      <dsp:txXfrm rot="-5400000">
        <a:off x="1" y="2699007"/>
        <a:ext cx="920858" cy="394654"/>
      </dsp:txXfrm>
    </dsp:sp>
    <dsp:sp modelId="{E471CA08-C7F2-4988-B967-D7188C070B26}">
      <dsp:nvSpPr>
        <dsp:cNvPr id="0" name=""/>
        <dsp:cNvSpPr/>
      </dsp:nvSpPr>
      <dsp:spPr>
        <a:xfrm rot="5400000">
          <a:off x="3764896" y="-605459"/>
          <a:ext cx="855082" cy="654315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Đấu</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tranh</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giai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cấp</a:t>
          </a:r>
          <a:r>
            <a:rPr lang="en-US" sz="3200" b="1" kern="1200" dirty="0">
              <a:solidFill>
                <a:schemeClr val="tx2"/>
              </a:solidFill>
              <a:latin typeface="Times New Roman" panose="02020603050405020304" pitchFamily="18" charset="0"/>
              <a:cs typeface="Times New Roman" panose="02020603050405020304" pitchFamily="18" charset="0"/>
            </a:rPr>
            <a:t> của </a:t>
          </a:r>
          <a:r>
            <a:rPr lang="en-US" sz="3200" b="1" kern="1200" dirty="0" err="1">
              <a:solidFill>
                <a:schemeClr val="tx2"/>
              </a:solidFill>
              <a:latin typeface="Times New Roman" panose="02020603050405020304" pitchFamily="18" charset="0"/>
              <a:cs typeface="Times New Roman" panose="02020603050405020304" pitchFamily="18" charset="0"/>
            </a:rPr>
            <a:t>gia</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cấp</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vô</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sản</a:t>
          </a:r>
          <a:r>
            <a:rPr lang="en-US" sz="3200" b="1" kern="1200" dirty="0">
              <a:solidFill>
                <a:schemeClr val="tx2"/>
              </a:solidFill>
              <a:latin typeface="Times New Roman" panose="02020603050405020304" pitchFamily="18" charset="0"/>
              <a:cs typeface="Times New Roman" panose="02020603050405020304" pitchFamily="18" charset="0"/>
            </a:rPr>
            <a:t> </a:t>
          </a:r>
        </a:p>
      </dsp:txBody>
      <dsp:txXfrm rot="-5400000">
        <a:off x="920858" y="2280321"/>
        <a:ext cx="6501417" cy="7715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60832" y="260842"/>
          <a:ext cx="1738884" cy="1217218"/>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608618"/>
        <a:ext cx="1217218" cy="521666"/>
      </dsp:txXfrm>
    </dsp:sp>
    <dsp:sp modelId="{0DAB1469-03E9-4D9F-BEEA-7BAD8D0AC49F}">
      <dsp:nvSpPr>
        <dsp:cNvPr id="0" name=""/>
        <dsp:cNvSpPr/>
      </dsp:nvSpPr>
      <dsp:spPr>
        <a:xfrm rot="5400000">
          <a:off x="3775481" y="-2558251"/>
          <a:ext cx="1130274" cy="624679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b="1" kern="1200" dirty="0" err="1">
              <a:solidFill>
                <a:schemeClr val="tx2"/>
              </a:solidFill>
              <a:latin typeface="Times New Roman" pitchFamily="18" charset="0"/>
              <a:cs typeface="Times New Roman" pitchFamily="18" charset="0"/>
            </a:rPr>
            <a:t>Dân</a:t>
          </a:r>
          <a:r>
            <a:rPr lang="en-US" sz="3200" b="1" kern="1200" dirty="0">
              <a:solidFill>
                <a:schemeClr val="tx2"/>
              </a:solidFill>
              <a:latin typeface="Times New Roman" pitchFamily="18" charset="0"/>
              <a:cs typeface="Times New Roman" pitchFamily="18" charset="0"/>
            </a:rPr>
            <a:t> </a:t>
          </a:r>
          <a:r>
            <a:rPr lang="en-US" sz="3200" b="1" kern="1200" dirty="0" err="1">
              <a:solidFill>
                <a:schemeClr val="tx2"/>
              </a:solidFill>
              <a:latin typeface="Times New Roman" pitchFamily="18" charset="0"/>
              <a:cs typeface="Times New Roman" pitchFamily="18" charset="0"/>
            </a:rPr>
            <a:t>tộc</a:t>
          </a:r>
          <a:r>
            <a:rPr lang="en-US" sz="3200" b="1" kern="1200" dirty="0">
              <a:solidFill>
                <a:schemeClr val="tx2"/>
              </a:solidFill>
              <a:latin typeface="Times New Roman" pitchFamily="18" charset="0"/>
              <a:cs typeface="Times New Roman" pitchFamily="18" charset="0"/>
            </a:rPr>
            <a:t> </a:t>
          </a:r>
        </a:p>
      </dsp:txBody>
      <dsp:txXfrm rot="-5400000">
        <a:off x="1217219" y="55186"/>
        <a:ext cx="6191624" cy="1019924"/>
      </dsp:txXfrm>
    </dsp:sp>
    <dsp:sp modelId="{D2E498E5-5D32-477C-AD89-F3DFDEA2421E}">
      <dsp:nvSpPr>
        <dsp:cNvPr id="0" name=""/>
        <dsp:cNvSpPr/>
      </dsp:nvSpPr>
      <dsp:spPr>
        <a:xfrm rot="5400000">
          <a:off x="-260832" y="1707300"/>
          <a:ext cx="1738884" cy="1217218"/>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b.</a:t>
          </a:r>
        </a:p>
      </dsp:txBody>
      <dsp:txXfrm rot="-5400000">
        <a:off x="1" y="2055076"/>
        <a:ext cx="1217218" cy="521666"/>
      </dsp:txXfrm>
    </dsp:sp>
    <dsp:sp modelId="{66EE8A80-F4D4-4B0E-81C4-C67A772FA914}">
      <dsp:nvSpPr>
        <dsp:cNvPr id="0" name=""/>
        <dsp:cNvSpPr/>
      </dsp:nvSpPr>
      <dsp:spPr>
        <a:xfrm rot="5400000">
          <a:off x="3775481" y="-1111794"/>
          <a:ext cx="1130274" cy="6246799"/>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just" defTabSz="1422400">
            <a:lnSpc>
              <a:spcPct val="90000"/>
            </a:lnSpc>
            <a:spcBef>
              <a:spcPct val="0"/>
            </a:spcBef>
            <a:spcAft>
              <a:spcPct val="15000"/>
            </a:spcAft>
            <a:buChar char="•"/>
          </a:pPr>
          <a:r>
            <a:rPr lang="en-US" sz="3200" b="1" kern="1200" dirty="0" err="1">
              <a:solidFill>
                <a:schemeClr val="tx2"/>
              </a:solidFill>
              <a:latin typeface="Times New Roman" panose="02020603050405020304" pitchFamily="18" charset="0"/>
              <a:cs typeface="Times New Roman" panose="02020603050405020304" pitchFamily="18" charset="0"/>
            </a:rPr>
            <a:t>Mối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quan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hệ</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giai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cấp</a:t>
          </a:r>
          <a:r>
            <a:rPr lang="en-US" sz="3200" b="1" kern="1200" dirty="0">
              <a:solidFill>
                <a:schemeClr val="tx2"/>
              </a:solidFill>
              <a:latin typeface="Times New Roman" panose="02020603050405020304" pitchFamily="18" charset="0"/>
              <a:cs typeface="Times New Roman" panose="02020603050405020304" pitchFamily="18" charset="0"/>
            </a:rPr>
            <a:t> - </a:t>
          </a:r>
          <a:r>
            <a:rPr lang="en-US" sz="3200" b="1" kern="1200" dirty="0" err="1">
              <a:solidFill>
                <a:schemeClr val="tx2"/>
              </a:solidFill>
              <a:latin typeface="Times New Roman" panose="02020603050405020304" pitchFamily="18" charset="0"/>
              <a:cs typeface="Times New Roman" panose="02020603050405020304" pitchFamily="18" charset="0"/>
            </a:rPr>
            <a:t>dân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tộc</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với</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nhân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loại</a:t>
          </a:r>
          <a:r>
            <a:rPr lang="en-US" sz="3200" b="1" kern="1200" dirty="0">
              <a:solidFill>
                <a:schemeClr val="tx2"/>
              </a:solidFill>
              <a:latin typeface="Times New Roman" panose="02020603050405020304" pitchFamily="18" charset="0"/>
              <a:cs typeface="Times New Roman" panose="02020603050405020304" pitchFamily="18" charset="0"/>
            </a:rPr>
            <a:t> </a:t>
          </a:r>
        </a:p>
      </dsp:txBody>
      <dsp:txXfrm rot="-5400000">
        <a:off x="1217219" y="1501643"/>
        <a:ext cx="6191624" cy="10199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1502" y="270977"/>
          <a:ext cx="1318930" cy="1318930"/>
        </a:xfrm>
        <a:prstGeom prst="roundRect">
          <a:avLst>
            <a:gd name="adj" fmla="val 10000"/>
          </a:avLst>
        </a:prstGeom>
        <a:solidFill>
          <a:schemeClr val="accent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A817349-8CD9-49EA-B9EE-1008DDC96DC2}">
      <dsp:nvSpPr>
        <dsp:cNvPr id="0" name=""/>
        <dsp:cNvSpPr/>
      </dsp:nvSpPr>
      <dsp:spPr>
        <a:xfrm>
          <a:off x="163672" y="1459525"/>
          <a:ext cx="1430182" cy="1066500"/>
        </a:xfrm>
        <a:prstGeom prst="cube">
          <a:avLst/>
        </a:prstGeom>
        <a:blipFill rotWithShape="0">
          <a:blip xmlns:r="http://schemas.openxmlformats.org/officeDocument/2006/relationships" r:embed="rId1">
            <a:extLst/>
          </a:blip>
          <a:stretch>
            <a:fillRect/>
          </a:stretch>
        </a:blipFill>
        <a:ln>
          <a:noFill/>
        </a:ln>
        <a:effectLst>
          <a:outerShdw blurRad="25400" dist="50800" dir="600000" algn="ctr" rotWithShape="0">
            <a:srgbClr val="000000">
              <a:alpha val="43137"/>
            </a:srgbClr>
          </a:outerShdw>
        </a:effectLst>
        <a:scene3d>
          <a:camera prst="orthographicFront">
            <a:rot lat="0" lon="0" rev="0"/>
          </a:camera>
          <a:lightRig rig="contrasting" dir="t">
            <a:rot lat="0" lon="0" rev="1200000"/>
          </a:lightRig>
        </a:scene3d>
        <a:sp3d contourW="19050" prstMaterial="metal">
          <a:bevelT w="215900" h="241300" prst="riblet"/>
          <a:bevelB w="234950" h="31115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 lastClr="FFFFFF"/>
            </a:solidFill>
            <a:latin typeface="Times New Roman" pitchFamily="18" charset="0"/>
            <a:ea typeface="+mn-ea"/>
            <a:cs typeface="Times New Roman" pitchFamily="18" charset="0"/>
          </a:endParaRPr>
        </a:p>
      </dsp:txBody>
      <dsp:txXfrm>
        <a:off x="163672" y="1726150"/>
        <a:ext cx="1163557" cy="799875"/>
      </dsp:txXfrm>
    </dsp:sp>
    <dsp:sp modelId="{BB132551-3DB4-47F1-B153-7D8FD37EF3C8}">
      <dsp:nvSpPr>
        <dsp:cNvPr id="0" name=""/>
        <dsp:cNvSpPr/>
      </dsp:nvSpPr>
      <dsp:spPr>
        <a:xfrm rot="21586686">
          <a:off x="1593956" y="767839"/>
          <a:ext cx="273526" cy="316920"/>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Gill Sans MT"/>
            <a:ea typeface="+mn-ea"/>
            <a:cs typeface="+mn-cs"/>
          </a:endParaRPr>
        </a:p>
      </dsp:txBody>
      <dsp:txXfrm>
        <a:off x="1593956" y="831382"/>
        <a:ext cx="191468" cy="190152"/>
      </dsp:txXfrm>
    </dsp:sp>
    <dsp:sp modelId="{2E94ED5F-8B58-4B9B-A12E-8DF5B7883263}">
      <dsp:nvSpPr>
        <dsp:cNvPr id="0" name=""/>
        <dsp:cNvSpPr/>
      </dsp:nvSpPr>
      <dsp:spPr>
        <a:xfrm>
          <a:off x="2101931" y="262842"/>
          <a:ext cx="1318930" cy="1318930"/>
        </a:xfrm>
        <a:prstGeom prst="roundRect">
          <a:avLst>
            <a:gd name="adj" fmla="val 10000"/>
          </a:avLst>
        </a:prstGeom>
        <a:solidFill>
          <a:schemeClr val="accent2">
            <a:tint val="50000"/>
            <a:hueOff val="326"/>
            <a:satOff val="197"/>
            <a:lumOff val="-705"/>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0C55DD2-18F7-4FF5-B474-09BE75B3F2E4}">
      <dsp:nvSpPr>
        <dsp:cNvPr id="0" name=""/>
        <dsp:cNvSpPr/>
      </dsp:nvSpPr>
      <dsp:spPr>
        <a:xfrm>
          <a:off x="2311325" y="1362989"/>
          <a:ext cx="1318930" cy="1099038"/>
        </a:xfrm>
        <a:prstGeom prst="roundRect">
          <a:avLst>
            <a:gd name="adj" fmla="val 10000"/>
          </a:avLst>
        </a:prstGeom>
        <a:blipFill rotWithShape="0">
          <a:blip xmlns:r="http://schemas.openxmlformats.org/officeDocument/2006/relationships" r:embed="rId2">
            <a:duotone>
              <a:prstClr val="black"/>
              <a:schemeClr val="accent6">
                <a:tint val="45000"/>
                <a:satMod val="400000"/>
              </a:schemeClr>
            </a:duotone>
            <a:extLst/>
          </a:blip>
          <a:stretch>
            <a:fillRect/>
          </a:stretch>
        </a:blipFill>
        <a:ln>
          <a:noFill/>
        </a:ln>
        <a:effectLst>
          <a:outerShdw blurRad="63500" dist="50800" dir="5400000" algn="ctr" rotWithShape="0">
            <a:schemeClr val="accent2">
              <a:lumMod val="40000"/>
              <a:lumOff val="60000"/>
              <a:alpha val="43000"/>
            </a:schemeClr>
          </a:outerShdw>
        </a:effectLst>
        <a:scene3d>
          <a:camera prst="orthographicFront">
            <a:rot lat="30000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Text" lastClr="000000"/>
            </a:solidFill>
            <a:latin typeface="Times New Roman" pitchFamily="18" charset="0"/>
            <a:ea typeface="+mn-ea"/>
            <a:cs typeface="Times New Roman" pitchFamily="18" charset="0"/>
          </a:endParaRPr>
        </a:p>
      </dsp:txBody>
      <dsp:txXfrm>
        <a:off x="2343515" y="1395179"/>
        <a:ext cx="1254550" cy="1034658"/>
      </dsp:txXfrm>
    </dsp:sp>
    <dsp:sp modelId="{BFAFD934-0F56-4597-88A0-BC62B23591C2}">
      <dsp:nvSpPr>
        <dsp:cNvPr id="0" name=""/>
        <dsp:cNvSpPr/>
      </dsp:nvSpPr>
      <dsp:spPr>
        <a:xfrm>
          <a:off x="3674917" y="763848"/>
          <a:ext cx="254055" cy="316920"/>
        </a:xfrm>
        <a:prstGeom prst="rightArrow">
          <a:avLst>
            <a:gd name="adj1" fmla="val 60000"/>
            <a:gd name="adj2" fmla="val 50000"/>
          </a:avLst>
        </a:prstGeom>
        <a:solidFill>
          <a:schemeClr val="accent2">
            <a:shade val="90000"/>
            <a:hueOff val="-27334"/>
            <a:satOff val="-4629"/>
            <a:lumOff val="214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 lastClr="FFFFFF"/>
            </a:solidFill>
            <a:latin typeface="Gill Sans MT"/>
            <a:ea typeface="+mn-ea"/>
            <a:cs typeface="+mn-cs"/>
          </a:endParaRPr>
        </a:p>
      </dsp:txBody>
      <dsp:txXfrm>
        <a:off x="3674917" y="827232"/>
        <a:ext cx="177839" cy="190152"/>
      </dsp:txXfrm>
    </dsp:sp>
    <dsp:sp modelId="{7565921E-17DE-4A6E-9B35-4E0594496BD4}">
      <dsp:nvSpPr>
        <dsp:cNvPr id="0" name=""/>
        <dsp:cNvSpPr/>
      </dsp:nvSpPr>
      <dsp:spPr>
        <a:xfrm>
          <a:off x="4146734" y="262842"/>
          <a:ext cx="1318930" cy="1318930"/>
        </a:xfrm>
        <a:prstGeom prst="roundRect">
          <a:avLst>
            <a:gd name="adj" fmla="val 10000"/>
          </a:avLst>
        </a:prstGeom>
        <a:solidFill>
          <a:schemeClr val="accent2">
            <a:tint val="50000"/>
            <a:hueOff val="653"/>
            <a:satOff val="394"/>
            <a:lumOff val="-1409"/>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B1636F5-B95F-4800-9BA0-26FD0F879EE0}">
      <dsp:nvSpPr>
        <dsp:cNvPr id="0" name=""/>
        <dsp:cNvSpPr/>
      </dsp:nvSpPr>
      <dsp:spPr>
        <a:xfrm>
          <a:off x="4361443" y="1363002"/>
          <a:ext cx="1318930" cy="1099038"/>
        </a:xfrm>
        <a:prstGeom prst="roundRect">
          <a:avLst>
            <a:gd name="adj" fmla="val 10000"/>
          </a:avLst>
        </a:prstGeom>
        <a:blipFill rotWithShape="0">
          <a:blip xmlns:r="http://schemas.openxmlformats.org/officeDocument/2006/relationships" r:embed="rId3">
            <a:extLst/>
          </a:blip>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 lastClr="FFFFFF"/>
            </a:solidFill>
            <a:latin typeface="Times New Roman" pitchFamily="18" charset="0"/>
            <a:ea typeface="+mn-ea"/>
            <a:cs typeface="Times New Roman" pitchFamily="18" charset="0"/>
          </a:endParaRPr>
        </a:p>
      </dsp:txBody>
      <dsp:txXfrm>
        <a:off x="4393633" y="1395192"/>
        <a:ext cx="1254550" cy="1034658"/>
      </dsp:txXfrm>
    </dsp:sp>
    <dsp:sp modelId="{897ACA5D-B8F0-4B99-8734-8AE63C8EF4B7}">
      <dsp:nvSpPr>
        <dsp:cNvPr id="0" name=""/>
        <dsp:cNvSpPr/>
      </dsp:nvSpPr>
      <dsp:spPr>
        <a:xfrm>
          <a:off x="5719719" y="763848"/>
          <a:ext cx="254055" cy="316920"/>
        </a:xfrm>
        <a:prstGeom prst="rightArrow">
          <a:avLst>
            <a:gd name="adj1" fmla="val 60000"/>
            <a:gd name="adj2" fmla="val 50000"/>
          </a:avLst>
        </a:prstGeom>
        <a:solidFill>
          <a:schemeClr val="accent2">
            <a:shade val="90000"/>
            <a:hueOff val="-27334"/>
            <a:satOff val="-4629"/>
            <a:lumOff val="2140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solidFill>
              <a:srgbClr val="575F6D"/>
            </a:solidFill>
            <a:latin typeface="Century Schoolbook"/>
            <a:ea typeface="+mn-ea"/>
            <a:cs typeface="+mn-cs"/>
          </a:endParaRPr>
        </a:p>
      </dsp:txBody>
      <dsp:txXfrm>
        <a:off x="5719719" y="827232"/>
        <a:ext cx="177839" cy="190152"/>
      </dsp:txXfrm>
    </dsp:sp>
    <dsp:sp modelId="{CE0D5DB2-1A2D-4824-9444-4C16235E39E5}">
      <dsp:nvSpPr>
        <dsp:cNvPr id="0" name=""/>
        <dsp:cNvSpPr/>
      </dsp:nvSpPr>
      <dsp:spPr>
        <a:xfrm>
          <a:off x="6191536" y="262842"/>
          <a:ext cx="1318930" cy="1318930"/>
        </a:xfrm>
        <a:prstGeom prst="roundRect">
          <a:avLst>
            <a:gd name="adj" fmla="val 10000"/>
          </a:avLst>
        </a:prstGeom>
        <a:solidFill>
          <a:schemeClr val="accent2">
            <a:tint val="50000"/>
            <a:hueOff val="979"/>
            <a:satOff val="591"/>
            <a:lumOff val="-2114"/>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96F473-584D-4FC0-995F-55B9DC6916A3}">
      <dsp:nvSpPr>
        <dsp:cNvPr id="0" name=""/>
        <dsp:cNvSpPr/>
      </dsp:nvSpPr>
      <dsp:spPr>
        <a:xfrm>
          <a:off x="6406246" y="1363002"/>
          <a:ext cx="1318930" cy="1099038"/>
        </a:xfrm>
        <a:prstGeom prst="roundRect">
          <a:avLst>
            <a:gd name="adj" fmla="val 10000"/>
          </a:avLst>
        </a:prstGeom>
        <a:blipFill rotWithShape="0">
          <a:blip xmlns:r="http://schemas.openxmlformats.org/officeDocument/2006/relationships" r:embed="rId4">
            <a:duotone>
              <a:prstClr val="black"/>
              <a:schemeClr val="accent2">
                <a:tint val="45000"/>
                <a:satMod val="400000"/>
              </a:schemeClr>
            </a:duotone>
          </a:blip>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endParaRPr lang="en-US" sz="4900" b="1" kern="1200" dirty="0">
            <a:solidFill>
              <a:sysClr val="window" lastClr="FFFFFF"/>
            </a:solidFill>
            <a:latin typeface="Times New Roman" pitchFamily="18" charset="0"/>
            <a:ea typeface="+mn-ea"/>
            <a:cs typeface="Times New Roman" pitchFamily="18" charset="0"/>
          </a:endParaRPr>
        </a:p>
      </dsp:txBody>
      <dsp:txXfrm>
        <a:off x="6438436" y="1395192"/>
        <a:ext cx="1254550" cy="10346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62B43-4529-4BAB-BE6C-D22F64DED360}">
      <dsp:nvSpPr>
        <dsp:cNvPr id="0" name=""/>
        <dsp:cNvSpPr/>
      </dsp:nvSpPr>
      <dsp:spPr>
        <a:xfrm>
          <a:off x="3531" y="684987"/>
          <a:ext cx="0" cy="2487361"/>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8FAD8F-DA82-4196-9F41-58E0498D4E43}">
      <dsp:nvSpPr>
        <dsp:cNvPr id="0" name=""/>
        <dsp:cNvSpPr/>
      </dsp:nvSpPr>
      <dsp:spPr>
        <a:xfrm>
          <a:off x="72625" y="767899"/>
          <a:ext cx="1308213" cy="1119312"/>
        </a:xfrm>
        <a:prstGeom prst="flowChartMagneticDisk">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F6D186D-7D51-4CE8-B348-CEB1BEBA5EB7}">
      <dsp:nvSpPr>
        <dsp:cNvPr id="0" name=""/>
        <dsp:cNvSpPr/>
      </dsp:nvSpPr>
      <dsp:spPr>
        <a:xfrm>
          <a:off x="72625" y="1887212"/>
          <a:ext cx="1308213" cy="1285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Ổn định trên một lãnh thổ thống nhất</a:t>
          </a:r>
          <a:endParaRPr lang="en-US" sz="2800" kern="1200" dirty="0">
            <a:latin typeface="Times New Roman" panose="02020603050405020304" pitchFamily="18" charset="0"/>
            <a:cs typeface="Times New Roman" panose="02020603050405020304" pitchFamily="18" charset="0"/>
          </a:endParaRPr>
        </a:p>
      </dsp:txBody>
      <dsp:txXfrm>
        <a:off x="72625" y="1887212"/>
        <a:ext cx="1308213" cy="1285136"/>
      </dsp:txXfrm>
    </dsp:sp>
    <dsp:sp modelId="{4A0B302D-6C73-46EC-8217-552CB92CC68F}">
      <dsp:nvSpPr>
        <dsp:cNvPr id="0" name=""/>
        <dsp:cNvSpPr/>
      </dsp:nvSpPr>
      <dsp:spPr>
        <a:xfrm>
          <a:off x="3531" y="215417"/>
          <a:ext cx="1381867" cy="5103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Dân</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tộc</a:t>
          </a:r>
          <a:endParaRPr lang="en-US" sz="2800" kern="1200" dirty="0">
            <a:latin typeface="Times New Roman" panose="02020603050405020304" pitchFamily="18" charset="0"/>
            <a:cs typeface="Times New Roman" panose="02020603050405020304" pitchFamily="18" charset="0"/>
          </a:endParaRPr>
        </a:p>
      </dsp:txBody>
      <dsp:txXfrm>
        <a:off x="3531" y="215417"/>
        <a:ext cx="1381867" cy="510356"/>
      </dsp:txXfrm>
    </dsp:sp>
    <dsp:sp modelId="{B4C212E5-5243-473E-961D-5D665DC31879}">
      <dsp:nvSpPr>
        <dsp:cNvPr id="0" name=""/>
        <dsp:cNvSpPr/>
      </dsp:nvSpPr>
      <dsp:spPr>
        <a:xfrm>
          <a:off x="1713699" y="684987"/>
          <a:ext cx="0" cy="2487361"/>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6B11DD-B02C-4872-96DB-5467620BC268}">
      <dsp:nvSpPr>
        <dsp:cNvPr id="0" name=""/>
        <dsp:cNvSpPr/>
      </dsp:nvSpPr>
      <dsp:spPr>
        <a:xfrm>
          <a:off x="1782792" y="767899"/>
          <a:ext cx="1308213" cy="1119312"/>
        </a:xfrm>
        <a:prstGeom prst="cube">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DC661D3-9B22-4DE2-B9B3-27211E3DBE76}">
      <dsp:nvSpPr>
        <dsp:cNvPr id="0" name=""/>
        <dsp:cNvSpPr/>
      </dsp:nvSpPr>
      <dsp:spPr>
        <a:xfrm>
          <a:off x="1782792" y="1887212"/>
          <a:ext cx="1308213" cy="1285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Thống nhất về ngôn ngữ</a:t>
          </a:r>
          <a:endParaRPr lang="en-US" sz="2800" kern="1200" dirty="0">
            <a:latin typeface="Times New Roman" panose="02020603050405020304" pitchFamily="18" charset="0"/>
            <a:cs typeface="Times New Roman" panose="02020603050405020304" pitchFamily="18" charset="0"/>
          </a:endParaRPr>
        </a:p>
      </dsp:txBody>
      <dsp:txXfrm>
        <a:off x="1782792" y="1887212"/>
        <a:ext cx="1308213" cy="1285136"/>
      </dsp:txXfrm>
    </dsp:sp>
    <dsp:sp modelId="{3EB25475-38F5-4371-B24C-D02B2DC792DD}">
      <dsp:nvSpPr>
        <dsp:cNvPr id="0" name=""/>
        <dsp:cNvSpPr/>
      </dsp:nvSpPr>
      <dsp:spPr>
        <a:xfrm>
          <a:off x="1713699" y="215417"/>
          <a:ext cx="1381867" cy="5103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là</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một</a:t>
          </a:r>
          <a:endParaRPr lang="en-US" sz="2800" kern="1200" dirty="0">
            <a:latin typeface="Times New Roman" panose="02020603050405020304" pitchFamily="18" charset="0"/>
            <a:cs typeface="Times New Roman" panose="02020603050405020304" pitchFamily="18" charset="0"/>
          </a:endParaRPr>
        </a:p>
      </dsp:txBody>
      <dsp:txXfrm>
        <a:off x="1713699" y="215417"/>
        <a:ext cx="1381867" cy="510356"/>
      </dsp:txXfrm>
    </dsp:sp>
    <dsp:sp modelId="{0713E5CF-79EF-4E80-86D6-A8AD02B83B48}">
      <dsp:nvSpPr>
        <dsp:cNvPr id="0" name=""/>
        <dsp:cNvSpPr/>
      </dsp:nvSpPr>
      <dsp:spPr>
        <a:xfrm>
          <a:off x="3423866" y="684987"/>
          <a:ext cx="0" cy="2487361"/>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57E362-75E5-4CEB-BBF3-F6168238BC6F}">
      <dsp:nvSpPr>
        <dsp:cNvPr id="0" name=""/>
        <dsp:cNvSpPr/>
      </dsp:nvSpPr>
      <dsp:spPr>
        <a:xfrm>
          <a:off x="3492959" y="767899"/>
          <a:ext cx="1308213" cy="1119312"/>
        </a:xfrm>
        <a:prstGeom prst="bevel">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A0609FE-CE2D-4618-92AD-408E5248D9AF}">
      <dsp:nvSpPr>
        <dsp:cNvPr id="0" name=""/>
        <dsp:cNvSpPr/>
      </dsp:nvSpPr>
      <dsp:spPr>
        <a:xfrm>
          <a:off x="3492959" y="1887212"/>
          <a:ext cx="1308213" cy="1285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Thống nhất về kinh tế</a:t>
          </a:r>
          <a:endParaRPr lang="en-US" sz="2800" kern="1200" dirty="0">
            <a:latin typeface="Times New Roman" panose="02020603050405020304" pitchFamily="18" charset="0"/>
            <a:cs typeface="Times New Roman" panose="02020603050405020304" pitchFamily="18" charset="0"/>
          </a:endParaRPr>
        </a:p>
      </dsp:txBody>
      <dsp:txXfrm>
        <a:off x="3492959" y="1887212"/>
        <a:ext cx="1308213" cy="1285136"/>
      </dsp:txXfrm>
    </dsp:sp>
    <dsp:sp modelId="{3344B4DB-BCF8-4A45-91AC-9465228D6F69}">
      <dsp:nvSpPr>
        <dsp:cNvPr id="0" name=""/>
        <dsp:cNvSpPr/>
      </dsp:nvSpPr>
      <dsp:spPr>
        <a:xfrm>
          <a:off x="3423866" y="215417"/>
          <a:ext cx="1381867" cy="5103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cộng</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đồng</a:t>
          </a:r>
          <a:endParaRPr lang="en-US" sz="2800" kern="1200" dirty="0">
            <a:latin typeface="Times New Roman" panose="02020603050405020304" pitchFamily="18" charset="0"/>
            <a:cs typeface="Times New Roman" panose="02020603050405020304" pitchFamily="18" charset="0"/>
          </a:endParaRPr>
        </a:p>
      </dsp:txBody>
      <dsp:txXfrm>
        <a:off x="3423866" y="215417"/>
        <a:ext cx="1381867" cy="510356"/>
      </dsp:txXfrm>
    </dsp:sp>
    <dsp:sp modelId="{B57D2B97-7DC3-4A7E-BBA3-C7089F9A3592}">
      <dsp:nvSpPr>
        <dsp:cNvPr id="0" name=""/>
        <dsp:cNvSpPr/>
      </dsp:nvSpPr>
      <dsp:spPr>
        <a:xfrm>
          <a:off x="5134033" y="684987"/>
          <a:ext cx="0" cy="2487361"/>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117AD3-B000-4A8D-8000-BFA0F2FF037F}">
      <dsp:nvSpPr>
        <dsp:cNvPr id="0" name=""/>
        <dsp:cNvSpPr/>
      </dsp:nvSpPr>
      <dsp:spPr>
        <a:xfrm>
          <a:off x="5203126" y="767899"/>
          <a:ext cx="1308213" cy="1119312"/>
        </a:xfrm>
        <a:prstGeom prst="cube">
          <a:avLst/>
        </a:prstGeom>
        <a:blipFill rotWithShape="1">
          <a:blip xmlns:r="http://schemas.openxmlformats.org/officeDocument/2006/relationships" r:embed="rId4"/>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5914CEC-595F-46C0-AB17-707C007AB094}">
      <dsp:nvSpPr>
        <dsp:cNvPr id="0" name=""/>
        <dsp:cNvSpPr/>
      </dsp:nvSpPr>
      <dsp:spPr>
        <a:xfrm>
          <a:off x="5203126" y="1887212"/>
          <a:ext cx="1308213" cy="1285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Bền vững về văn hóa và tâm lý, tính cách</a:t>
          </a:r>
          <a:endParaRPr lang="en-US" sz="2800" kern="1200" dirty="0">
            <a:latin typeface="Times New Roman" panose="02020603050405020304" pitchFamily="18" charset="0"/>
            <a:cs typeface="Times New Roman" panose="02020603050405020304" pitchFamily="18" charset="0"/>
          </a:endParaRPr>
        </a:p>
      </dsp:txBody>
      <dsp:txXfrm>
        <a:off x="5203126" y="1887212"/>
        <a:ext cx="1308213" cy="1285136"/>
      </dsp:txXfrm>
    </dsp:sp>
    <dsp:sp modelId="{549AFF34-3E4A-4DBD-8DE7-FE05BE45A340}">
      <dsp:nvSpPr>
        <dsp:cNvPr id="0" name=""/>
        <dsp:cNvSpPr/>
      </dsp:nvSpPr>
      <dsp:spPr>
        <a:xfrm>
          <a:off x="5134033" y="215417"/>
          <a:ext cx="1381867" cy="5103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người</a:t>
          </a:r>
          <a:r>
            <a:rPr lang="en-US" sz="2800" kern="1200" dirty="0">
              <a:latin typeface="Times New Roman" panose="02020603050405020304" pitchFamily="18" charset="0"/>
              <a:cs typeface="Times New Roman" panose="02020603050405020304" pitchFamily="18" charset="0"/>
            </a:rPr>
            <a:t> </a:t>
          </a:r>
        </a:p>
      </dsp:txBody>
      <dsp:txXfrm>
        <a:off x="5134033" y="215417"/>
        <a:ext cx="1381867" cy="510356"/>
      </dsp:txXfrm>
    </dsp:sp>
    <dsp:sp modelId="{B0D5CBE6-7F64-450D-AC19-4C8AC90CA7BF}">
      <dsp:nvSpPr>
        <dsp:cNvPr id="0" name=""/>
        <dsp:cNvSpPr/>
      </dsp:nvSpPr>
      <dsp:spPr>
        <a:xfrm>
          <a:off x="6844200" y="684987"/>
          <a:ext cx="0" cy="2487361"/>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2508E9-E41A-4210-A0A4-4BAF560193F3}">
      <dsp:nvSpPr>
        <dsp:cNvPr id="0" name=""/>
        <dsp:cNvSpPr/>
      </dsp:nvSpPr>
      <dsp:spPr>
        <a:xfrm>
          <a:off x="6913294" y="767899"/>
          <a:ext cx="1308213" cy="1119312"/>
        </a:xfrm>
        <a:prstGeom prst="cube">
          <a:avLst/>
        </a:prstGeom>
        <a:blipFill rotWithShape="1">
          <a:blip xmlns:r="http://schemas.openxmlformats.org/officeDocument/2006/relationships" r:embed="rId5"/>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662AEFE-C790-4DD5-8BA2-A2092958097A}">
      <dsp:nvSpPr>
        <dsp:cNvPr id="0" name=""/>
        <dsp:cNvSpPr/>
      </dsp:nvSpPr>
      <dsp:spPr>
        <a:xfrm>
          <a:off x="6913294" y="1887212"/>
          <a:ext cx="1308213" cy="1285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Có nhà nước và pháp luật thống nhất</a:t>
          </a:r>
          <a:endParaRPr lang="en-US" sz="2800" kern="1200" dirty="0">
            <a:latin typeface="Times New Roman" panose="02020603050405020304" pitchFamily="18" charset="0"/>
            <a:cs typeface="Times New Roman" panose="02020603050405020304" pitchFamily="18" charset="0"/>
          </a:endParaRPr>
        </a:p>
      </dsp:txBody>
      <dsp:txXfrm>
        <a:off x="6913294" y="1887212"/>
        <a:ext cx="1308213" cy="1285136"/>
      </dsp:txXfrm>
    </dsp:sp>
    <dsp:sp modelId="{67DBE8F3-274E-4941-9A26-23C3A3E2F898}">
      <dsp:nvSpPr>
        <dsp:cNvPr id="0" name=""/>
        <dsp:cNvSpPr/>
      </dsp:nvSpPr>
      <dsp:spPr>
        <a:xfrm>
          <a:off x="6844200" y="215417"/>
          <a:ext cx="1381867" cy="51035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Ổn</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định</a:t>
          </a:r>
          <a:endParaRPr lang="en-US" sz="2800" kern="1200" dirty="0">
            <a:latin typeface="Times New Roman" panose="02020603050405020304" pitchFamily="18" charset="0"/>
            <a:cs typeface="Times New Roman" panose="02020603050405020304" pitchFamily="18" charset="0"/>
          </a:endParaRPr>
        </a:p>
      </dsp:txBody>
      <dsp:txXfrm>
        <a:off x="6844200" y="215417"/>
        <a:ext cx="1381867" cy="51035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320CD-CCDF-4D29-BC0E-6B3C085093F1}">
      <dsp:nvSpPr>
        <dsp:cNvPr id="0" name=""/>
        <dsp:cNvSpPr/>
      </dsp:nvSpPr>
      <dsp:spPr>
        <a:xfrm rot="5400000">
          <a:off x="1904397"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1B6CF-0036-4D17-AF92-E514F2956D38}">
      <dsp:nvSpPr>
        <dsp:cNvPr id="0" name=""/>
        <dsp:cNvSpPr/>
      </dsp:nvSpPr>
      <dsp:spPr>
        <a:xfrm rot="16200000">
          <a:off x="2356756"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FD34E-1888-41D5-8842-E5CCEE96A884}">
      <dsp:nvSpPr>
        <dsp:cNvPr id="0" name=""/>
        <dsp:cNvSpPr/>
      </dsp:nvSpPr>
      <dsp:spPr>
        <a:xfrm>
          <a:off x="2408728"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8728" y="381793"/>
        <a:ext cx="333716" cy="87932"/>
      </dsp:txXfrm>
    </dsp:sp>
    <dsp:sp modelId="{9C83A3AD-A702-4C27-81F7-7E583D91932E}">
      <dsp:nvSpPr>
        <dsp:cNvPr id="0" name=""/>
        <dsp:cNvSpPr/>
      </dsp:nvSpPr>
      <dsp:spPr>
        <a:xfrm rot="5400000">
          <a:off x="2342657"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64847F-2864-4F17-9721-0A10A093243C}">
      <dsp:nvSpPr>
        <dsp:cNvPr id="0" name=""/>
        <dsp:cNvSpPr/>
      </dsp:nvSpPr>
      <dsp:spPr>
        <a:xfrm rot="16200000">
          <a:off x="2794883"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2F1BF-E816-464E-80FF-9CFE9909DDF9}">
      <dsp:nvSpPr>
        <dsp:cNvPr id="0" name=""/>
        <dsp:cNvSpPr/>
      </dsp:nvSpPr>
      <dsp:spPr>
        <a:xfrm>
          <a:off x="2814800"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4800" y="381793"/>
        <a:ext cx="333716" cy="87932"/>
      </dsp:txXfrm>
    </dsp:sp>
    <dsp:sp modelId="{B918B4C2-D002-4487-A2A1-234F1423FF29}">
      <dsp:nvSpPr>
        <dsp:cNvPr id="0" name=""/>
        <dsp:cNvSpPr/>
      </dsp:nvSpPr>
      <dsp:spPr>
        <a:xfrm>
          <a:off x="2398005"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26125" y="149864"/>
        <a:ext cx="116110" cy="153885"/>
      </dsp:txXfrm>
    </dsp:sp>
    <dsp:sp modelId="{4EF82B6D-B797-42D2-AB19-EC2814FD846C}">
      <dsp:nvSpPr>
        <dsp:cNvPr id="0" name=""/>
        <dsp:cNvSpPr/>
      </dsp:nvSpPr>
      <dsp:spPr>
        <a:xfrm>
          <a:off x="2543143"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0291" y="149864"/>
        <a:ext cx="116110" cy="153885"/>
      </dsp:txXfrm>
    </dsp:sp>
    <dsp:sp modelId="{4990850A-5EFF-45F3-89C7-31FB0BF59A6B}">
      <dsp:nvSpPr>
        <dsp:cNvPr id="0" name=""/>
        <dsp:cNvSpPr/>
      </dsp:nvSpPr>
      <dsp:spPr>
        <a:xfrm>
          <a:off x="2031142" y="66722"/>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1537" y="87117"/>
        <a:ext cx="98476" cy="98479"/>
      </dsp:txXfrm>
    </dsp:sp>
    <dsp:sp modelId="{93655191-C347-4DCA-B1D7-C421400F9D94}">
      <dsp:nvSpPr>
        <dsp:cNvPr id="0" name=""/>
        <dsp:cNvSpPr/>
      </dsp:nvSpPr>
      <dsp:spPr>
        <a:xfrm>
          <a:off x="1979778" y="183158"/>
          <a:ext cx="68408" cy="68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9AE432F-FF7F-4BFD-B3AD-69B10A89EB61}">
      <dsp:nvSpPr>
        <dsp:cNvPr id="0" name=""/>
        <dsp:cNvSpPr/>
      </dsp:nvSpPr>
      <dsp:spPr>
        <a:xfrm>
          <a:off x="2181837" y="94117"/>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E06E497-8B15-46BA-9D94-761ABE188941}">
      <dsp:nvSpPr>
        <dsp:cNvPr id="0" name=""/>
        <dsp:cNvSpPr/>
      </dsp:nvSpPr>
      <dsp:spPr>
        <a:xfrm>
          <a:off x="2167045" y="149903"/>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7440" y="170298"/>
        <a:ext cx="98476" cy="98479"/>
      </dsp:txXfrm>
    </dsp:sp>
    <dsp:sp modelId="{0C07D147-4B45-4BAC-8F09-5AF2D7D48A3E}">
      <dsp:nvSpPr>
        <dsp:cNvPr id="0" name=""/>
        <dsp:cNvSpPr/>
      </dsp:nvSpPr>
      <dsp:spPr>
        <a:xfrm>
          <a:off x="2181609" y="297691"/>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D6206BA-3545-45A9-830B-5D6AF4C718C3}">
      <dsp:nvSpPr>
        <dsp:cNvPr id="0" name=""/>
        <dsp:cNvSpPr/>
      </dsp:nvSpPr>
      <dsp:spPr>
        <a:xfrm>
          <a:off x="2033624" y="229490"/>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054019" y="249885"/>
        <a:ext cx="98476" cy="98479"/>
      </dsp:txXfrm>
    </dsp:sp>
    <dsp:sp modelId="{1400F297-FCB6-4F79-BB18-4F3596D367F1}">
      <dsp:nvSpPr>
        <dsp:cNvPr id="0" name=""/>
        <dsp:cNvSpPr/>
      </dsp:nvSpPr>
      <dsp:spPr>
        <a:xfrm>
          <a:off x="2852707" y="90845"/>
          <a:ext cx="256704" cy="2566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0300" y="128432"/>
        <a:ext cx="181518" cy="181484"/>
      </dsp:txXfrm>
    </dsp:sp>
    <dsp:sp modelId="{F336F64F-37D6-42EF-97A1-2D09A8A44DFF}">
      <dsp:nvSpPr>
        <dsp:cNvPr id="0" name=""/>
        <dsp:cNvSpPr/>
      </dsp:nvSpPr>
      <dsp:spPr>
        <a:xfrm>
          <a:off x="1986961"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961" y="381793"/>
        <a:ext cx="333716" cy="879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320CD-CCDF-4D29-BC0E-6B3C085093F1}">
      <dsp:nvSpPr>
        <dsp:cNvPr id="0" name=""/>
        <dsp:cNvSpPr/>
      </dsp:nvSpPr>
      <dsp:spPr>
        <a:xfrm rot="5400000">
          <a:off x="1516872"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1B6CF-0036-4D17-AF92-E514F2956D38}">
      <dsp:nvSpPr>
        <dsp:cNvPr id="0" name=""/>
        <dsp:cNvSpPr/>
      </dsp:nvSpPr>
      <dsp:spPr>
        <a:xfrm rot="16200000">
          <a:off x="1969231"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FD34E-1888-41D5-8842-E5CCEE96A884}">
      <dsp:nvSpPr>
        <dsp:cNvPr id="0" name=""/>
        <dsp:cNvSpPr/>
      </dsp:nvSpPr>
      <dsp:spPr>
        <a:xfrm>
          <a:off x="2021203"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21203" y="381793"/>
        <a:ext cx="333716" cy="87932"/>
      </dsp:txXfrm>
    </dsp:sp>
    <dsp:sp modelId="{9C83A3AD-A702-4C27-81F7-7E583D91932E}">
      <dsp:nvSpPr>
        <dsp:cNvPr id="0" name=""/>
        <dsp:cNvSpPr/>
      </dsp:nvSpPr>
      <dsp:spPr>
        <a:xfrm rot="5400000">
          <a:off x="1955132"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64847F-2864-4F17-9721-0A10A093243C}">
      <dsp:nvSpPr>
        <dsp:cNvPr id="0" name=""/>
        <dsp:cNvSpPr/>
      </dsp:nvSpPr>
      <dsp:spPr>
        <a:xfrm rot="16200000">
          <a:off x="2407358"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2F1BF-E816-464E-80FF-9CFE9909DDF9}">
      <dsp:nvSpPr>
        <dsp:cNvPr id="0" name=""/>
        <dsp:cNvSpPr/>
      </dsp:nvSpPr>
      <dsp:spPr>
        <a:xfrm>
          <a:off x="2427276"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7276" y="381793"/>
        <a:ext cx="333716" cy="87932"/>
      </dsp:txXfrm>
    </dsp:sp>
    <dsp:sp modelId="{B918B4C2-D002-4487-A2A1-234F1423FF29}">
      <dsp:nvSpPr>
        <dsp:cNvPr id="0" name=""/>
        <dsp:cNvSpPr/>
      </dsp:nvSpPr>
      <dsp:spPr>
        <a:xfrm>
          <a:off x="2010480"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8601" y="149864"/>
        <a:ext cx="116110" cy="153885"/>
      </dsp:txXfrm>
    </dsp:sp>
    <dsp:sp modelId="{4EF82B6D-B797-42D2-AB19-EC2814FD846C}">
      <dsp:nvSpPr>
        <dsp:cNvPr id="0" name=""/>
        <dsp:cNvSpPr/>
      </dsp:nvSpPr>
      <dsp:spPr>
        <a:xfrm>
          <a:off x="2155618"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12766" y="149864"/>
        <a:ext cx="116110" cy="153885"/>
      </dsp:txXfrm>
    </dsp:sp>
    <dsp:sp modelId="{4990850A-5EFF-45F3-89C7-31FB0BF59A6B}">
      <dsp:nvSpPr>
        <dsp:cNvPr id="0" name=""/>
        <dsp:cNvSpPr/>
      </dsp:nvSpPr>
      <dsp:spPr>
        <a:xfrm>
          <a:off x="1643617" y="66722"/>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64012" y="87117"/>
        <a:ext cx="98476" cy="98479"/>
      </dsp:txXfrm>
    </dsp:sp>
    <dsp:sp modelId="{93655191-C347-4DCA-B1D7-C421400F9D94}">
      <dsp:nvSpPr>
        <dsp:cNvPr id="0" name=""/>
        <dsp:cNvSpPr/>
      </dsp:nvSpPr>
      <dsp:spPr>
        <a:xfrm>
          <a:off x="1592254" y="183158"/>
          <a:ext cx="68408" cy="68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9AE432F-FF7F-4BFD-B3AD-69B10A89EB61}">
      <dsp:nvSpPr>
        <dsp:cNvPr id="0" name=""/>
        <dsp:cNvSpPr/>
      </dsp:nvSpPr>
      <dsp:spPr>
        <a:xfrm>
          <a:off x="1794313" y="94117"/>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E06E497-8B15-46BA-9D94-761ABE188941}">
      <dsp:nvSpPr>
        <dsp:cNvPr id="0" name=""/>
        <dsp:cNvSpPr/>
      </dsp:nvSpPr>
      <dsp:spPr>
        <a:xfrm>
          <a:off x="1779521" y="149903"/>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9916" y="170298"/>
        <a:ext cx="98476" cy="98479"/>
      </dsp:txXfrm>
    </dsp:sp>
    <dsp:sp modelId="{0C07D147-4B45-4BAC-8F09-5AF2D7D48A3E}">
      <dsp:nvSpPr>
        <dsp:cNvPr id="0" name=""/>
        <dsp:cNvSpPr/>
      </dsp:nvSpPr>
      <dsp:spPr>
        <a:xfrm>
          <a:off x="1794084" y="297691"/>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D6206BA-3545-45A9-830B-5D6AF4C718C3}">
      <dsp:nvSpPr>
        <dsp:cNvPr id="0" name=""/>
        <dsp:cNvSpPr/>
      </dsp:nvSpPr>
      <dsp:spPr>
        <a:xfrm>
          <a:off x="1646099" y="229490"/>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1666494" y="249885"/>
        <a:ext cx="98476" cy="98479"/>
      </dsp:txXfrm>
    </dsp:sp>
    <dsp:sp modelId="{1400F297-FCB6-4F79-BB18-4F3596D367F1}">
      <dsp:nvSpPr>
        <dsp:cNvPr id="0" name=""/>
        <dsp:cNvSpPr/>
      </dsp:nvSpPr>
      <dsp:spPr>
        <a:xfrm>
          <a:off x="2465183" y="90845"/>
          <a:ext cx="256704" cy="2566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2776" y="128432"/>
        <a:ext cx="181518" cy="181484"/>
      </dsp:txXfrm>
    </dsp:sp>
    <dsp:sp modelId="{F336F64F-37D6-42EF-97A1-2D09A8A44DFF}">
      <dsp:nvSpPr>
        <dsp:cNvPr id="0" name=""/>
        <dsp:cNvSpPr/>
      </dsp:nvSpPr>
      <dsp:spPr>
        <a:xfrm>
          <a:off x="1599436"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99436" y="381793"/>
        <a:ext cx="333716" cy="879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320CD-CCDF-4D29-BC0E-6B3C085093F1}">
      <dsp:nvSpPr>
        <dsp:cNvPr id="0" name=""/>
        <dsp:cNvSpPr/>
      </dsp:nvSpPr>
      <dsp:spPr>
        <a:xfrm rot="5400000">
          <a:off x="1904397"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1B6CF-0036-4D17-AF92-E514F2956D38}">
      <dsp:nvSpPr>
        <dsp:cNvPr id="0" name=""/>
        <dsp:cNvSpPr/>
      </dsp:nvSpPr>
      <dsp:spPr>
        <a:xfrm rot="16200000">
          <a:off x="2356756"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FD34E-1888-41D5-8842-E5CCEE96A884}">
      <dsp:nvSpPr>
        <dsp:cNvPr id="0" name=""/>
        <dsp:cNvSpPr/>
      </dsp:nvSpPr>
      <dsp:spPr>
        <a:xfrm>
          <a:off x="2408728"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08728" y="381793"/>
        <a:ext cx="333716" cy="87932"/>
      </dsp:txXfrm>
    </dsp:sp>
    <dsp:sp modelId="{9C83A3AD-A702-4C27-81F7-7E583D91932E}">
      <dsp:nvSpPr>
        <dsp:cNvPr id="0" name=""/>
        <dsp:cNvSpPr/>
      </dsp:nvSpPr>
      <dsp:spPr>
        <a:xfrm rot="5400000">
          <a:off x="2342657"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64847F-2864-4F17-9721-0A10A093243C}">
      <dsp:nvSpPr>
        <dsp:cNvPr id="0" name=""/>
        <dsp:cNvSpPr/>
      </dsp:nvSpPr>
      <dsp:spPr>
        <a:xfrm rot="16200000">
          <a:off x="2794883" y="-33"/>
          <a:ext cx="439522" cy="439590"/>
        </a:xfrm>
        <a:prstGeom prst="blockArc">
          <a:avLst>
            <a:gd name="adj1" fmla="val 13500000"/>
            <a:gd name="adj2" fmla="val 18900000"/>
            <a:gd name="adj3" fmla="val 496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72F1BF-E816-464E-80FF-9CFE9909DDF9}">
      <dsp:nvSpPr>
        <dsp:cNvPr id="0" name=""/>
        <dsp:cNvSpPr/>
      </dsp:nvSpPr>
      <dsp:spPr>
        <a:xfrm>
          <a:off x="2814800"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14800" y="381793"/>
        <a:ext cx="333716" cy="87932"/>
      </dsp:txXfrm>
    </dsp:sp>
    <dsp:sp modelId="{B918B4C2-D002-4487-A2A1-234F1423FF29}">
      <dsp:nvSpPr>
        <dsp:cNvPr id="0" name=""/>
        <dsp:cNvSpPr/>
      </dsp:nvSpPr>
      <dsp:spPr>
        <a:xfrm>
          <a:off x="2398005"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26125" y="149864"/>
        <a:ext cx="116110" cy="153885"/>
      </dsp:txXfrm>
    </dsp:sp>
    <dsp:sp modelId="{4EF82B6D-B797-42D2-AB19-EC2814FD846C}">
      <dsp:nvSpPr>
        <dsp:cNvPr id="0" name=""/>
        <dsp:cNvSpPr/>
      </dsp:nvSpPr>
      <dsp:spPr>
        <a:xfrm>
          <a:off x="2543143" y="126117"/>
          <a:ext cx="201378" cy="2013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0291" y="149864"/>
        <a:ext cx="116110" cy="153885"/>
      </dsp:txXfrm>
    </dsp:sp>
    <dsp:sp modelId="{4990850A-5EFF-45F3-89C7-31FB0BF59A6B}">
      <dsp:nvSpPr>
        <dsp:cNvPr id="0" name=""/>
        <dsp:cNvSpPr/>
      </dsp:nvSpPr>
      <dsp:spPr>
        <a:xfrm>
          <a:off x="2031142" y="66722"/>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1537" y="87117"/>
        <a:ext cx="98476" cy="98479"/>
      </dsp:txXfrm>
    </dsp:sp>
    <dsp:sp modelId="{93655191-C347-4DCA-B1D7-C421400F9D94}">
      <dsp:nvSpPr>
        <dsp:cNvPr id="0" name=""/>
        <dsp:cNvSpPr/>
      </dsp:nvSpPr>
      <dsp:spPr>
        <a:xfrm>
          <a:off x="1979778" y="183158"/>
          <a:ext cx="68408" cy="68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9AE432F-FF7F-4BFD-B3AD-69B10A89EB61}">
      <dsp:nvSpPr>
        <dsp:cNvPr id="0" name=""/>
        <dsp:cNvSpPr/>
      </dsp:nvSpPr>
      <dsp:spPr>
        <a:xfrm>
          <a:off x="2181837" y="94117"/>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E06E497-8B15-46BA-9D94-761ABE188941}">
      <dsp:nvSpPr>
        <dsp:cNvPr id="0" name=""/>
        <dsp:cNvSpPr/>
      </dsp:nvSpPr>
      <dsp:spPr>
        <a:xfrm>
          <a:off x="2167045" y="149903"/>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87440" y="170298"/>
        <a:ext cx="98476" cy="98479"/>
      </dsp:txXfrm>
    </dsp:sp>
    <dsp:sp modelId="{0C07D147-4B45-4BAC-8F09-5AF2D7D48A3E}">
      <dsp:nvSpPr>
        <dsp:cNvPr id="0" name=""/>
        <dsp:cNvSpPr/>
      </dsp:nvSpPr>
      <dsp:spPr>
        <a:xfrm>
          <a:off x="2181609" y="297691"/>
          <a:ext cx="39804" cy="3977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D6206BA-3545-45A9-830B-5D6AF4C718C3}">
      <dsp:nvSpPr>
        <dsp:cNvPr id="0" name=""/>
        <dsp:cNvSpPr/>
      </dsp:nvSpPr>
      <dsp:spPr>
        <a:xfrm>
          <a:off x="2033624" y="229490"/>
          <a:ext cx="139266" cy="13926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054019" y="249885"/>
        <a:ext cx="98476" cy="98479"/>
      </dsp:txXfrm>
    </dsp:sp>
    <dsp:sp modelId="{1400F297-FCB6-4F79-BB18-4F3596D367F1}">
      <dsp:nvSpPr>
        <dsp:cNvPr id="0" name=""/>
        <dsp:cNvSpPr/>
      </dsp:nvSpPr>
      <dsp:spPr>
        <a:xfrm>
          <a:off x="2852707" y="90845"/>
          <a:ext cx="256704" cy="2566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90300" y="128432"/>
        <a:ext cx="181518" cy="181484"/>
      </dsp:txXfrm>
    </dsp:sp>
    <dsp:sp modelId="{F336F64F-37D6-42EF-97A1-2D09A8A44DFF}">
      <dsp:nvSpPr>
        <dsp:cNvPr id="0" name=""/>
        <dsp:cNvSpPr/>
      </dsp:nvSpPr>
      <dsp:spPr>
        <a:xfrm>
          <a:off x="1986961" y="381793"/>
          <a:ext cx="333716" cy="87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6961" y="381793"/>
        <a:ext cx="333716" cy="879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4827F-280A-4E84-86B5-85811AC1311D}">
      <dsp:nvSpPr>
        <dsp:cNvPr id="0" name=""/>
        <dsp:cNvSpPr/>
      </dsp:nvSpPr>
      <dsp:spPr>
        <a:xfrm>
          <a:off x="52581" y="1033263"/>
          <a:ext cx="3652822" cy="17461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just" defTabSz="889000">
            <a:lnSpc>
              <a:spcPct val="90000"/>
            </a:lnSpc>
            <a:spcBef>
              <a:spcPct val="0"/>
            </a:spcBef>
            <a:spcAft>
              <a:spcPct val="15000"/>
            </a:spcAft>
            <a:buChar char="•"/>
          </a:pPr>
          <a:r>
            <a:rPr lang="en-US" sz="2000" i="1" kern="1200" dirty="0" err="1">
              <a:solidFill>
                <a:schemeClr val="tx2"/>
              </a:solidFill>
              <a:latin typeface="Times New Roman" panose="02020603050405020304" pitchFamily="18" charset="0"/>
              <a:cs typeface="Times New Roman" panose="02020603050405020304" pitchFamily="18" charset="0"/>
            </a:rPr>
            <a:t>Quyết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định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sự</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hình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thành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dân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tộc</a:t>
          </a:r>
          <a:endParaRPr lang="en-US" sz="2000" i="1" kern="1200" dirty="0">
            <a:solidFill>
              <a:schemeClr val="tx2"/>
            </a:solidFill>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sz="2000" i="1" kern="1200" dirty="0" err="1">
              <a:solidFill>
                <a:schemeClr val="tx2"/>
              </a:solidFill>
              <a:latin typeface="Times New Roman" panose="02020603050405020304" pitchFamily="18" charset="0"/>
              <a:cs typeface="Times New Roman" panose="02020603050405020304" pitchFamily="18" charset="0"/>
            </a:rPr>
            <a:t>Quyết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định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khuynh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hướng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phát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triển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và</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tính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chất</a:t>
          </a:r>
          <a:r>
            <a:rPr lang="en-US" sz="2000" i="1" kern="1200" dirty="0">
              <a:solidFill>
                <a:schemeClr val="tx2"/>
              </a:solidFill>
              <a:latin typeface="Times New Roman" panose="02020603050405020304" pitchFamily="18" charset="0"/>
              <a:cs typeface="Times New Roman" panose="02020603050405020304" pitchFamily="18" charset="0"/>
            </a:rPr>
            <a:t> của </a:t>
          </a:r>
          <a:r>
            <a:rPr lang="en-US" sz="2000" i="1" kern="1200" dirty="0" err="1">
              <a:solidFill>
                <a:schemeClr val="tx2"/>
              </a:solidFill>
              <a:latin typeface="Times New Roman" panose="02020603050405020304" pitchFamily="18" charset="0"/>
              <a:cs typeface="Times New Roman" panose="02020603050405020304" pitchFamily="18" charset="0"/>
            </a:rPr>
            <a:t>dân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tộc</a:t>
          </a:r>
          <a:endParaRPr lang="en-US" sz="2000" i="1" kern="1200" dirty="0">
            <a:solidFill>
              <a:schemeClr val="tx2"/>
            </a:solidFill>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endParaRPr lang="en-US" sz="2000" kern="1200" dirty="0">
            <a:solidFill>
              <a:schemeClr val="tx2"/>
            </a:solidFill>
            <a:latin typeface="Times New Roman" panose="02020603050405020304" pitchFamily="18" charset="0"/>
            <a:cs typeface="Times New Roman" panose="02020603050405020304" pitchFamily="18" charset="0"/>
          </a:endParaRPr>
        </a:p>
      </dsp:txBody>
      <dsp:txXfrm>
        <a:off x="92765" y="1073447"/>
        <a:ext cx="3572454" cy="1291602"/>
      </dsp:txXfrm>
    </dsp:sp>
    <dsp:sp modelId="{17B9589F-DA44-417D-B2F5-B05B11573532}">
      <dsp:nvSpPr>
        <dsp:cNvPr id="0" name=""/>
        <dsp:cNvSpPr/>
      </dsp:nvSpPr>
      <dsp:spPr>
        <a:xfrm flipH="1">
          <a:off x="-24397" y="-1631841"/>
          <a:ext cx="48794" cy="5044303"/>
        </a:xfrm>
        <a:prstGeom prst="circularArrow">
          <a:avLst>
            <a:gd name="adj1" fmla="val 1592"/>
            <a:gd name="adj2" fmla="val 188981"/>
            <a:gd name="adj3" fmla="val 1908637"/>
            <a:gd name="adj4" fmla="val 8968635"/>
            <a:gd name="adj5" fmla="val 18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55A17A-1C1D-4B0B-89B2-DD6B9147E434}">
      <dsp:nvSpPr>
        <dsp:cNvPr id="0" name=""/>
        <dsp:cNvSpPr/>
      </dsp:nvSpPr>
      <dsp:spPr>
        <a:xfrm>
          <a:off x="443188" y="2476793"/>
          <a:ext cx="1881844" cy="748347"/>
        </a:xfrm>
        <a:prstGeom prst="cub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Giai</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cấp</a:t>
          </a:r>
          <a:endParaRPr lang="en-US" sz="2800" kern="1200" dirty="0">
            <a:latin typeface="Times New Roman" panose="02020603050405020304" pitchFamily="18" charset="0"/>
            <a:cs typeface="Times New Roman" panose="02020603050405020304" pitchFamily="18" charset="0"/>
          </a:endParaRPr>
        </a:p>
      </dsp:txBody>
      <dsp:txXfrm>
        <a:off x="443188" y="2663880"/>
        <a:ext cx="1694757" cy="561260"/>
      </dsp:txXfrm>
    </dsp:sp>
    <dsp:sp modelId="{66510214-B116-49AD-8E52-C8EEA3E97B94}">
      <dsp:nvSpPr>
        <dsp:cNvPr id="0" name=""/>
        <dsp:cNvSpPr/>
      </dsp:nvSpPr>
      <dsp:spPr>
        <a:xfrm>
          <a:off x="3988851" y="658282"/>
          <a:ext cx="4188505" cy="24907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just" defTabSz="889000">
            <a:lnSpc>
              <a:spcPct val="90000"/>
            </a:lnSpc>
            <a:spcBef>
              <a:spcPct val="0"/>
            </a:spcBef>
            <a:spcAft>
              <a:spcPct val="15000"/>
            </a:spcAft>
            <a:buChar char="•"/>
          </a:pPr>
          <a:r>
            <a:rPr lang="en-US" sz="2000" i="1" kern="1200" dirty="0" err="1">
              <a:solidFill>
                <a:srgbClr val="FF0000"/>
              </a:solidFill>
              <a:latin typeface="Times New Roman" panose="02020603050405020304" pitchFamily="18" charset="0"/>
              <a:cs typeface="Times New Roman" panose="02020603050405020304" pitchFamily="18" charset="0"/>
            </a:rPr>
            <a:t>Sự</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hình</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thành</a:t>
          </a:r>
          <a:r>
            <a:rPr lang="en-US" sz="2000" i="1" kern="1200" dirty="0">
              <a:solidFill>
                <a:srgbClr val="FF0000"/>
              </a:solidFill>
              <a:latin typeface="Times New Roman" panose="02020603050405020304" pitchFamily="18" charset="0"/>
              <a:cs typeface="Times New Roman" panose="02020603050405020304" pitchFamily="18" charset="0"/>
            </a:rPr>
            <a:t> DT </a:t>
          </a:r>
          <a:r>
            <a:rPr lang="en-US" sz="2000" i="1" kern="1200" dirty="0" err="1">
              <a:solidFill>
                <a:srgbClr val="FF0000"/>
              </a:solidFill>
              <a:latin typeface="Times New Roman" panose="02020603050405020304" pitchFamily="18" charset="0"/>
              <a:cs typeface="Times New Roman" panose="02020603050405020304" pitchFamily="18" charset="0"/>
            </a:rPr>
            <a:t>mở</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ra</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những</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điều</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kiện</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thuận</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lợi</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cho</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cuộc</a:t>
          </a:r>
          <a:r>
            <a:rPr lang="en-US" sz="2000" i="1" kern="1200" dirty="0">
              <a:solidFill>
                <a:srgbClr val="FF0000"/>
              </a:solidFill>
              <a:latin typeface="Times New Roman" panose="02020603050405020304" pitchFamily="18" charset="0"/>
              <a:cs typeface="Times New Roman" panose="02020603050405020304" pitchFamily="18" charset="0"/>
            </a:rPr>
            <a:t> ĐT </a:t>
          </a:r>
          <a:r>
            <a:rPr lang="en-US" sz="2000" i="1" kern="1200" dirty="0" err="1">
              <a:solidFill>
                <a:srgbClr val="FF0000"/>
              </a:solidFill>
              <a:latin typeface="Times New Roman" panose="02020603050405020304" pitchFamily="18" charset="0"/>
              <a:cs typeface="Times New Roman" panose="02020603050405020304" pitchFamily="18" charset="0"/>
            </a:rPr>
            <a:t>giai</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cấp</a:t>
          </a:r>
          <a:endParaRPr lang="en-US" sz="2000" i="1" kern="1200" dirty="0">
            <a:solidFill>
              <a:srgbClr val="FF0000"/>
            </a:solidFill>
            <a:latin typeface="Times New Roman" panose="02020603050405020304" pitchFamily="18" charset="0"/>
            <a:cs typeface="Times New Roman" panose="02020603050405020304" pitchFamily="18" charset="0"/>
          </a:endParaRPr>
        </a:p>
        <a:p>
          <a:pPr marL="228600" lvl="1" indent="-228600" algn="just" defTabSz="889000">
            <a:lnSpc>
              <a:spcPct val="90000"/>
            </a:lnSpc>
            <a:spcBef>
              <a:spcPct val="0"/>
            </a:spcBef>
            <a:spcAft>
              <a:spcPct val="15000"/>
            </a:spcAft>
            <a:buChar char="•"/>
          </a:pPr>
          <a:r>
            <a:rPr lang="en-US" sz="2000" i="1" kern="1200" dirty="0" err="1">
              <a:solidFill>
                <a:srgbClr val="FF0000"/>
              </a:solidFill>
              <a:latin typeface="Times New Roman" panose="02020603050405020304" pitchFamily="18" charset="0"/>
              <a:cs typeface="Times New Roman" panose="02020603050405020304" pitchFamily="18" charset="0"/>
            </a:rPr>
            <a:t>Đấu</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tranh</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giải</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phóng</a:t>
          </a:r>
          <a:r>
            <a:rPr lang="en-US" sz="2000" i="1" kern="1200" dirty="0">
              <a:solidFill>
                <a:srgbClr val="FF0000"/>
              </a:solidFill>
              <a:latin typeface="Times New Roman" panose="02020603050405020304" pitchFamily="18" charset="0"/>
              <a:cs typeface="Times New Roman" panose="02020603050405020304" pitchFamily="18" charset="0"/>
            </a:rPr>
            <a:t> DT </a:t>
          </a:r>
          <a:r>
            <a:rPr lang="en-US" sz="2000" i="1" kern="1200" dirty="0" err="1">
              <a:solidFill>
                <a:srgbClr val="FF0000"/>
              </a:solidFill>
              <a:latin typeface="Times New Roman" panose="02020603050405020304" pitchFamily="18" charset="0"/>
              <a:cs typeface="Times New Roman" panose="02020603050405020304" pitchFamily="18" charset="0"/>
            </a:rPr>
            <a:t>là</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điều</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kiện</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tiền</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đề</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cho</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đấu</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tranh</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giải</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phóng</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giai</a:t>
          </a:r>
          <a:r>
            <a:rPr lang="en-US" sz="2000" i="1" kern="1200" dirty="0">
              <a:solidFill>
                <a:srgbClr val="FF0000"/>
              </a:solidFill>
              <a:latin typeface="Times New Roman" panose="02020603050405020304" pitchFamily="18" charset="0"/>
              <a:cs typeface="Times New Roman" panose="02020603050405020304" pitchFamily="18" charset="0"/>
            </a:rPr>
            <a:t> </a:t>
          </a:r>
          <a:r>
            <a:rPr lang="en-US" sz="2000" i="1" kern="1200" dirty="0" err="1">
              <a:solidFill>
                <a:srgbClr val="FF0000"/>
              </a:solidFill>
              <a:latin typeface="Times New Roman" panose="02020603050405020304" pitchFamily="18" charset="0"/>
              <a:cs typeface="Times New Roman" panose="02020603050405020304" pitchFamily="18" charset="0"/>
            </a:rPr>
            <a:t>cấp</a:t>
          </a:r>
          <a:endParaRPr lang="en-US" sz="2000" i="1" kern="1200" dirty="0">
            <a:solidFill>
              <a:srgbClr val="FF0000"/>
            </a:solidFill>
            <a:latin typeface="Times New Roman" panose="02020603050405020304" pitchFamily="18" charset="0"/>
            <a:cs typeface="Times New Roman" panose="02020603050405020304" pitchFamily="18" charset="0"/>
          </a:endParaRPr>
        </a:p>
      </dsp:txBody>
      <dsp:txXfrm>
        <a:off x="4046171" y="1249342"/>
        <a:ext cx="4073865" cy="1842407"/>
      </dsp:txXfrm>
    </dsp:sp>
    <dsp:sp modelId="{9D33C391-CEF7-4243-8F20-354B566D636D}">
      <dsp:nvSpPr>
        <dsp:cNvPr id="0" name=""/>
        <dsp:cNvSpPr/>
      </dsp:nvSpPr>
      <dsp:spPr>
        <a:xfrm>
          <a:off x="5544609" y="664619"/>
          <a:ext cx="1881844" cy="748347"/>
        </a:xfrm>
        <a:prstGeom prst="cub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Dân</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tộc</a:t>
          </a:r>
          <a:endParaRPr lang="en-US" sz="2800" kern="1200" dirty="0">
            <a:latin typeface="Times New Roman" panose="02020603050405020304" pitchFamily="18" charset="0"/>
            <a:cs typeface="Times New Roman" panose="02020603050405020304" pitchFamily="18" charset="0"/>
          </a:endParaRPr>
        </a:p>
      </dsp:txBody>
      <dsp:txXfrm>
        <a:off x="5544609" y="851706"/>
        <a:ext cx="1694757" cy="5612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F217D-B9C1-4D15-BBC2-B72C798155AD}">
      <dsp:nvSpPr>
        <dsp:cNvPr id="0" name=""/>
        <dsp:cNvSpPr/>
      </dsp:nvSpPr>
      <dsp:spPr>
        <a:xfrm>
          <a:off x="894436" y="-42157"/>
          <a:ext cx="3829050" cy="3829050"/>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tx2"/>
              </a:solidFill>
              <a:latin typeface="Times New Roman" panose="02020603050405020304" pitchFamily="18" charset="0"/>
              <a:cs typeface="Times New Roman" panose="02020603050405020304" pitchFamily="18" charset="0"/>
            </a:rPr>
            <a:t>Nhân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loại</a:t>
          </a:r>
          <a:endParaRPr lang="en-US" sz="2800" b="1" kern="1200" dirty="0">
            <a:solidFill>
              <a:schemeClr val="tx2"/>
            </a:solidFill>
            <a:latin typeface="Times New Roman" panose="02020603050405020304" pitchFamily="18" charset="0"/>
            <a:cs typeface="Times New Roman" panose="02020603050405020304" pitchFamily="18" charset="0"/>
          </a:endParaRPr>
        </a:p>
      </dsp:txBody>
      <dsp:txXfrm>
        <a:off x="2091014" y="149294"/>
        <a:ext cx="1435893" cy="382905"/>
      </dsp:txXfrm>
    </dsp:sp>
    <dsp:sp modelId="{311F0CE3-B840-4DBB-B7DB-CA7DE8B78956}">
      <dsp:nvSpPr>
        <dsp:cNvPr id="0" name=""/>
        <dsp:cNvSpPr/>
      </dsp:nvSpPr>
      <dsp:spPr>
        <a:xfrm>
          <a:off x="1181615" y="532199"/>
          <a:ext cx="3254692" cy="3254692"/>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b="1" kern="1200" dirty="0">
            <a:solidFill>
              <a:sysClr val="window" lastClr="FFFFFF"/>
            </a:solidFill>
            <a:latin typeface="Times New Roman" pitchFamily="18" charset="0"/>
            <a:ea typeface="+mn-ea"/>
            <a:cs typeface="Times New Roman" pitchFamily="18" charset="0"/>
          </a:endParaRPr>
        </a:p>
      </dsp:txBody>
      <dsp:txXfrm>
        <a:off x="2107168" y="719344"/>
        <a:ext cx="1403586" cy="374289"/>
      </dsp:txXfrm>
    </dsp:sp>
    <dsp:sp modelId="{A2072194-4E20-4460-BF5F-B14CC4CC3768}">
      <dsp:nvSpPr>
        <dsp:cNvPr id="0" name=""/>
        <dsp:cNvSpPr/>
      </dsp:nvSpPr>
      <dsp:spPr>
        <a:xfrm>
          <a:off x="1468794" y="1106557"/>
          <a:ext cx="2680335" cy="2680335"/>
        </a:xfrm>
        <a:prstGeom prst="ellipse">
          <a:avLst/>
        </a:prstGeom>
        <a:solidFill>
          <a:schemeClr val="accent2">
            <a:shade val="80000"/>
            <a:hueOff val="-14349"/>
            <a:satOff val="-1610"/>
            <a:lumOff val="102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err="1">
              <a:solidFill>
                <a:schemeClr val="tx2"/>
              </a:solidFill>
              <a:latin typeface="Times New Roman" panose="02020603050405020304" pitchFamily="18" charset="0"/>
              <a:cs typeface="Times New Roman" panose="02020603050405020304" pitchFamily="18" charset="0"/>
            </a:rPr>
            <a:t>Dân</a:t>
          </a:r>
          <a:r>
            <a:rPr lang="en-US" sz="3200" b="1" kern="1200" dirty="0">
              <a:solidFill>
                <a:schemeClr val="tx2"/>
              </a:solidFill>
              <a:latin typeface="Times New Roman" panose="02020603050405020304" pitchFamily="18" charset="0"/>
              <a:cs typeface="Times New Roman" panose="02020603050405020304" pitchFamily="18" charset="0"/>
            </a:rPr>
            <a:t> </a:t>
          </a:r>
          <a:r>
            <a:rPr lang="en-US" sz="3200" b="1" kern="1200" dirty="0" err="1">
              <a:solidFill>
                <a:schemeClr val="tx2"/>
              </a:solidFill>
              <a:latin typeface="Times New Roman" panose="02020603050405020304" pitchFamily="18" charset="0"/>
              <a:cs typeface="Times New Roman" panose="02020603050405020304" pitchFamily="18" charset="0"/>
            </a:rPr>
            <a:t>tộc</a:t>
          </a:r>
          <a:endParaRPr lang="en-US" sz="3200" b="1" kern="1200" dirty="0">
            <a:solidFill>
              <a:schemeClr val="tx2"/>
            </a:solidFill>
            <a:latin typeface="Times New Roman" panose="02020603050405020304" pitchFamily="18" charset="0"/>
            <a:cs typeface="Times New Roman" panose="02020603050405020304" pitchFamily="18" charset="0"/>
          </a:endParaRPr>
        </a:p>
      </dsp:txBody>
      <dsp:txXfrm>
        <a:off x="2115424" y="1291500"/>
        <a:ext cx="1387073" cy="369886"/>
      </dsp:txXfrm>
    </dsp:sp>
    <dsp:sp modelId="{F6FFBA57-16FE-45A2-A100-1EBF19FF35E2}">
      <dsp:nvSpPr>
        <dsp:cNvPr id="0" name=""/>
        <dsp:cNvSpPr/>
      </dsp:nvSpPr>
      <dsp:spPr>
        <a:xfrm>
          <a:off x="1755972" y="1680914"/>
          <a:ext cx="2105977" cy="2105977"/>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b="1" kern="1200" dirty="0">
            <a:solidFill>
              <a:sysClr val="window" lastClr="FFFFFF"/>
            </a:solidFill>
            <a:latin typeface="Times New Roman" pitchFamily="18" charset="0"/>
            <a:ea typeface="+mn-ea"/>
            <a:cs typeface="Times New Roman" pitchFamily="18" charset="0"/>
          </a:endParaRPr>
        </a:p>
      </dsp:txBody>
      <dsp:txXfrm>
        <a:off x="2240347" y="1870452"/>
        <a:ext cx="1137227" cy="379075"/>
      </dsp:txXfrm>
    </dsp:sp>
    <dsp:sp modelId="{10169502-1AFF-491B-B749-275C6D6C1673}">
      <dsp:nvSpPr>
        <dsp:cNvPr id="0" name=""/>
        <dsp:cNvSpPr/>
      </dsp:nvSpPr>
      <dsp:spPr>
        <a:xfrm>
          <a:off x="2043151" y="2170956"/>
          <a:ext cx="1531620" cy="1700251"/>
        </a:xfrm>
        <a:prstGeom prst="ellipse">
          <a:avLst/>
        </a:prstGeom>
        <a:solidFill>
          <a:schemeClr val="accent2">
            <a:shade val="80000"/>
            <a:hueOff val="-28698"/>
            <a:satOff val="-3219"/>
            <a:lumOff val="205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Giai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cấp</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2311184" y="2383487"/>
        <a:ext cx="995553" cy="425062"/>
      </dsp:txXfrm>
    </dsp:sp>
    <dsp:sp modelId="{0E825E4D-23EB-4117-9781-294689C9FBA7}">
      <dsp:nvSpPr>
        <dsp:cNvPr id="0" name=""/>
        <dsp:cNvSpPr/>
      </dsp:nvSpPr>
      <dsp:spPr>
        <a:xfrm>
          <a:off x="2330330" y="2829629"/>
          <a:ext cx="957262" cy="957262"/>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a:outerShdw blurRad="63500" dist="50800" dir="5400000" algn="ctr" rotWithShape="0">
            <a:schemeClr val="accent2">
              <a:lumMod val="40000"/>
              <a:lumOff val="60000"/>
              <a:alpha val="43000"/>
            </a:schemeClr>
          </a:outerShdw>
        </a:effectLst>
        <a:scene3d>
          <a:camera prst="orthographicFront">
            <a:rot lat="300000" lon="0" rev="0"/>
          </a:camera>
          <a:lightRig rig="contrasting" dir="t">
            <a:rot lat="0" lon="0" rev="1200000"/>
          </a:lightRig>
        </a:scene3d>
        <a:sp3d contourW="19050" prstMaterial="metal">
          <a:bevelT w="88900" h="203200"/>
          <a:bevelB w="165100" h="254000"/>
        </a:sp3d>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endParaRPr lang="en-US" sz="1700" b="1" kern="1200" dirty="0">
            <a:solidFill>
              <a:sysClr val="windowText" lastClr="000000"/>
            </a:solidFill>
            <a:latin typeface="Times New Roman" pitchFamily="18" charset="0"/>
            <a:ea typeface="+mn-ea"/>
            <a:cs typeface="Times New Roman" pitchFamily="18" charset="0"/>
          </a:endParaRPr>
        </a:p>
      </dsp:txBody>
      <dsp:txXfrm>
        <a:off x="2470518" y="3068945"/>
        <a:ext cx="676886" cy="4786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6325D-829E-4A78-86F8-6DA593E98FD1}">
      <dsp:nvSpPr>
        <dsp:cNvPr id="0" name=""/>
        <dsp:cNvSpPr/>
      </dsp:nvSpPr>
      <dsp:spPr>
        <a:xfrm>
          <a:off x="3101" y="-32685"/>
          <a:ext cx="3552983" cy="252769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Times New Roman" panose="02020603050405020304" pitchFamily="18" charset="0"/>
              <a:ea typeface="Tahoma" pitchFamily="34" charset="0"/>
              <a:cs typeface="Times New Roman" panose="02020603050405020304" pitchFamily="18" charset="0"/>
            </a:rPr>
            <a:t>Sản</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xuất</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vật</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chất</a:t>
          </a:r>
          <a:endParaRPr lang="en-US" sz="3200" b="1" kern="1200" dirty="0">
            <a:latin typeface="Times New Roman" panose="02020603050405020304" pitchFamily="18" charset="0"/>
            <a:ea typeface="Tahoma" pitchFamily="34" charset="0"/>
            <a:cs typeface="Times New Roman" panose="02020603050405020304" pitchFamily="18" charset="0"/>
          </a:endParaRPr>
        </a:p>
      </dsp:txBody>
      <dsp:txXfrm>
        <a:off x="3101" y="978393"/>
        <a:ext cx="3552983" cy="1011078"/>
      </dsp:txXfrm>
    </dsp:sp>
    <dsp:sp modelId="{5BD1A0A4-24BC-4099-B181-074BD1F19EBC}">
      <dsp:nvSpPr>
        <dsp:cNvPr id="0" name=""/>
        <dsp:cNvSpPr/>
      </dsp:nvSpPr>
      <dsp:spPr>
        <a:xfrm>
          <a:off x="146423" y="-16515"/>
          <a:ext cx="3266340" cy="1142554"/>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47A06-6E6D-417A-B79C-FE9AB050EB5D}">
      <dsp:nvSpPr>
        <dsp:cNvPr id="0" name=""/>
        <dsp:cNvSpPr/>
      </dsp:nvSpPr>
      <dsp:spPr>
        <a:xfrm>
          <a:off x="3662674" y="-32685"/>
          <a:ext cx="3552983" cy="252769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err="1">
              <a:latin typeface="Times New Roman" panose="02020603050405020304" pitchFamily="18" charset="0"/>
              <a:ea typeface="Tahoma" pitchFamily="34" charset="0"/>
              <a:cs typeface="Times New Roman" panose="02020603050405020304" pitchFamily="18" charset="0"/>
            </a:rPr>
            <a:t>Sản</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xuất</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tinh</a:t>
          </a:r>
          <a:r>
            <a:rPr lang="en-US" sz="3200" b="1" kern="1200" dirty="0">
              <a:latin typeface="Times New Roman" panose="02020603050405020304" pitchFamily="18" charset="0"/>
              <a:ea typeface="Tahoma" pitchFamily="34" charset="0"/>
              <a:cs typeface="Times New Roman" panose="02020603050405020304" pitchFamily="18" charset="0"/>
            </a:rPr>
            <a:t> </a:t>
          </a:r>
          <a:r>
            <a:rPr lang="en-US" sz="3200" b="1" kern="1200" dirty="0" err="1">
              <a:latin typeface="Times New Roman" panose="02020603050405020304" pitchFamily="18" charset="0"/>
              <a:ea typeface="Tahoma" pitchFamily="34" charset="0"/>
              <a:cs typeface="Times New Roman" panose="02020603050405020304" pitchFamily="18" charset="0"/>
            </a:rPr>
            <a:t>thần</a:t>
          </a:r>
          <a:endParaRPr lang="en-US" sz="3200" b="1" kern="1200" dirty="0">
            <a:latin typeface="Times New Roman" panose="02020603050405020304" pitchFamily="18" charset="0"/>
            <a:ea typeface="Tahoma" pitchFamily="34" charset="0"/>
            <a:cs typeface="Times New Roman" panose="02020603050405020304" pitchFamily="18" charset="0"/>
          </a:endParaRPr>
        </a:p>
      </dsp:txBody>
      <dsp:txXfrm>
        <a:off x="3662674" y="978393"/>
        <a:ext cx="3552983" cy="1011078"/>
      </dsp:txXfrm>
    </dsp:sp>
    <dsp:sp modelId="{89C9B68C-CE3A-41BD-B5F9-A4118F7EDACA}">
      <dsp:nvSpPr>
        <dsp:cNvPr id="0" name=""/>
        <dsp:cNvSpPr/>
      </dsp:nvSpPr>
      <dsp:spPr>
        <a:xfrm>
          <a:off x="3830772" y="19480"/>
          <a:ext cx="3216787" cy="113980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8485D8-C52C-4AE5-8296-6B97D69DFAF6}">
      <dsp:nvSpPr>
        <dsp:cNvPr id="0" name=""/>
        <dsp:cNvSpPr/>
      </dsp:nvSpPr>
      <dsp:spPr>
        <a:xfrm>
          <a:off x="288750" y="1797716"/>
          <a:ext cx="6641259" cy="762665"/>
        </a:xfrm>
        <a:prstGeom prst="leftRightArrow">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0547B-9827-49CD-BECB-602C4C386B47}">
      <dsp:nvSpPr>
        <dsp:cNvPr id="0" name=""/>
        <dsp:cNvSpPr/>
      </dsp:nvSpPr>
      <dsp:spPr>
        <a:xfrm>
          <a:off x="350057" y="582434"/>
          <a:ext cx="1532165" cy="1592603"/>
        </a:xfrm>
        <a:prstGeom prst="circularArrow">
          <a:avLst>
            <a:gd name="adj1" fmla="val 10980"/>
            <a:gd name="adj2" fmla="val 1142322"/>
            <a:gd name="adj3" fmla="val 4500000"/>
            <a:gd name="adj4" fmla="val 10800000"/>
            <a:gd name="adj5" fmla="val 12500"/>
          </a:avLst>
        </a:prstGeom>
        <a:solidFill>
          <a:srgbClr val="00B0F0"/>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56EFAE7A-E2E2-4B5F-BF7F-E0318D53CEAC}">
      <dsp:nvSpPr>
        <dsp:cNvPr id="0" name=""/>
        <dsp:cNvSpPr/>
      </dsp:nvSpPr>
      <dsp:spPr>
        <a:xfrm>
          <a:off x="861158" y="986221"/>
          <a:ext cx="575426" cy="287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2"/>
              </a:solidFill>
              <a:latin typeface="Times New Roman" panose="02020603050405020304" pitchFamily="18" charset="0"/>
              <a:cs typeface="Times New Roman" panose="02020603050405020304" pitchFamily="18" charset="0"/>
            </a:rPr>
            <a:t>Giai</a:t>
          </a:r>
          <a:r>
            <a:rPr lang="en-US" sz="1800" b="1" kern="1200" dirty="0">
              <a:solidFill>
                <a:schemeClr val="tx2"/>
              </a:solidFill>
              <a:latin typeface="Times New Roman" panose="02020603050405020304" pitchFamily="18" charset="0"/>
              <a:cs typeface="Times New Roman" panose="02020603050405020304" pitchFamily="18" charset="0"/>
            </a:rPr>
            <a:t> </a:t>
          </a:r>
          <a:r>
            <a:rPr lang="en-US" sz="1800" b="1" kern="1200" dirty="0" err="1">
              <a:solidFill>
                <a:schemeClr val="tx2"/>
              </a:solidFill>
              <a:latin typeface="Times New Roman" panose="02020603050405020304" pitchFamily="18" charset="0"/>
              <a:cs typeface="Times New Roman" panose="02020603050405020304" pitchFamily="18" charset="0"/>
            </a:rPr>
            <a:t>cấp</a:t>
          </a:r>
          <a:endParaRPr lang="en-US" sz="1800" b="1" kern="1200" dirty="0">
            <a:solidFill>
              <a:schemeClr val="tx2"/>
            </a:solidFill>
            <a:latin typeface="Times New Roman" panose="02020603050405020304" pitchFamily="18" charset="0"/>
            <a:cs typeface="Times New Roman" panose="02020603050405020304" pitchFamily="18" charset="0"/>
          </a:endParaRPr>
        </a:p>
      </dsp:txBody>
      <dsp:txXfrm>
        <a:off x="861158" y="986221"/>
        <a:ext cx="575426" cy="287644"/>
      </dsp:txXfrm>
    </dsp:sp>
    <dsp:sp modelId="{11BDA5B3-3596-4CB9-9964-C6F92266A583}">
      <dsp:nvSpPr>
        <dsp:cNvPr id="0" name=""/>
        <dsp:cNvSpPr/>
      </dsp:nvSpPr>
      <dsp:spPr>
        <a:xfrm>
          <a:off x="62441" y="1177516"/>
          <a:ext cx="1532165" cy="1592603"/>
        </a:xfrm>
        <a:prstGeom prst="leftCircularArrow">
          <a:avLst>
            <a:gd name="adj1" fmla="val 10980"/>
            <a:gd name="adj2" fmla="val 1142322"/>
            <a:gd name="adj3" fmla="val 6300000"/>
            <a:gd name="adj4" fmla="val 18900000"/>
            <a:gd name="adj5" fmla="val 12500"/>
          </a:avLst>
        </a:prstGeom>
        <a:solidFill>
          <a:srgbClr val="00B0F0"/>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F6B5B68C-0CB4-495C-B105-F5ECFFE165CA}">
      <dsp:nvSpPr>
        <dsp:cNvPr id="0" name=""/>
        <dsp:cNvSpPr/>
      </dsp:nvSpPr>
      <dsp:spPr>
        <a:xfrm>
          <a:off x="495611" y="1596047"/>
          <a:ext cx="575426" cy="287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2"/>
              </a:solidFill>
              <a:latin typeface="Times New Roman" panose="02020603050405020304" pitchFamily="18" charset="0"/>
              <a:cs typeface="Times New Roman" panose="02020603050405020304" pitchFamily="18" charset="0"/>
            </a:rPr>
            <a:t>Dân</a:t>
          </a:r>
          <a:r>
            <a:rPr lang="en-US" sz="1800" b="1" kern="1200" dirty="0">
              <a:solidFill>
                <a:schemeClr val="tx2"/>
              </a:solidFill>
              <a:latin typeface="Times New Roman" panose="02020603050405020304" pitchFamily="18" charset="0"/>
              <a:cs typeface="Times New Roman" panose="02020603050405020304" pitchFamily="18" charset="0"/>
            </a:rPr>
            <a:t> </a:t>
          </a:r>
          <a:r>
            <a:rPr lang="en-US" sz="1800" b="1" kern="1200" dirty="0" err="1">
              <a:solidFill>
                <a:schemeClr val="tx2"/>
              </a:solidFill>
              <a:latin typeface="Times New Roman" panose="02020603050405020304" pitchFamily="18" charset="0"/>
              <a:cs typeface="Times New Roman" panose="02020603050405020304" pitchFamily="18" charset="0"/>
            </a:rPr>
            <a:t>tộc</a:t>
          </a:r>
          <a:endParaRPr lang="en-US" sz="1800" b="1" kern="1200" dirty="0">
            <a:solidFill>
              <a:schemeClr val="tx2"/>
            </a:solidFill>
            <a:latin typeface="Times New Roman" panose="02020603050405020304" pitchFamily="18" charset="0"/>
            <a:cs typeface="Times New Roman" panose="02020603050405020304" pitchFamily="18" charset="0"/>
          </a:endParaRPr>
        </a:p>
      </dsp:txBody>
      <dsp:txXfrm>
        <a:off x="495611" y="1596047"/>
        <a:ext cx="575426" cy="287644"/>
      </dsp:txXfrm>
    </dsp:sp>
    <dsp:sp modelId="{7659497F-8A71-45D6-A942-8E25D2F26AB1}">
      <dsp:nvSpPr>
        <dsp:cNvPr id="0" name=""/>
        <dsp:cNvSpPr/>
      </dsp:nvSpPr>
      <dsp:spPr>
        <a:xfrm>
          <a:off x="458734" y="1882969"/>
          <a:ext cx="1316367" cy="1368633"/>
        </a:xfrm>
        <a:prstGeom prst="blockArc">
          <a:avLst>
            <a:gd name="adj1" fmla="val 13500000"/>
            <a:gd name="adj2" fmla="val 10800000"/>
            <a:gd name="adj3" fmla="val 12740"/>
          </a:avLst>
        </a:prstGeom>
        <a:solidFill>
          <a:srgbClr val="00B0F0"/>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CEBAB08B-2073-4F7C-83A7-1F89042C7FEE}">
      <dsp:nvSpPr>
        <dsp:cNvPr id="0" name=""/>
        <dsp:cNvSpPr/>
      </dsp:nvSpPr>
      <dsp:spPr>
        <a:xfrm>
          <a:off x="828621" y="2432715"/>
          <a:ext cx="575426" cy="287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tx2"/>
              </a:solidFill>
              <a:latin typeface="Times New Roman" panose="02020603050405020304" pitchFamily="18" charset="0"/>
              <a:cs typeface="Times New Roman" panose="02020603050405020304" pitchFamily="18" charset="0"/>
            </a:rPr>
            <a:t>Nhân loại</a:t>
          </a:r>
          <a:endParaRPr lang="en-US" sz="1800" b="1" kern="1200" dirty="0">
            <a:solidFill>
              <a:schemeClr val="tx2"/>
            </a:solidFill>
            <a:latin typeface="Times New Roman" panose="02020603050405020304" pitchFamily="18" charset="0"/>
            <a:cs typeface="Times New Roman" panose="02020603050405020304" pitchFamily="18" charset="0"/>
          </a:endParaRPr>
        </a:p>
      </dsp:txBody>
      <dsp:txXfrm>
        <a:off x="828621" y="2432715"/>
        <a:ext cx="575426" cy="28764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D516A-46C9-433D-8D91-F9735ABC00C2}">
      <dsp:nvSpPr>
        <dsp:cNvPr id="0" name=""/>
        <dsp:cNvSpPr/>
      </dsp:nvSpPr>
      <dsp:spPr>
        <a:xfrm rot="5400000">
          <a:off x="4354931" y="-472480"/>
          <a:ext cx="1242556" cy="2187517"/>
        </a:xfrm>
        <a:prstGeom prst="hexagon">
          <a:avLst>
            <a:gd name="adj" fmla="val 25000"/>
            <a:gd name="vf" fmla="val 11547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Times New Roman" panose="02020603050405020304" pitchFamily="18" charset="0"/>
              <a:cs typeface="Times New Roman" panose="02020603050405020304" pitchFamily="18" charset="0"/>
            </a:rPr>
            <a:t>b</a:t>
          </a:r>
          <a:r>
            <a:rPr lang="en-US" sz="2800" kern="1200" dirty="0">
              <a:solidFill>
                <a:schemeClr val="tx2"/>
              </a:solidFill>
              <a:latin typeface="Times New Roman" panose="02020603050405020304" pitchFamily="18" charset="0"/>
              <a:cs typeface="Times New Roman" panose="02020603050405020304" pitchFamily="18" charset="0"/>
            </a:rPr>
            <a:t>. </a:t>
          </a:r>
          <a:r>
            <a:rPr lang="en-US" sz="2800" kern="1200" dirty="0" err="1">
              <a:solidFill>
                <a:schemeClr val="tx2"/>
              </a:solidFill>
              <a:latin typeface="Times New Roman" panose="02020603050405020304" pitchFamily="18" charset="0"/>
              <a:cs typeface="Times New Roman" panose="02020603050405020304" pitchFamily="18" charset="0"/>
            </a:rPr>
            <a:t>Bản</a:t>
          </a:r>
          <a:r>
            <a:rPr lang="en-US" sz="2800" kern="1200" dirty="0">
              <a:solidFill>
                <a:schemeClr val="tx2"/>
              </a:solidFill>
              <a:latin typeface="Times New Roman" panose="02020603050405020304" pitchFamily="18" charset="0"/>
              <a:cs typeface="Times New Roman" panose="02020603050405020304" pitchFamily="18" charset="0"/>
            </a:rPr>
            <a:t> </a:t>
          </a:r>
          <a:r>
            <a:rPr lang="en-US" sz="2800" kern="1200" dirty="0" err="1">
              <a:solidFill>
                <a:schemeClr val="tx2"/>
              </a:solidFill>
              <a:latin typeface="Times New Roman" panose="02020603050405020304" pitchFamily="18" charset="0"/>
              <a:cs typeface="Times New Roman" panose="02020603050405020304" pitchFamily="18" charset="0"/>
            </a:rPr>
            <a:t>chất</a:t>
          </a:r>
          <a:r>
            <a:rPr lang="en-US" sz="2800" kern="1200" dirty="0">
              <a:solidFill>
                <a:schemeClr val="tx2"/>
              </a:solidFill>
              <a:latin typeface="Times New Roman" panose="02020603050405020304" pitchFamily="18" charset="0"/>
              <a:cs typeface="Times New Roman" panose="02020603050405020304" pitchFamily="18" charset="0"/>
            </a:rPr>
            <a:t> của </a:t>
          </a:r>
          <a:r>
            <a:rPr lang="en-US" sz="2800" kern="1200" dirty="0" err="1">
              <a:solidFill>
                <a:schemeClr val="tx2"/>
              </a:solidFill>
              <a:latin typeface="Times New Roman" panose="02020603050405020304" pitchFamily="18" charset="0"/>
              <a:cs typeface="Times New Roman" panose="02020603050405020304" pitchFamily="18" charset="0"/>
            </a:rPr>
            <a:t>nhà</a:t>
          </a:r>
          <a:r>
            <a:rPr lang="en-US" sz="2800" kern="1200" dirty="0">
              <a:solidFill>
                <a:schemeClr val="tx2"/>
              </a:solidFill>
              <a:latin typeface="Times New Roman" panose="02020603050405020304" pitchFamily="18" charset="0"/>
              <a:cs typeface="Times New Roman" panose="02020603050405020304" pitchFamily="18" charset="0"/>
            </a:rPr>
            <a:t> </a:t>
          </a:r>
          <a:r>
            <a:rPr lang="en-US" sz="2800" kern="1200" dirty="0" err="1">
              <a:solidFill>
                <a:schemeClr val="tx2"/>
              </a:solidFill>
              <a:latin typeface="Times New Roman" panose="02020603050405020304" pitchFamily="18" charset="0"/>
              <a:cs typeface="Times New Roman" panose="02020603050405020304" pitchFamily="18" charset="0"/>
            </a:rPr>
            <a:t>nước</a:t>
          </a:r>
          <a:endParaRPr lang="en-US" sz="2800" kern="1200" dirty="0">
            <a:solidFill>
              <a:schemeClr val="tx2"/>
            </a:solidFill>
            <a:latin typeface="Times New Roman" panose="02020603050405020304" pitchFamily="18" charset="0"/>
            <a:cs typeface="Times New Roman" panose="02020603050405020304" pitchFamily="18" charset="0"/>
          </a:endParaRPr>
        </a:p>
      </dsp:txBody>
      <dsp:txXfrm rot="-5400000">
        <a:off x="4247037" y="207093"/>
        <a:ext cx="1458345" cy="828370"/>
      </dsp:txXfrm>
    </dsp:sp>
    <dsp:sp modelId="{ACDD675D-5806-4FCD-A5AB-EEE7CF0480AE}">
      <dsp:nvSpPr>
        <dsp:cNvPr id="0" name=""/>
        <dsp:cNvSpPr/>
      </dsp:nvSpPr>
      <dsp:spPr>
        <a:xfrm>
          <a:off x="5216300" y="249488"/>
          <a:ext cx="1386693" cy="745534"/>
        </a:xfrm>
        <a:prstGeom prst="rect">
          <a:avLst/>
        </a:prstGeom>
        <a:noFill/>
        <a:ln>
          <a:noFill/>
        </a:ln>
        <a:effectLst/>
      </dsp:spPr>
      <dsp:style>
        <a:lnRef idx="0">
          <a:scrgbClr r="0" g="0" b="0"/>
        </a:lnRef>
        <a:fillRef idx="0">
          <a:scrgbClr r="0" g="0" b="0"/>
        </a:fillRef>
        <a:effectRef idx="0">
          <a:scrgbClr r="0" g="0" b="0"/>
        </a:effectRef>
        <a:fontRef idx="minor"/>
      </dsp:style>
    </dsp:sp>
    <dsp:sp modelId="{99458207-EE04-4F7F-8F9F-E34BE558BFD3}">
      <dsp:nvSpPr>
        <dsp:cNvPr id="0" name=""/>
        <dsp:cNvSpPr/>
      </dsp:nvSpPr>
      <dsp:spPr>
        <a:xfrm rot="5400000">
          <a:off x="1548073" y="-1049104"/>
          <a:ext cx="1242556" cy="3378330"/>
        </a:xfrm>
        <a:prstGeom prst="hexagon">
          <a:avLst>
            <a:gd name="adj" fmla="val 25000"/>
            <a:gd name="vf" fmla="val 115470"/>
          </a:avLst>
        </a:prstGeom>
        <a:solidFill>
          <a:schemeClr val="tx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imes New Roman" panose="02020603050405020304" pitchFamily="18" charset="0"/>
              <a:cs typeface="Times New Roman" panose="02020603050405020304" pitchFamily="18" charset="0"/>
            </a:rPr>
            <a:t>Quan</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điểm</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mácxít</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về</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nhà</a:t>
          </a:r>
          <a:r>
            <a:rPr lang="en-US" sz="2800" b="1" kern="1200" dirty="0">
              <a:latin typeface="Times New Roman" panose="02020603050405020304" pitchFamily="18" charset="0"/>
              <a:cs typeface="Times New Roman" panose="02020603050405020304" pitchFamily="18" charset="0"/>
            </a:rPr>
            <a:t> </a:t>
          </a:r>
          <a:r>
            <a:rPr lang="en-US" sz="2800" b="1" kern="1200" dirty="0" err="1">
              <a:latin typeface="Times New Roman" panose="02020603050405020304" pitchFamily="18" charset="0"/>
              <a:cs typeface="Times New Roman" panose="02020603050405020304" pitchFamily="18" charset="0"/>
            </a:rPr>
            <a:t>nước</a:t>
          </a:r>
          <a:endParaRPr lang="en-US" sz="2800" b="1" kern="1200" dirty="0">
            <a:latin typeface="Times New Roman" panose="02020603050405020304" pitchFamily="18" charset="0"/>
            <a:cs typeface="Times New Roman" panose="02020603050405020304" pitchFamily="18" charset="0"/>
          </a:endParaRPr>
        </a:p>
      </dsp:txBody>
      <dsp:txXfrm rot="-5400000">
        <a:off x="1043241" y="225876"/>
        <a:ext cx="2252220" cy="828370"/>
      </dsp:txXfrm>
    </dsp:sp>
    <dsp:sp modelId="{B94DFAE7-5EB1-4589-A612-F20D38ABB2F8}">
      <dsp:nvSpPr>
        <dsp:cNvPr id="0" name=""/>
        <dsp:cNvSpPr/>
      </dsp:nvSpPr>
      <dsp:spPr>
        <a:xfrm rot="5400000">
          <a:off x="3263978" y="479449"/>
          <a:ext cx="1242556" cy="2187517"/>
        </a:xfrm>
        <a:prstGeom prst="hexagon">
          <a:avLst>
            <a:gd name="adj" fmla="val 25000"/>
            <a:gd name="vf" fmla="val 11547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a</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Nguồn</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gốc</a:t>
          </a:r>
          <a:r>
            <a:rPr lang="en-US" sz="2800" kern="1200" dirty="0">
              <a:latin typeface="Times New Roman" panose="02020603050405020304" pitchFamily="18" charset="0"/>
              <a:cs typeface="Times New Roman" panose="02020603050405020304" pitchFamily="18" charset="0"/>
            </a:rPr>
            <a:t> của </a:t>
          </a:r>
          <a:r>
            <a:rPr lang="en-US" sz="2800" kern="1200" dirty="0" err="1">
              <a:latin typeface="Times New Roman" panose="02020603050405020304" pitchFamily="18" charset="0"/>
              <a:cs typeface="Times New Roman" panose="02020603050405020304" pitchFamily="18" charset="0"/>
            </a:rPr>
            <a:t>nhà</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nước</a:t>
          </a:r>
          <a:endParaRPr lang="en-US" sz="2800" kern="1200" dirty="0">
            <a:latin typeface="Times New Roman" panose="02020603050405020304" pitchFamily="18" charset="0"/>
            <a:cs typeface="Times New Roman" panose="02020603050405020304" pitchFamily="18" charset="0"/>
          </a:endParaRPr>
        </a:p>
      </dsp:txBody>
      <dsp:txXfrm rot="-5400000">
        <a:off x="3156084" y="1159022"/>
        <a:ext cx="1458345" cy="828370"/>
      </dsp:txXfrm>
    </dsp:sp>
    <dsp:sp modelId="{29C562CB-EF1C-4195-BD4B-E2D940DBDDF3}">
      <dsp:nvSpPr>
        <dsp:cNvPr id="0" name=""/>
        <dsp:cNvSpPr/>
      </dsp:nvSpPr>
      <dsp:spPr>
        <a:xfrm>
          <a:off x="1958050" y="1304170"/>
          <a:ext cx="1341961" cy="745534"/>
        </a:xfrm>
        <a:prstGeom prst="rect">
          <a:avLst/>
        </a:prstGeom>
        <a:noFill/>
        <a:ln>
          <a:noFill/>
        </a:ln>
        <a:effectLst/>
      </dsp:spPr>
      <dsp:style>
        <a:lnRef idx="0">
          <a:scrgbClr r="0" g="0" b="0"/>
        </a:lnRef>
        <a:fillRef idx="0">
          <a:scrgbClr r="0" g="0" b="0"/>
        </a:fillRef>
        <a:effectRef idx="0">
          <a:scrgbClr r="0" g="0" b="0"/>
        </a:effectRef>
        <a:fontRef idx="minor"/>
      </dsp:style>
    </dsp:sp>
    <dsp:sp modelId="{F57AB285-8436-4EA8-B742-719C403FAB31}">
      <dsp:nvSpPr>
        <dsp:cNvPr id="0" name=""/>
        <dsp:cNvSpPr/>
      </dsp:nvSpPr>
      <dsp:spPr>
        <a:xfrm rot="5400000">
          <a:off x="5446231" y="470031"/>
          <a:ext cx="1242556" cy="2187517"/>
        </a:xfrm>
        <a:prstGeom prst="hexagon">
          <a:avLst>
            <a:gd name="adj" fmla="val 25000"/>
            <a:gd name="vf" fmla="val 11547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Times New Roman" panose="02020603050405020304" pitchFamily="18" charset="0"/>
              <a:cs typeface="Times New Roman" panose="02020603050405020304" pitchFamily="18" charset="0"/>
            </a:rPr>
            <a:t>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Đặc</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trưng</a:t>
          </a:r>
          <a:r>
            <a:rPr lang="en-US" sz="2100" kern="1200" dirty="0">
              <a:latin typeface="Times New Roman" panose="02020603050405020304" pitchFamily="18" charset="0"/>
              <a:cs typeface="Times New Roman" panose="02020603050405020304" pitchFamily="18" charset="0"/>
            </a:rPr>
            <a:t> của </a:t>
          </a:r>
          <a:r>
            <a:rPr lang="en-US" sz="2100" kern="1200" dirty="0" err="1">
              <a:latin typeface="Times New Roman" panose="02020603050405020304" pitchFamily="18" charset="0"/>
              <a:cs typeface="Times New Roman" panose="02020603050405020304" pitchFamily="18" charset="0"/>
            </a:rPr>
            <a:t>nhà</a:t>
          </a:r>
          <a:r>
            <a:rPr lang="en-US" sz="2100" kern="1200" dirty="0">
              <a:latin typeface="Times New Roman" panose="02020603050405020304" pitchFamily="18" charset="0"/>
              <a:cs typeface="Times New Roman" panose="02020603050405020304" pitchFamily="18" charset="0"/>
            </a:rPr>
            <a:t> </a:t>
          </a:r>
          <a:r>
            <a:rPr lang="en-US" sz="2100" kern="1200" dirty="0" err="1">
              <a:latin typeface="Times New Roman" panose="02020603050405020304" pitchFamily="18" charset="0"/>
              <a:cs typeface="Times New Roman" panose="02020603050405020304" pitchFamily="18" charset="0"/>
            </a:rPr>
            <a:t>nước</a:t>
          </a:r>
          <a:endParaRPr lang="en-US" sz="2100" kern="1200" dirty="0">
            <a:latin typeface="Times New Roman" panose="02020603050405020304" pitchFamily="18" charset="0"/>
            <a:cs typeface="Times New Roman" panose="02020603050405020304" pitchFamily="18" charset="0"/>
          </a:endParaRPr>
        </a:p>
      </dsp:txBody>
      <dsp:txXfrm rot="-5400000">
        <a:off x="5338337" y="1149604"/>
        <a:ext cx="1458345" cy="828370"/>
      </dsp:txXfrm>
    </dsp:sp>
    <dsp:sp modelId="{802EDD98-276B-4BAB-8047-FCA8E4A1009A}">
      <dsp:nvSpPr>
        <dsp:cNvPr id="0" name=""/>
        <dsp:cNvSpPr/>
      </dsp:nvSpPr>
      <dsp:spPr>
        <a:xfrm rot="5400000">
          <a:off x="5493166" y="1613228"/>
          <a:ext cx="1223707" cy="2238736"/>
        </a:xfrm>
        <a:prstGeom prst="hexagon">
          <a:avLst>
            <a:gd name="adj" fmla="val 25000"/>
            <a:gd name="vf" fmla="val 11547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e</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Các</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kiểu</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và</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hình</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thức</a:t>
          </a:r>
          <a:r>
            <a:rPr lang="en-US" sz="2400" kern="1200" dirty="0">
              <a:solidFill>
                <a:schemeClr val="tx2"/>
              </a:solidFill>
              <a:latin typeface="Times New Roman" panose="02020603050405020304" pitchFamily="18" charset="0"/>
              <a:cs typeface="Times New Roman" panose="02020603050405020304" pitchFamily="18" charset="0"/>
            </a:rPr>
            <a:t> của </a:t>
          </a:r>
          <a:r>
            <a:rPr lang="en-US" sz="2400" kern="1200" dirty="0" err="1">
              <a:solidFill>
                <a:schemeClr val="tx2"/>
              </a:solidFill>
              <a:latin typeface="Times New Roman" panose="02020603050405020304" pitchFamily="18" charset="0"/>
              <a:cs typeface="Times New Roman" panose="02020603050405020304" pitchFamily="18" charset="0"/>
            </a:rPr>
            <a:t>nhà</a:t>
          </a:r>
          <a:r>
            <a:rPr lang="en-US" sz="2400" kern="1200" dirty="0">
              <a:solidFill>
                <a:schemeClr val="tx2"/>
              </a:solidFill>
              <a:latin typeface="Times New Roman" panose="02020603050405020304" pitchFamily="18" charset="0"/>
              <a:cs typeface="Times New Roman" panose="02020603050405020304" pitchFamily="18" charset="0"/>
            </a:rPr>
            <a:t> </a:t>
          </a:r>
          <a:r>
            <a:rPr lang="en-US" sz="2400" kern="1200" dirty="0" err="1">
              <a:solidFill>
                <a:schemeClr val="tx2"/>
              </a:solidFill>
              <a:latin typeface="Times New Roman" panose="02020603050405020304" pitchFamily="18" charset="0"/>
              <a:cs typeface="Times New Roman" panose="02020603050405020304" pitchFamily="18" charset="0"/>
            </a:rPr>
            <a:t>nước</a:t>
          </a:r>
          <a:endParaRPr lang="en-US" sz="2400" kern="1200" dirty="0">
            <a:solidFill>
              <a:schemeClr val="tx2"/>
            </a:solidFill>
            <a:latin typeface="Times New Roman" panose="02020603050405020304" pitchFamily="18" charset="0"/>
            <a:cs typeface="Times New Roman" panose="02020603050405020304" pitchFamily="18" charset="0"/>
          </a:endParaRPr>
        </a:p>
      </dsp:txBody>
      <dsp:txXfrm rot="-5400000">
        <a:off x="5358775" y="2324693"/>
        <a:ext cx="1492490" cy="815805"/>
      </dsp:txXfrm>
    </dsp:sp>
    <dsp:sp modelId="{3EF75932-36EC-4207-9241-48947A091A55}">
      <dsp:nvSpPr>
        <dsp:cNvPr id="0" name=""/>
        <dsp:cNvSpPr/>
      </dsp:nvSpPr>
      <dsp:spPr>
        <a:xfrm>
          <a:off x="5044561" y="2358852"/>
          <a:ext cx="1386693" cy="745534"/>
        </a:xfrm>
        <a:prstGeom prst="rect">
          <a:avLst/>
        </a:prstGeom>
        <a:noFill/>
        <a:ln>
          <a:noFill/>
        </a:ln>
        <a:effectLst/>
      </dsp:spPr>
      <dsp:style>
        <a:lnRef idx="0">
          <a:scrgbClr r="0" g="0" b="0"/>
        </a:lnRef>
        <a:fillRef idx="0">
          <a:scrgbClr r="0" g="0" b="0"/>
        </a:fillRef>
        <a:effectRef idx="0">
          <a:scrgbClr r="0" g="0" b="0"/>
        </a:effectRef>
        <a:fontRef idx="minor"/>
      </dsp:style>
    </dsp:sp>
    <dsp:sp modelId="{16EE7E19-718B-428F-B22B-4B0330A744F4}">
      <dsp:nvSpPr>
        <dsp:cNvPr id="0" name=""/>
        <dsp:cNvSpPr/>
      </dsp:nvSpPr>
      <dsp:spPr>
        <a:xfrm rot="5400000">
          <a:off x="3291775" y="1603224"/>
          <a:ext cx="1183261" cy="2261611"/>
        </a:xfrm>
        <a:prstGeom prst="hexagon">
          <a:avLst>
            <a:gd name="adj" fmla="val 25000"/>
            <a:gd name="vf" fmla="val 11547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d</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Chức</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năng</a:t>
          </a:r>
          <a:r>
            <a:rPr lang="en-US" sz="2800" kern="1200" dirty="0">
              <a:latin typeface="Times New Roman" panose="02020603050405020304" pitchFamily="18" charset="0"/>
              <a:cs typeface="Times New Roman" panose="02020603050405020304" pitchFamily="18" charset="0"/>
            </a:rPr>
            <a:t> của </a:t>
          </a:r>
          <a:r>
            <a:rPr lang="en-US" sz="2800" kern="1200" dirty="0" err="1">
              <a:latin typeface="Times New Roman" panose="02020603050405020304" pitchFamily="18" charset="0"/>
              <a:cs typeface="Times New Roman" panose="02020603050405020304" pitchFamily="18" charset="0"/>
            </a:rPr>
            <a:t>nhà</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nước</a:t>
          </a:r>
          <a:endParaRPr lang="en-US" sz="2800" kern="1200" dirty="0">
            <a:latin typeface="Times New Roman" panose="02020603050405020304" pitchFamily="18" charset="0"/>
            <a:cs typeface="Times New Roman" panose="02020603050405020304" pitchFamily="18" charset="0"/>
          </a:endParaRPr>
        </a:p>
      </dsp:txBody>
      <dsp:txXfrm rot="-5400000">
        <a:off x="3129535" y="2339609"/>
        <a:ext cx="1507741" cy="78884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C55E1-25E0-4DDC-A028-3FC2C6304F24}">
      <dsp:nvSpPr>
        <dsp:cNvPr id="0" name=""/>
        <dsp:cNvSpPr/>
      </dsp:nvSpPr>
      <dsp:spPr>
        <a:xfrm>
          <a:off x="514657" y="2071"/>
          <a:ext cx="2946276" cy="161096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just" defTabSz="800100">
            <a:lnSpc>
              <a:spcPct val="90000"/>
            </a:lnSpc>
            <a:spcBef>
              <a:spcPct val="0"/>
            </a:spcBef>
            <a:spcAft>
              <a:spcPct val="15000"/>
            </a:spcAft>
            <a:buChar char="•"/>
          </a:pPr>
          <a:r>
            <a:rPr lang="en-US" sz="1800" b="0" i="0" kern="1200" dirty="0">
              <a:solidFill>
                <a:schemeClr val="tx2"/>
              </a:solidFill>
              <a:latin typeface="Times New Roman" panose="02020603050405020304" pitchFamily="18" charset="0"/>
              <a:cs typeface="Times New Roman" panose="02020603050405020304" pitchFamily="18" charset="0"/>
            </a:rPr>
            <a:t>NN</a:t>
          </a:r>
          <a:r>
            <a:rPr lang="vi-VN" sz="1800" b="0" i="0" kern="1200" dirty="0">
              <a:solidFill>
                <a:schemeClr val="tx2"/>
              </a:solidFill>
              <a:latin typeface="Times New Roman" panose="02020603050405020304" pitchFamily="18" charset="0"/>
              <a:cs typeface="Times New Roman" panose="02020603050405020304" pitchFamily="18" charset="0"/>
            </a:rPr>
            <a:t> là một bộ máy cưỡng chế đặc biệt, là công cụ sắc bén nhất để thực hịên sự thống trị giai cấp, thiết lập và duy trì trật tự xã hội.</a:t>
          </a:r>
          <a:endParaRPr lang="en-US" sz="1800" i="1" kern="1200" dirty="0">
            <a:solidFill>
              <a:schemeClr val="tx2"/>
            </a:solidFill>
            <a:latin typeface="Times New Roman" panose="02020603050405020304" pitchFamily="18" charset="0"/>
            <a:cs typeface="Times New Roman" panose="02020603050405020304" pitchFamily="18" charset="0"/>
          </a:endParaRPr>
        </a:p>
      </dsp:txBody>
      <dsp:txXfrm>
        <a:off x="552404" y="39818"/>
        <a:ext cx="2870782" cy="1573214"/>
      </dsp:txXfrm>
    </dsp:sp>
    <dsp:sp modelId="{B481F097-C036-4FB6-A222-597A7BFA96F8}">
      <dsp:nvSpPr>
        <dsp:cNvPr id="0" name=""/>
        <dsp:cNvSpPr/>
      </dsp:nvSpPr>
      <dsp:spPr>
        <a:xfrm>
          <a:off x="895278" y="1622052"/>
          <a:ext cx="2053521" cy="692713"/>
        </a:xfrm>
        <a:prstGeom prst="rect">
          <a:avLst/>
        </a:prstGeom>
        <a:solidFill>
          <a:schemeClr val="accent6">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Bản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cấp</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895278" y="1622052"/>
        <a:ext cx="1446142" cy="692713"/>
      </dsp:txXfrm>
    </dsp:sp>
    <dsp:sp modelId="{6A8077D3-42AA-43CA-85CE-D0DC54AD0ED5}">
      <dsp:nvSpPr>
        <dsp:cNvPr id="0" name=""/>
        <dsp:cNvSpPr/>
      </dsp:nvSpPr>
      <dsp:spPr>
        <a:xfrm>
          <a:off x="2644220" y="1602238"/>
          <a:ext cx="1335677" cy="883756"/>
        </a:xfrm>
        <a:prstGeom prst="bevel">
          <a:avLst/>
        </a:prstGeom>
        <a:blipFill rotWithShape="1">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7ECBC-DA80-4638-A7B8-0BCCA169A1B1}">
      <dsp:nvSpPr>
        <dsp:cNvPr id="0" name=""/>
        <dsp:cNvSpPr/>
      </dsp:nvSpPr>
      <dsp:spPr>
        <a:xfrm>
          <a:off x="4167055" y="6101"/>
          <a:ext cx="3263061" cy="161096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just" defTabSz="800100">
            <a:lnSpc>
              <a:spcPct val="90000"/>
            </a:lnSpc>
            <a:spcBef>
              <a:spcPct val="0"/>
            </a:spcBef>
            <a:spcAft>
              <a:spcPct val="15000"/>
            </a:spcAft>
            <a:buChar char="•"/>
          </a:pPr>
          <a:r>
            <a:rPr lang="vi-VN" sz="1800" b="0" i="0" u="none" kern="1200" dirty="0">
              <a:solidFill>
                <a:schemeClr val="tx2"/>
              </a:solidFill>
              <a:latin typeface="Times New Roman" panose="02020603050405020304" pitchFamily="18" charset="0"/>
              <a:cs typeface="Times New Roman" panose="02020603050405020304" pitchFamily="18" charset="0"/>
            </a:rPr>
            <a:t>Thể hiện qua vai trò quản lý </a:t>
          </a:r>
          <a:r>
            <a:rPr lang="en-US" sz="1800" b="0" i="0" u="none" kern="1200" dirty="0">
              <a:solidFill>
                <a:schemeClr val="tx2"/>
              </a:solidFill>
              <a:latin typeface="Times New Roman" panose="02020603050405020304" pitchFamily="18" charset="0"/>
              <a:cs typeface="Times New Roman" panose="02020603050405020304" pitchFamily="18" charset="0"/>
            </a:rPr>
            <a:t>XH,</a:t>
          </a:r>
          <a:r>
            <a:rPr lang="vi-VN" sz="1800" b="0" i="0" u="none" kern="1200" dirty="0">
              <a:solidFill>
                <a:schemeClr val="tx2"/>
              </a:solidFill>
              <a:latin typeface="Times New Roman" panose="02020603050405020304" pitchFamily="18" charset="0"/>
              <a:cs typeface="Times New Roman" panose="02020603050405020304" pitchFamily="18" charset="0"/>
            </a:rPr>
            <a:t> N</a:t>
          </a:r>
          <a:r>
            <a:rPr lang="en-US" sz="1800" b="0" i="0" u="none" kern="1200" dirty="0">
              <a:solidFill>
                <a:schemeClr val="tx2"/>
              </a:solidFill>
              <a:latin typeface="Times New Roman" panose="02020603050405020304" pitchFamily="18" charset="0"/>
              <a:cs typeface="Times New Roman" panose="02020603050405020304" pitchFamily="18" charset="0"/>
            </a:rPr>
            <a:t>N</a:t>
          </a:r>
          <a:r>
            <a:rPr lang="vi-VN" sz="1800" b="0" i="0" u="none" kern="1200" dirty="0">
              <a:solidFill>
                <a:schemeClr val="tx2"/>
              </a:solidFill>
              <a:latin typeface="Times New Roman" panose="02020603050405020304" pitchFamily="18" charset="0"/>
              <a:cs typeface="Times New Roman" panose="02020603050405020304" pitchFamily="18" charset="0"/>
            </a:rPr>
            <a:t> giải quyết</a:t>
          </a:r>
          <a:r>
            <a:rPr lang="en-US" sz="1800" b="0" i="0" u="none" kern="1200" dirty="0">
              <a:solidFill>
                <a:schemeClr val="tx2"/>
              </a:solidFill>
              <a:latin typeface="Times New Roman" panose="02020603050405020304" pitchFamily="18" charset="0"/>
              <a:cs typeface="Times New Roman" panose="02020603050405020304" pitchFamily="18" charset="0"/>
            </a:rPr>
            <a:t> </a:t>
          </a:r>
          <a:r>
            <a:rPr lang="vi-VN" sz="1800" b="0" i="0" u="none" kern="1200" dirty="0">
              <a:solidFill>
                <a:schemeClr val="tx2"/>
              </a:solidFill>
              <a:latin typeface="Times New Roman" panose="02020603050405020304" pitchFamily="18" charset="0"/>
              <a:cs typeface="Times New Roman" panose="02020603050405020304" pitchFamily="18" charset="0"/>
            </a:rPr>
            <a:t>các vấn đề nảy sinh trong </a:t>
          </a:r>
          <a:r>
            <a:rPr lang="en-US" sz="1800" b="0" i="0" u="none" kern="1200" dirty="0">
              <a:solidFill>
                <a:schemeClr val="tx2"/>
              </a:solidFill>
              <a:latin typeface="Times New Roman" panose="02020603050405020304" pitchFamily="18" charset="0"/>
              <a:cs typeface="Times New Roman" panose="02020603050405020304" pitchFamily="18" charset="0"/>
            </a:rPr>
            <a:t>XH</a:t>
          </a:r>
          <a:r>
            <a:rPr lang="vi-VN" sz="1800" b="0" i="0" u="none" kern="1200" dirty="0">
              <a:solidFill>
                <a:schemeClr val="tx2"/>
              </a:solidFill>
              <a:latin typeface="Times New Roman" panose="02020603050405020304" pitchFamily="18" charset="0"/>
              <a:cs typeface="Times New Roman" panose="02020603050405020304" pitchFamily="18" charset="0"/>
            </a:rPr>
            <a:t>, bảo vệ lợi íc</a:t>
          </a:r>
          <a:r>
            <a:rPr lang="en-US" sz="1800" b="0" i="0" u="none" kern="1200" dirty="0">
              <a:solidFill>
                <a:schemeClr val="tx2"/>
              </a:solidFill>
              <a:latin typeface="Times New Roman" panose="02020603050405020304" pitchFamily="18" charset="0"/>
              <a:cs typeface="Times New Roman" panose="02020603050405020304" pitchFamily="18" charset="0"/>
            </a:rPr>
            <a:t>h, </a:t>
          </a:r>
          <a:r>
            <a:rPr lang="vi-VN" sz="1800" b="0" i="0" u="none" kern="1200" dirty="0">
              <a:solidFill>
                <a:schemeClr val="tx2"/>
              </a:solidFill>
              <a:latin typeface="Times New Roman" panose="02020603050405020304" pitchFamily="18" charset="0"/>
              <a:cs typeface="Times New Roman" panose="02020603050405020304" pitchFamily="18" charset="0"/>
            </a:rPr>
            <a:t>phục vụ những nhu cầu</a:t>
          </a:r>
          <a:r>
            <a:rPr lang="en-US" sz="1800" b="0" i="0" u="none" kern="1200" dirty="0">
              <a:solidFill>
                <a:schemeClr val="tx2"/>
              </a:solidFill>
              <a:latin typeface="Times New Roman" panose="02020603050405020304" pitchFamily="18" charset="0"/>
              <a:cs typeface="Times New Roman" panose="02020603050405020304" pitchFamily="18" charset="0"/>
            </a:rPr>
            <a:t> </a:t>
          </a:r>
          <a:r>
            <a:rPr lang="en-US" sz="1800" b="0" i="0" u="none" kern="1200" dirty="0" err="1">
              <a:solidFill>
                <a:schemeClr val="tx2"/>
              </a:solidFill>
              <a:latin typeface="Times New Roman" panose="02020603050405020304" pitchFamily="18" charset="0"/>
              <a:cs typeface="Times New Roman" panose="02020603050405020304" pitchFamily="18" charset="0"/>
            </a:rPr>
            <a:t>chung</a:t>
          </a:r>
          <a:r>
            <a:rPr lang="vi-VN" sz="1800" b="0" i="0" u="none" kern="1200" dirty="0">
              <a:solidFill>
                <a:schemeClr val="tx2"/>
              </a:solidFill>
              <a:latin typeface="Times New Roman" panose="02020603050405020304" pitchFamily="18" charset="0"/>
              <a:cs typeface="Times New Roman" panose="02020603050405020304" pitchFamily="18" charset="0"/>
            </a:rPr>
            <a:t> ch</a:t>
          </a:r>
          <a:r>
            <a:rPr lang="en-US" sz="1800" b="0" i="0" u="none" kern="1200" dirty="0">
              <a:solidFill>
                <a:schemeClr val="tx2"/>
              </a:solidFill>
              <a:latin typeface="Times New Roman" panose="02020603050405020304" pitchFamily="18" charset="0"/>
              <a:cs typeface="Times New Roman" panose="02020603050405020304" pitchFamily="18" charset="0"/>
            </a:rPr>
            <a:t>o </a:t>
          </a:r>
          <a:r>
            <a:rPr lang="en-US" sz="1800" b="0" i="0" u="none" kern="1200" dirty="0" err="1">
              <a:solidFill>
                <a:schemeClr val="tx2"/>
              </a:solidFill>
              <a:latin typeface="Times New Roman" panose="02020603050405020304" pitchFamily="18" charset="0"/>
              <a:cs typeface="Times New Roman" panose="02020603050405020304" pitchFamily="18" charset="0"/>
            </a:rPr>
            <a:t>toàn</a:t>
          </a:r>
          <a:r>
            <a:rPr lang="en-US" sz="1800" b="0" i="0" u="none" kern="1200" dirty="0">
              <a:solidFill>
                <a:schemeClr val="tx2"/>
              </a:solidFill>
              <a:latin typeface="Times New Roman" panose="02020603050405020304" pitchFamily="18" charset="0"/>
              <a:cs typeface="Times New Roman" panose="02020603050405020304" pitchFamily="18" charset="0"/>
            </a:rPr>
            <a:t> XH.</a:t>
          </a:r>
          <a:r>
            <a:rPr lang="vi-VN" sz="1800" b="0" i="0" u="none" kern="1200" dirty="0">
              <a:solidFill>
                <a:schemeClr val="tx2"/>
              </a:solidFill>
              <a:latin typeface="Times New Roman" panose="02020603050405020304" pitchFamily="18" charset="0"/>
              <a:cs typeface="Times New Roman" panose="02020603050405020304" pitchFamily="18" charset="0"/>
            </a:rPr>
            <a:t> </a:t>
          </a:r>
          <a:endParaRPr lang="en-US" sz="1800" b="0" i="1" u="none" kern="1200" dirty="0">
            <a:solidFill>
              <a:schemeClr val="tx2"/>
            </a:solidFill>
            <a:latin typeface="Times New Roman" panose="02020603050405020304" pitchFamily="18" charset="0"/>
            <a:cs typeface="Times New Roman" panose="02020603050405020304" pitchFamily="18" charset="0"/>
          </a:endParaRPr>
        </a:p>
      </dsp:txBody>
      <dsp:txXfrm>
        <a:off x="4204802" y="43848"/>
        <a:ext cx="3187567" cy="1573214"/>
      </dsp:txXfrm>
    </dsp:sp>
    <dsp:sp modelId="{CFEC4ABD-0636-4159-A6E2-D4BB55806676}">
      <dsp:nvSpPr>
        <dsp:cNvPr id="0" name=""/>
        <dsp:cNvSpPr/>
      </dsp:nvSpPr>
      <dsp:spPr>
        <a:xfrm>
          <a:off x="4508237" y="1617063"/>
          <a:ext cx="1902930" cy="692713"/>
        </a:xfrm>
        <a:prstGeom prst="rect">
          <a:avLst/>
        </a:prstGeom>
        <a:solidFill>
          <a:schemeClr val="accent6">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Bản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xã</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4508237" y="1617063"/>
        <a:ext cx="1340092" cy="692713"/>
      </dsp:txXfrm>
    </dsp:sp>
    <dsp:sp modelId="{7A246C78-8C36-419B-B452-7BC001631E5E}">
      <dsp:nvSpPr>
        <dsp:cNvPr id="0" name=""/>
        <dsp:cNvSpPr/>
      </dsp:nvSpPr>
      <dsp:spPr>
        <a:xfrm>
          <a:off x="6237095" y="1565805"/>
          <a:ext cx="1353910" cy="867638"/>
        </a:xfrm>
        <a:prstGeom prst="bevel">
          <a:avLst/>
        </a:prstGeom>
        <a:blipFill rotWithShape="1">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3EE44-5CF0-4D14-9748-8AE092983644}">
      <dsp:nvSpPr>
        <dsp:cNvPr id="0" name=""/>
        <dsp:cNvSpPr/>
      </dsp:nvSpPr>
      <dsp:spPr>
        <a:xfrm>
          <a:off x="0" y="0"/>
          <a:ext cx="8067174" cy="156335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11ECF4-1E09-4181-A040-B9F807FD2487}">
      <dsp:nvSpPr>
        <dsp:cNvPr id="0" name=""/>
        <dsp:cNvSpPr/>
      </dsp:nvSpPr>
      <dsp:spPr>
        <a:xfrm>
          <a:off x="242015" y="208447"/>
          <a:ext cx="2369732" cy="1146459"/>
        </a:xfrm>
        <a:prstGeom prst="bevel">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E4422F-B525-4A69-AC8C-3B8567982F29}">
      <dsp:nvSpPr>
        <dsp:cNvPr id="0" name=""/>
        <dsp:cNvSpPr/>
      </dsp:nvSpPr>
      <dsp:spPr>
        <a:xfrm rot="10800000">
          <a:off x="242015" y="1563353"/>
          <a:ext cx="2369732" cy="1910765"/>
        </a:xfrm>
        <a:prstGeom prst="round2SameRect">
          <a:avLst>
            <a:gd name="adj1" fmla="val 10500"/>
            <a:gd name="adj2" fmla="val 0"/>
          </a:avLst>
        </a:prstGeom>
        <a:solidFill>
          <a:schemeClr val="accent3">
            <a:lumMod val="95000"/>
          </a:schemeClr>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endParaRPr lang="en-US" sz="2000" b="0" kern="1200" dirty="0">
            <a:solidFill>
              <a:schemeClr val="tx2"/>
            </a:solidFill>
            <a:latin typeface="Times New Roman" pitchFamily="18" charset="0"/>
            <a:ea typeface="+mn-ea"/>
            <a:cs typeface="Times New Roman" pitchFamily="18" charset="0"/>
          </a:endParaRPr>
        </a:p>
        <a:p>
          <a:pPr marL="0" lvl="0" indent="0" algn="just" defTabSz="889000">
            <a:lnSpc>
              <a:spcPct val="90000"/>
            </a:lnSpc>
            <a:spcBef>
              <a:spcPct val="0"/>
            </a:spcBef>
            <a:spcAft>
              <a:spcPct val="35000"/>
            </a:spcAft>
            <a:buNone/>
          </a:pPr>
          <a:r>
            <a:rPr lang="en-US" sz="2000" b="0" kern="1200" dirty="0" err="1">
              <a:solidFill>
                <a:schemeClr val="tx2"/>
              </a:solidFill>
              <a:latin typeface="Times New Roman" pitchFamily="18" charset="0"/>
              <a:ea typeface="+mn-ea"/>
              <a:cs typeface="Times New Roman" pitchFamily="18" charset="0"/>
            </a:rPr>
            <a:t>Quản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lý</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dân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cư</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trên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một</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vùng</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lãnh</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thổ</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nhất</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định</a:t>
          </a:r>
          <a:endParaRPr lang="en-US" sz="2000" b="0" kern="1200" dirty="0">
            <a:solidFill>
              <a:schemeClr val="tx2"/>
            </a:solidFill>
            <a:latin typeface="Times New Roman" pitchFamily="18" charset="0"/>
            <a:ea typeface="+mn-ea"/>
            <a:cs typeface="Times New Roman" pitchFamily="18" charset="0"/>
          </a:endParaRPr>
        </a:p>
        <a:p>
          <a:pPr marL="228600" lvl="1" indent="-228600" algn="just" defTabSz="889000">
            <a:lnSpc>
              <a:spcPct val="90000"/>
            </a:lnSpc>
            <a:spcBef>
              <a:spcPct val="0"/>
            </a:spcBef>
            <a:spcAft>
              <a:spcPct val="15000"/>
            </a:spcAft>
            <a:buChar char="•"/>
          </a:pPr>
          <a:endParaRPr lang="en-US" sz="2000" b="0" kern="1200" dirty="0">
            <a:solidFill>
              <a:schemeClr val="tx2"/>
            </a:solidFill>
            <a:latin typeface="Times New Roman" pitchFamily="18" charset="0"/>
            <a:ea typeface="+mn-ea"/>
            <a:cs typeface="Times New Roman" pitchFamily="18" charset="0"/>
          </a:endParaRPr>
        </a:p>
      </dsp:txBody>
      <dsp:txXfrm rot="10800000">
        <a:off x="300778" y="1563353"/>
        <a:ext cx="2252206" cy="1852002"/>
      </dsp:txXfrm>
    </dsp:sp>
    <dsp:sp modelId="{06A4F170-D9AE-410B-980E-3C565EE50A76}">
      <dsp:nvSpPr>
        <dsp:cNvPr id="0" name=""/>
        <dsp:cNvSpPr/>
      </dsp:nvSpPr>
      <dsp:spPr>
        <a:xfrm>
          <a:off x="2848720" y="208447"/>
          <a:ext cx="2369732" cy="1146459"/>
        </a:xfrm>
        <a:prstGeom prst="cub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020534-C7E7-4889-9CF8-747C2065C0DC}">
      <dsp:nvSpPr>
        <dsp:cNvPr id="0" name=""/>
        <dsp:cNvSpPr/>
      </dsp:nvSpPr>
      <dsp:spPr>
        <a:xfrm rot="10800000">
          <a:off x="2848720" y="1563353"/>
          <a:ext cx="2369732" cy="1910765"/>
        </a:xfrm>
        <a:prstGeom prst="round2SameRect">
          <a:avLst>
            <a:gd name="adj1" fmla="val 10500"/>
            <a:gd name="adj2" fmla="val 0"/>
          </a:avLst>
        </a:prstGeom>
        <a:solidFill>
          <a:schemeClr val="accent3">
            <a:lumMod val="95000"/>
          </a:schemeClr>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r>
            <a:rPr lang="en-US" sz="2000" b="0" kern="1200" dirty="0" err="1">
              <a:solidFill>
                <a:schemeClr val="tx2"/>
              </a:solidFill>
              <a:latin typeface="Times New Roman" pitchFamily="18" charset="0"/>
              <a:ea typeface="+mn-ea"/>
              <a:cs typeface="Times New Roman" pitchFamily="18" charset="0"/>
            </a:rPr>
            <a:t>Có</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hệ</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thống</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các</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cơ</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quan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quyền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lực</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chuyên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nghiệp</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mang</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tính</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cưỡng</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chế</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đối</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với</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mọi</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thành</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viên</a:t>
          </a:r>
          <a:r>
            <a:rPr lang="en-US" sz="2000" b="0" kern="1200" dirty="0">
              <a:solidFill>
                <a:schemeClr val="tx2"/>
              </a:solidFill>
              <a:latin typeface="Times New Roman" pitchFamily="18" charset="0"/>
              <a:ea typeface="+mn-ea"/>
              <a:cs typeface="Times New Roman" pitchFamily="18" charset="0"/>
            </a:rPr>
            <a:t> </a:t>
          </a:r>
          <a:r>
            <a:rPr lang="en-US" sz="2000" b="0" kern="1200" dirty="0" err="1">
              <a:solidFill>
                <a:schemeClr val="tx2"/>
              </a:solidFill>
              <a:latin typeface="Times New Roman" pitchFamily="18" charset="0"/>
              <a:ea typeface="+mn-ea"/>
              <a:cs typeface="Times New Roman" pitchFamily="18" charset="0"/>
            </a:rPr>
            <a:t>trong</a:t>
          </a:r>
          <a:r>
            <a:rPr lang="en-US" sz="2000" b="0" kern="1200" dirty="0">
              <a:solidFill>
                <a:schemeClr val="tx2"/>
              </a:solidFill>
              <a:latin typeface="Times New Roman" pitchFamily="18" charset="0"/>
              <a:ea typeface="+mn-ea"/>
              <a:cs typeface="Times New Roman" pitchFamily="18" charset="0"/>
            </a:rPr>
            <a:t> XH</a:t>
          </a:r>
        </a:p>
        <a:p>
          <a:pPr marL="228600" lvl="1" indent="-228600" algn="just" defTabSz="889000">
            <a:lnSpc>
              <a:spcPct val="90000"/>
            </a:lnSpc>
            <a:spcBef>
              <a:spcPct val="0"/>
            </a:spcBef>
            <a:spcAft>
              <a:spcPct val="15000"/>
            </a:spcAft>
            <a:buChar char="•"/>
          </a:pPr>
          <a:endParaRPr lang="en-US" sz="2000" b="0" kern="1200" dirty="0">
            <a:solidFill>
              <a:schemeClr val="tx2"/>
            </a:solidFill>
            <a:latin typeface="Times New Roman" pitchFamily="18" charset="0"/>
            <a:ea typeface="+mn-ea"/>
            <a:cs typeface="Times New Roman" pitchFamily="18" charset="0"/>
          </a:endParaRPr>
        </a:p>
      </dsp:txBody>
      <dsp:txXfrm rot="10800000">
        <a:off x="2907483" y="1563353"/>
        <a:ext cx="2252206" cy="1852002"/>
      </dsp:txXfrm>
    </dsp:sp>
    <dsp:sp modelId="{0C88A923-E3D2-40AC-8CF6-76FD7633820A}">
      <dsp:nvSpPr>
        <dsp:cNvPr id="0" name=""/>
        <dsp:cNvSpPr/>
      </dsp:nvSpPr>
      <dsp:spPr>
        <a:xfrm>
          <a:off x="5455426" y="208447"/>
          <a:ext cx="2369732" cy="1146459"/>
        </a:xfrm>
        <a:prstGeom prst="flowChartMagneticDisk">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651596-ADEB-4EA1-99F8-60785CA53DAF}">
      <dsp:nvSpPr>
        <dsp:cNvPr id="0" name=""/>
        <dsp:cNvSpPr/>
      </dsp:nvSpPr>
      <dsp:spPr>
        <a:xfrm rot="10800000">
          <a:off x="5455426" y="1563353"/>
          <a:ext cx="2369732" cy="1910765"/>
        </a:xfrm>
        <a:prstGeom prst="round2SameRect">
          <a:avLst>
            <a:gd name="adj1" fmla="val 10500"/>
            <a:gd name="adj2" fmla="val 0"/>
          </a:avLst>
        </a:prstGeom>
        <a:solidFill>
          <a:schemeClr val="accent3">
            <a:lumMod val="95000"/>
          </a:schemeClr>
        </a:solid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t" anchorCtr="0">
          <a:noAutofit/>
        </a:bodyPr>
        <a:lstStyle/>
        <a:p>
          <a:pPr marL="0" lvl="0" indent="0" algn="just" defTabSz="889000">
            <a:lnSpc>
              <a:spcPct val="90000"/>
            </a:lnSpc>
            <a:spcBef>
              <a:spcPct val="0"/>
            </a:spcBef>
            <a:spcAft>
              <a:spcPct val="35000"/>
            </a:spcAft>
            <a:buNone/>
          </a:pPr>
          <a:endParaRPr lang="en-US" sz="2000" b="0" kern="1200" dirty="0">
            <a:solidFill>
              <a:schemeClr val="tx1"/>
            </a:solidFill>
            <a:latin typeface="Times New Roman" pitchFamily="18" charset="0"/>
            <a:ea typeface="+mn-ea"/>
            <a:cs typeface="Times New Roman" pitchFamily="18" charset="0"/>
          </a:endParaRPr>
        </a:p>
        <a:p>
          <a:pPr marL="0" lvl="0" indent="0" algn="just" defTabSz="889000">
            <a:lnSpc>
              <a:spcPct val="90000"/>
            </a:lnSpc>
            <a:spcBef>
              <a:spcPct val="0"/>
            </a:spcBef>
            <a:spcAft>
              <a:spcPct val="35000"/>
            </a:spcAft>
            <a:buNone/>
          </a:pPr>
          <a:r>
            <a:rPr lang="en-US" sz="2000" b="0" kern="1200" dirty="0" err="1">
              <a:solidFill>
                <a:schemeClr val="tx1"/>
              </a:solidFill>
              <a:latin typeface="Times New Roman" pitchFamily="18" charset="0"/>
              <a:ea typeface="+mn-ea"/>
              <a:cs typeface="Times New Roman" pitchFamily="18" charset="0"/>
            </a:rPr>
            <a:t>Có</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hệ</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thống</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thuế</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khóa</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để</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nuôi</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bộ</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máy</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nhà</a:t>
          </a:r>
          <a:r>
            <a:rPr lang="en-US" sz="2000" b="0" kern="1200" dirty="0">
              <a:solidFill>
                <a:schemeClr val="tx1"/>
              </a:solidFill>
              <a:latin typeface="Times New Roman" pitchFamily="18" charset="0"/>
              <a:ea typeface="+mn-ea"/>
              <a:cs typeface="Times New Roman" pitchFamily="18" charset="0"/>
            </a:rPr>
            <a:t> </a:t>
          </a:r>
          <a:r>
            <a:rPr lang="en-US" sz="2000" b="0" kern="1200" dirty="0" err="1">
              <a:solidFill>
                <a:schemeClr val="tx1"/>
              </a:solidFill>
              <a:latin typeface="Times New Roman" pitchFamily="18" charset="0"/>
              <a:ea typeface="+mn-ea"/>
              <a:cs typeface="Times New Roman" pitchFamily="18" charset="0"/>
            </a:rPr>
            <a:t>nước</a:t>
          </a:r>
          <a:endParaRPr lang="en-US" sz="2000" b="0" kern="1200" dirty="0">
            <a:solidFill>
              <a:schemeClr val="tx1"/>
            </a:solidFill>
            <a:latin typeface="Times New Roman" pitchFamily="18" charset="0"/>
            <a:ea typeface="+mn-ea"/>
            <a:cs typeface="Times New Roman" pitchFamily="18" charset="0"/>
          </a:endParaRPr>
        </a:p>
      </dsp:txBody>
      <dsp:txXfrm rot="10800000">
        <a:off x="5514189" y="1563353"/>
        <a:ext cx="2252206" cy="18520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85569-83A5-49B0-839F-2BB4DC673F85}">
      <dsp:nvSpPr>
        <dsp:cNvPr id="0" name=""/>
        <dsp:cNvSpPr/>
      </dsp:nvSpPr>
      <dsp:spPr>
        <a:xfrm rot="5400000">
          <a:off x="1843526" y="57064"/>
          <a:ext cx="867244" cy="754502"/>
        </a:xfrm>
        <a:prstGeom prst="hexagon">
          <a:avLst>
            <a:gd name="adj" fmla="val 25000"/>
            <a:gd name="vf" fmla="val 115470"/>
          </a:avLst>
        </a:prstGeom>
        <a:solidFill>
          <a:schemeClr val="accent3"/>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Y </a:t>
          </a:r>
          <a:r>
            <a:rPr lang="en-US" sz="2000" b="1" kern="1200" dirty="0" err="1">
              <a:solidFill>
                <a:schemeClr val="tx2"/>
              </a:solidFill>
              <a:latin typeface="Times New Roman" panose="02020603050405020304" pitchFamily="18" charset="0"/>
              <a:cs typeface="Times New Roman" panose="02020603050405020304" pitchFamily="18" charset="0"/>
            </a:rPr>
            <a:t>tế</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rot="-5400000">
        <a:off x="2017474" y="135840"/>
        <a:ext cx="519348" cy="596953"/>
      </dsp:txXfrm>
    </dsp:sp>
    <dsp:sp modelId="{CEB8A986-1B0E-4201-AE8D-47E6994D1712}">
      <dsp:nvSpPr>
        <dsp:cNvPr id="0" name=""/>
        <dsp:cNvSpPr/>
      </dsp:nvSpPr>
      <dsp:spPr>
        <a:xfrm>
          <a:off x="2677295" y="174142"/>
          <a:ext cx="967844" cy="520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Văn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hóa</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2677295" y="174142"/>
        <a:ext cx="967844" cy="520346"/>
      </dsp:txXfrm>
    </dsp:sp>
    <dsp:sp modelId="{1453AA8B-34DE-4DF5-83C4-9E7A58EB5A30}">
      <dsp:nvSpPr>
        <dsp:cNvPr id="0" name=""/>
        <dsp:cNvSpPr/>
      </dsp:nvSpPr>
      <dsp:spPr>
        <a:xfrm rot="5400000">
          <a:off x="1028663" y="57064"/>
          <a:ext cx="867244" cy="754502"/>
        </a:xfrm>
        <a:prstGeom prst="hexagon">
          <a:avLst>
            <a:gd name="adj" fmla="val 25000"/>
            <a:gd name="vf" fmla="val 115470"/>
          </a:avLst>
        </a:prstGeom>
        <a:blipFill rotWithShape="0">
          <a:blip xmlns:r="http://schemas.openxmlformats.org/officeDocument/2006/relationships" r:embed="rId1"/>
          <a:stretch>
            <a:fillRect/>
          </a:stretch>
        </a:blip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02611" y="135840"/>
        <a:ext cx="519348" cy="596953"/>
      </dsp:txXfrm>
    </dsp:sp>
    <dsp:sp modelId="{9F231713-DFD9-49E8-A8CB-B963B0033353}">
      <dsp:nvSpPr>
        <dsp:cNvPr id="0" name=""/>
        <dsp:cNvSpPr/>
      </dsp:nvSpPr>
      <dsp:spPr>
        <a:xfrm rot="5400000">
          <a:off x="1434534" y="740755"/>
          <a:ext cx="867244" cy="859355"/>
        </a:xfrm>
        <a:prstGeom prst="hexagon">
          <a:avLst>
            <a:gd name="adj" fmla="val 25000"/>
            <a:gd name="vf" fmla="val 115470"/>
          </a:avLst>
        </a:prstGeom>
        <a:solidFill>
          <a:schemeClr val="accent3"/>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Giáo</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dục</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rot="-5400000">
        <a:off x="1581052" y="880694"/>
        <a:ext cx="574207" cy="579478"/>
      </dsp:txXfrm>
    </dsp:sp>
    <dsp:sp modelId="{1887233D-AF8E-4EDC-AE88-A0EB836BF12B}">
      <dsp:nvSpPr>
        <dsp:cNvPr id="0" name=""/>
        <dsp:cNvSpPr/>
      </dsp:nvSpPr>
      <dsp:spPr>
        <a:xfrm>
          <a:off x="523060" y="910259"/>
          <a:ext cx="936623" cy="520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Môi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trường</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523060" y="910259"/>
        <a:ext cx="936623" cy="520346"/>
      </dsp:txXfrm>
    </dsp:sp>
    <dsp:sp modelId="{0F832059-9E11-486F-9F53-B29C892B76FA}">
      <dsp:nvSpPr>
        <dsp:cNvPr id="0" name=""/>
        <dsp:cNvSpPr/>
      </dsp:nvSpPr>
      <dsp:spPr>
        <a:xfrm rot="5400000">
          <a:off x="2249396" y="793181"/>
          <a:ext cx="867244" cy="754502"/>
        </a:xfrm>
        <a:prstGeom prst="hexagon">
          <a:avLst>
            <a:gd name="adj" fmla="val 25000"/>
            <a:gd name="vf" fmla="val 115470"/>
          </a:avLst>
        </a:prstGeom>
        <a:blipFill rotWithShape="0">
          <a:blip xmlns:r="http://schemas.openxmlformats.org/officeDocument/2006/relationships" r:embed="rId2"/>
          <a:stretch>
            <a:fillRect/>
          </a:stretch>
        </a:blip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2"/>
              </a:solidFill>
            </a:rPr>
            <a:t>…</a:t>
          </a:r>
        </a:p>
      </dsp:txBody>
      <dsp:txXfrm rot="-5400000">
        <a:off x="2423344" y="871957"/>
        <a:ext cx="519348" cy="596953"/>
      </dsp:txXfrm>
    </dsp:sp>
    <dsp:sp modelId="{173D097C-CB7E-4A7F-A6C7-4E85DBFC9AAD}">
      <dsp:nvSpPr>
        <dsp:cNvPr id="0" name=""/>
        <dsp:cNvSpPr/>
      </dsp:nvSpPr>
      <dsp:spPr>
        <a:xfrm rot="5400000">
          <a:off x="1843526" y="1529298"/>
          <a:ext cx="867244" cy="754502"/>
        </a:xfrm>
        <a:prstGeom prst="hexagon">
          <a:avLst>
            <a:gd name="adj" fmla="val 25000"/>
            <a:gd name="vf" fmla="val 115470"/>
          </a:avLst>
        </a:prstGeom>
        <a:solidFill>
          <a:schemeClr val="accent3"/>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Thủy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lợi</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rot="-5400000">
        <a:off x="2017474" y="1608074"/>
        <a:ext cx="519348" cy="596953"/>
      </dsp:txXfrm>
    </dsp:sp>
    <dsp:sp modelId="{E0B6B5BC-ECD7-4013-9888-23499D3416D7}">
      <dsp:nvSpPr>
        <dsp:cNvPr id="0" name=""/>
        <dsp:cNvSpPr/>
      </dsp:nvSpPr>
      <dsp:spPr>
        <a:xfrm>
          <a:off x="2677295" y="1646376"/>
          <a:ext cx="967844" cy="520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Giao</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thông</a:t>
          </a:r>
          <a:endParaRPr lang="en-US" sz="2000" b="1" kern="1200" dirty="0">
            <a:solidFill>
              <a:schemeClr val="tx2"/>
            </a:solidFill>
            <a:latin typeface="Times New Roman" panose="02020603050405020304" pitchFamily="18" charset="0"/>
            <a:cs typeface="Times New Roman" panose="02020603050405020304" pitchFamily="18" charset="0"/>
          </a:endParaRPr>
        </a:p>
      </dsp:txBody>
      <dsp:txXfrm>
        <a:off x="2677295" y="1646376"/>
        <a:ext cx="967844" cy="520346"/>
      </dsp:txXfrm>
    </dsp:sp>
    <dsp:sp modelId="{01A899AD-263D-4B70-A110-3FBF18D833BF}">
      <dsp:nvSpPr>
        <dsp:cNvPr id="0" name=""/>
        <dsp:cNvSpPr/>
      </dsp:nvSpPr>
      <dsp:spPr>
        <a:xfrm rot="5400000">
          <a:off x="1028663" y="1529298"/>
          <a:ext cx="867244" cy="754502"/>
        </a:xfrm>
        <a:prstGeom prst="hexagon">
          <a:avLst>
            <a:gd name="adj" fmla="val 25000"/>
            <a:gd name="vf" fmla="val 115470"/>
          </a:avLst>
        </a:prstGeom>
        <a:blipFill rotWithShape="0">
          <a:blip xmlns:r="http://schemas.openxmlformats.org/officeDocument/2006/relationships" r:embed="rId3"/>
          <a:stretch>
            <a:fillRect/>
          </a:stretch>
        </a:blip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02611" y="1608074"/>
        <a:ext cx="519348" cy="59695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D2C3F-E1AA-40AD-9844-11093A94A10D}">
      <dsp:nvSpPr>
        <dsp:cNvPr id="0" name=""/>
        <dsp:cNvSpPr/>
      </dsp:nvSpPr>
      <dsp:spPr>
        <a:xfrm>
          <a:off x="3965" y="0"/>
          <a:ext cx="3753350" cy="1940093"/>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Times New Roman" panose="02020603050405020304" pitchFamily="18" charset="0"/>
              <a:cs typeface="Times New Roman" panose="02020603050405020304" pitchFamily="18" charset="0"/>
            </a:rPr>
            <a:t>Chức</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năng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thống</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trị</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chính</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trị</a:t>
          </a:r>
          <a:r>
            <a:rPr lang="en-US" sz="2400" kern="1200" dirty="0">
              <a:latin typeface="Times New Roman" panose="02020603050405020304" pitchFamily="18" charset="0"/>
              <a:cs typeface="Times New Roman" panose="02020603050405020304" pitchFamily="18" charset="0"/>
            </a:rPr>
            <a:t> của </a:t>
          </a:r>
          <a:r>
            <a:rPr lang="en-US" sz="2400" kern="1200" dirty="0" err="1">
              <a:latin typeface="Times New Roman" panose="02020603050405020304" pitchFamily="18" charset="0"/>
              <a:cs typeface="Times New Roman" panose="02020603050405020304" pitchFamily="18" charset="0"/>
            </a:rPr>
            <a:t>giai</a:t>
          </a:r>
          <a:r>
            <a:rPr lang="en-US" sz="2400" kern="1200" dirty="0">
              <a:latin typeface="Times New Roman" panose="02020603050405020304" pitchFamily="18" charset="0"/>
              <a:cs typeface="Times New Roman" panose="02020603050405020304" pitchFamily="18" charset="0"/>
            </a:rPr>
            <a:t> </a:t>
          </a:r>
          <a:r>
            <a:rPr lang="en-US" sz="2400" kern="1200" dirty="0" err="1">
              <a:latin typeface="Times New Roman" panose="02020603050405020304" pitchFamily="18" charset="0"/>
              <a:cs typeface="Times New Roman" panose="02020603050405020304" pitchFamily="18" charset="0"/>
            </a:rPr>
            <a:t>cấp</a:t>
          </a:r>
          <a:r>
            <a:rPr lang="en-US" sz="2400" kern="1200" dirty="0">
              <a:latin typeface="Times New Roman" panose="02020603050405020304" pitchFamily="18" charset="0"/>
              <a:cs typeface="Times New Roman" panose="02020603050405020304" pitchFamily="18" charset="0"/>
            </a:rPr>
            <a:t> </a:t>
          </a:r>
        </a:p>
      </dsp:txBody>
      <dsp:txXfrm>
        <a:off x="3965" y="0"/>
        <a:ext cx="3753350" cy="1940093"/>
      </dsp:txXfrm>
    </dsp:sp>
    <dsp:sp modelId="{7DC77174-B423-4A03-9815-67FC73FB6FAA}">
      <dsp:nvSpPr>
        <dsp:cNvPr id="0" name=""/>
        <dsp:cNvSpPr/>
      </dsp:nvSpPr>
      <dsp:spPr>
        <a:xfrm>
          <a:off x="3965" y="1940093"/>
          <a:ext cx="3753350" cy="0"/>
        </a:xfrm>
        <a:prstGeom prst="rect">
          <a:avLst/>
        </a:prstGeom>
        <a:solidFill>
          <a:schemeClr val="accent5">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just" defTabSz="889000">
            <a:lnSpc>
              <a:spcPct val="90000"/>
            </a:lnSpc>
            <a:spcBef>
              <a:spcPct val="0"/>
            </a:spcBef>
            <a:spcAft>
              <a:spcPct val="15000"/>
            </a:spcAft>
            <a:buChar char="•"/>
          </a:pPr>
          <a:r>
            <a:rPr lang="en-US" sz="2000" b="0" kern="1200" dirty="0" err="1">
              <a:solidFill>
                <a:schemeClr val="tx2"/>
              </a:solidFill>
              <a:latin typeface="Times New Roman" panose="02020603050405020304" pitchFamily="18" charset="0"/>
              <a:cs typeface="Times New Roman" panose="02020603050405020304" pitchFamily="18" charset="0"/>
            </a:rPr>
            <a:t>Giữ</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địa</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vị</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quyết</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định</a:t>
          </a:r>
          <a:r>
            <a:rPr lang="en-US" sz="2000" b="0" kern="1200" dirty="0">
              <a:solidFill>
                <a:schemeClr val="tx2"/>
              </a:solidFill>
              <a:latin typeface="Times New Roman" panose="02020603050405020304" pitchFamily="18" charset="0"/>
              <a:cs typeface="Times New Roman" panose="02020603050405020304" pitchFamily="18" charset="0"/>
            </a:rPr>
            <a:t>, chi </a:t>
          </a:r>
          <a:r>
            <a:rPr lang="en-US" sz="2000" b="0" kern="1200" dirty="0" err="1">
              <a:solidFill>
                <a:schemeClr val="tx2"/>
              </a:solidFill>
              <a:latin typeface="Times New Roman" panose="02020603050405020304" pitchFamily="18" charset="0"/>
              <a:cs typeface="Times New Roman" panose="02020603050405020304" pitchFamily="18" charset="0"/>
            </a:rPr>
            <a:t>phối</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và</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định</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hướng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chức</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năng</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xã</a:t>
          </a:r>
          <a:r>
            <a:rPr lang="en-US" sz="2000" b="0" kern="1200" dirty="0">
              <a:solidFill>
                <a:schemeClr val="tx2"/>
              </a:solidFill>
              <a:latin typeface="Times New Roman" panose="02020603050405020304" pitchFamily="18" charset="0"/>
              <a:cs typeface="Times New Roman" panose="02020603050405020304" pitchFamily="18" charset="0"/>
            </a:rPr>
            <a:t> </a:t>
          </a:r>
          <a:r>
            <a:rPr lang="en-US" sz="2000" b="0" kern="1200" dirty="0" err="1">
              <a:solidFill>
                <a:schemeClr val="tx2"/>
              </a:solidFill>
              <a:latin typeface="Times New Roman" panose="02020603050405020304" pitchFamily="18" charset="0"/>
              <a:cs typeface="Times New Roman" panose="02020603050405020304" pitchFamily="18" charset="0"/>
            </a:rPr>
            <a:t>hội</a:t>
          </a:r>
          <a:r>
            <a:rPr lang="en-US" sz="2000" b="0" kern="1200" dirty="0">
              <a:solidFill>
                <a:schemeClr val="tx2"/>
              </a:solidFill>
              <a:latin typeface="Times New Roman" panose="02020603050405020304" pitchFamily="18" charset="0"/>
              <a:cs typeface="Times New Roman" panose="02020603050405020304" pitchFamily="18" charset="0"/>
            </a:rPr>
            <a:t> của n</a:t>
          </a:r>
          <a:r>
            <a:rPr lang="vi-VN" sz="2000" b="0" kern="1200" dirty="0">
              <a:solidFill>
                <a:schemeClr val="tx2"/>
              </a:solidFill>
              <a:latin typeface="Times New Roman" panose="02020603050405020304" pitchFamily="18" charset="0"/>
              <a:cs typeface="Times New Roman" panose="02020603050405020304" pitchFamily="18" charset="0"/>
            </a:rPr>
            <a:t>hà nước</a:t>
          </a:r>
          <a:endParaRPr lang="en-US" sz="2000" b="0" kern="1200" dirty="0">
            <a:solidFill>
              <a:schemeClr val="tx2"/>
            </a:solidFill>
            <a:latin typeface="Times New Roman" panose="02020603050405020304" pitchFamily="18" charset="0"/>
            <a:cs typeface="Times New Roman" panose="02020603050405020304" pitchFamily="18" charset="0"/>
          </a:endParaRPr>
        </a:p>
      </dsp:txBody>
      <dsp:txXfrm>
        <a:off x="3965" y="1940093"/>
        <a:ext cx="3753350" cy="1"/>
      </dsp:txXfrm>
    </dsp:sp>
    <dsp:sp modelId="{7F9C003A-F5B0-45A6-9B29-D401B6DC1CDB}">
      <dsp:nvSpPr>
        <dsp:cNvPr id="0" name=""/>
        <dsp:cNvSpPr/>
      </dsp:nvSpPr>
      <dsp:spPr>
        <a:xfrm>
          <a:off x="4282785" y="0"/>
          <a:ext cx="3753350" cy="1940093"/>
        </a:xfrm>
        <a:prstGeom prst="rect">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err="1">
              <a:latin typeface="Times New Roman" panose="02020603050405020304" pitchFamily="18" charset="0"/>
              <a:cs typeface="Times New Roman" panose="02020603050405020304" pitchFamily="18" charset="0"/>
            </a:rPr>
            <a:t>Chức</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năng</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xã</a:t>
          </a:r>
          <a:r>
            <a:rPr lang="en-US" sz="2800" kern="1200" dirty="0">
              <a:latin typeface="Times New Roman" panose="02020603050405020304" pitchFamily="18" charset="0"/>
              <a:cs typeface="Times New Roman" panose="02020603050405020304" pitchFamily="18" charset="0"/>
            </a:rPr>
            <a:t> </a:t>
          </a:r>
          <a:r>
            <a:rPr lang="en-US" sz="2800" kern="1200" dirty="0" err="1">
              <a:latin typeface="Times New Roman" panose="02020603050405020304" pitchFamily="18" charset="0"/>
              <a:cs typeface="Times New Roman" panose="02020603050405020304" pitchFamily="18" charset="0"/>
            </a:rPr>
            <a:t>hội</a:t>
          </a:r>
          <a:r>
            <a:rPr lang="en-US" sz="2800" kern="1200" dirty="0">
              <a:latin typeface="Times New Roman" panose="02020603050405020304" pitchFamily="18" charset="0"/>
              <a:cs typeface="Times New Roman" panose="02020603050405020304" pitchFamily="18" charset="0"/>
            </a:rPr>
            <a:t> của n</a:t>
          </a:r>
          <a:r>
            <a:rPr lang="vi-VN" sz="2800" kern="1200" dirty="0">
              <a:latin typeface="Times New Roman" panose="02020603050405020304" pitchFamily="18" charset="0"/>
              <a:cs typeface="Times New Roman" panose="02020603050405020304" pitchFamily="18" charset="0"/>
            </a:rPr>
            <a:t>hà nước</a:t>
          </a:r>
          <a:r>
            <a:rPr lang="en-US" sz="2800" kern="1200" dirty="0">
              <a:latin typeface="Times New Roman" panose="02020603050405020304" pitchFamily="18" charset="0"/>
              <a:cs typeface="Times New Roman" panose="02020603050405020304" pitchFamily="18" charset="0"/>
            </a:rPr>
            <a:t> </a:t>
          </a:r>
        </a:p>
      </dsp:txBody>
      <dsp:txXfrm>
        <a:off x="4282785" y="0"/>
        <a:ext cx="3753350" cy="1940093"/>
      </dsp:txXfrm>
    </dsp:sp>
    <dsp:sp modelId="{8BD0A894-8DA5-4885-A5CC-BEE03623BCC7}">
      <dsp:nvSpPr>
        <dsp:cNvPr id="0" name=""/>
        <dsp:cNvSpPr/>
      </dsp:nvSpPr>
      <dsp:spPr>
        <a:xfrm>
          <a:off x="4282785" y="1940093"/>
          <a:ext cx="3753350" cy="0"/>
        </a:xfrm>
        <a:prstGeom prst="rect">
          <a:avLst/>
        </a:prstGeom>
        <a:solidFill>
          <a:schemeClr val="accent5">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just" defTabSz="800100">
            <a:lnSpc>
              <a:spcPct val="90000"/>
            </a:lnSpc>
            <a:spcBef>
              <a:spcPct val="0"/>
            </a:spcBef>
            <a:spcAft>
              <a:spcPct val="15000"/>
            </a:spcAft>
            <a:buChar char="•"/>
          </a:pPr>
          <a:r>
            <a:rPr lang="en-US" sz="1800" kern="1200" dirty="0">
              <a:solidFill>
                <a:schemeClr val="tx2"/>
              </a:solidFill>
              <a:latin typeface="Times New Roman" panose="02020603050405020304" pitchFamily="18" charset="0"/>
              <a:cs typeface="Times New Roman" panose="02020603050405020304" pitchFamily="18" charset="0"/>
            </a:rPr>
            <a:t>“Là </a:t>
          </a:r>
          <a:r>
            <a:rPr lang="en-US" sz="1800" kern="1200" dirty="0" err="1">
              <a:solidFill>
                <a:schemeClr val="tx2"/>
              </a:solidFill>
              <a:latin typeface="Times New Roman" panose="02020603050405020304" pitchFamily="18" charset="0"/>
              <a:cs typeface="Times New Roman" panose="02020603050405020304" pitchFamily="18" charset="0"/>
            </a:rPr>
            <a:t>cơ</a:t>
          </a:r>
          <a:r>
            <a:rPr lang="en-US" sz="1800" kern="1200" dirty="0">
              <a:solidFill>
                <a:schemeClr val="tx2"/>
              </a:solidFill>
              <a:latin typeface="Times New Roman" panose="02020603050405020304" pitchFamily="18" charset="0"/>
              <a:cs typeface="Times New Roman" panose="02020603050405020304" pitchFamily="18" charset="0"/>
            </a:rPr>
            <a:t> sở của </a:t>
          </a:r>
          <a:r>
            <a:rPr lang="en-US" sz="1800" kern="1200" dirty="0" err="1">
              <a:solidFill>
                <a:schemeClr val="tx2"/>
              </a:solidFill>
              <a:latin typeface="Times New Roman" panose="02020603050405020304" pitchFamily="18" charset="0"/>
              <a:cs typeface="Times New Roman" panose="02020603050405020304" pitchFamily="18" charset="0"/>
            </a:rPr>
            <a:t>sự</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thống</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trị</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chính</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trị</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và</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sự</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thống</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chị</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chính</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trị</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cũng</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chỉ</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kéo</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dài</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chừng</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nào</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nó</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thực</a:t>
          </a:r>
          <a:r>
            <a:rPr lang="en-US" sz="1800" kern="1200" dirty="0">
              <a:solidFill>
                <a:schemeClr val="tx2"/>
              </a:solidFill>
              <a:latin typeface="Times New Roman" panose="02020603050405020304" pitchFamily="18" charset="0"/>
              <a:cs typeface="Times New Roman" panose="02020603050405020304" pitchFamily="18" charset="0"/>
            </a:rPr>
            <a:t> hiện </a:t>
          </a:r>
          <a:r>
            <a:rPr lang="en-US" sz="1800" kern="1200" dirty="0" err="1">
              <a:solidFill>
                <a:schemeClr val="tx2"/>
              </a:solidFill>
              <a:latin typeface="Times New Roman" panose="02020603050405020304" pitchFamily="18" charset="0"/>
              <a:cs typeface="Times New Roman" panose="02020603050405020304" pitchFamily="18" charset="0"/>
            </a:rPr>
            <a:t>chức</a:t>
          </a:r>
          <a:r>
            <a:rPr lang="en-US" sz="1800" kern="1200" dirty="0">
              <a:solidFill>
                <a:schemeClr val="tx2"/>
              </a:solidFill>
              <a:latin typeface="Times New Roman" panose="02020603050405020304" pitchFamily="18" charset="0"/>
              <a:cs typeface="Times New Roman" panose="02020603050405020304" pitchFamily="18" charset="0"/>
            </a:rPr>
            <a:t> </a:t>
          </a:r>
          <a:r>
            <a:rPr lang="en-US" sz="1800" kern="1200" dirty="0" err="1">
              <a:solidFill>
                <a:schemeClr val="tx2"/>
              </a:solidFill>
              <a:latin typeface="Times New Roman" panose="02020603050405020304" pitchFamily="18" charset="0"/>
              <a:cs typeface="Times New Roman" panose="02020603050405020304" pitchFamily="18" charset="0"/>
            </a:rPr>
            <a:t>năng</a:t>
          </a:r>
          <a:r>
            <a:rPr lang="en-US" sz="1800" kern="1200" dirty="0">
              <a:solidFill>
                <a:schemeClr val="tx2"/>
              </a:solidFill>
              <a:latin typeface="Times New Roman" panose="02020603050405020304" pitchFamily="18" charset="0"/>
              <a:cs typeface="Times New Roman" panose="02020603050405020304" pitchFamily="18" charset="0"/>
            </a:rPr>
            <a:t> XH của </a:t>
          </a:r>
          <a:r>
            <a:rPr lang="en-US" sz="1800" kern="1200" dirty="0" err="1">
              <a:solidFill>
                <a:schemeClr val="tx2"/>
              </a:solidFill>
              <a:latin typeface="Times New Roman" panose="02020603050405020304" pitchFamily="18" charset="0"/>
              <a:cs typeface="Times New Roman" panose="02020603050405020304" pitchFamily="18" charset="0"/>
            </a:rPr>
            <a:t>nó</a:t>
          </a:r>
          <a:r>
            <a:rPr lang="en-US" sz="1800" kern="1200" dirty="0">
              <a:solidFill>
                <a:schemeClr val="tx2"/>
              </a:solidFill>
              <a:latin typeface="Times New Roman" panose="02020603050405020304" pitchFamily="18" charset="0"/>
              <a:cs typeface="Times New Roman" panose="02020603050405020304" pitchFamily="18" charset="0"/>
            </a:rPr>
            <a:t>”.</a:t>
          </a:r>
          <a:r>
            <a:rPr lang="en-US" sz="1800" kern="1200" dirty="0">
              <a:solidFill>
                <a:srgbClr val="FF0000"/>
              </a:solidFill>
              <a:latin typeface="Times New Roman" panose="02020603050405020304" pitchFamily="18" charset="0"/>
              <a:cs typeface="Times New Roman" panose="02020603050405020304" pitchFamily="18" charset="0"/>
            </a:rPr>
            <a:t>(Ph. </a:t>
          </a:r>
          <a:r>
            <a:rPr lang="en-US" sz="1800" kern="1200" dirty="0" err="1">
              <a:solidFill>
                <a:srgbClr val="FF0000"/>
              </a:solidFill>
              <a:latin typeface="Times New Roman" panose="02020603050405020304" pitchFamily="18" charset="0"/>
              <a:cs typeface="Times New Roman" panose="02020603050405020304" pitchFamily="18" charset="0"/>
            </a:rPr>
            <a:t>Ăngghen</a:t>
          </a:r>
          <a:r>
            <a:rPr lang="en-US" sz="1800" kern="1200" dirty="0">
              <a:solidFill>
                <a:srgbClr val="FF0000"/>
              </a:solidFill>
              <a:latin typeface="Times New Roman" panose="02020603050405020304" pitchFamily="18" charset="0"/>
              <a:cs typeface="Times New Roman" panose="02020603050405020304" pitchFamily="18" charset="0"/>
            </a:rPr>
            <a:t>)</a:t>
          </a:r>
        </a:p>
      </dsp:txBody>
      <dsp:txXfrm>
        <a:off x="4282785" y="1940093"/>
        <a:ext cx="3753350" cy="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EFB-C35C-40FD-82EE-2C5DEB0715B4}">
      <dsp:nvSpPr>
        <dsp:cNvPr id="0" name=""/>
        <dsp:cNvSpPr/>
      </dsp:nvSpPr>
      <dsp:spPr>
        <a:xfrm>
          <a:off x="934127" y="2378252"/>
          <a:ext cx="1100399" cy="944565"/>
        </a:xfrm>
        <a:prstGeom prst="hexagon">
          <a:avLst>
            <a:gd name="adj" fmla="val 25000"/>
            <a:gd name="vf" fmla="val 115470"/>
          </a:avLst>
        </a:prstGeom>
        <a:solidFill>
          <a:schemeClr val="accent1">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Văn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hóa</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1104541" y="2524532"/>
        <a:ext cx="759571" cy="652005"/>
      </dsp:txXfrm>
    </dsp:sp>
    <dsp:sp modelId="{A1EA07D4-DB31-48CC-8510-B0E01CD5DB48}">
      <dsp:nvSpPr>
        <dsp:cNvPr id="0" name=""/>
        <dsp:cNvSpPr/>
      </dsp:nvSpPr>
      <dsp:spPr>
        <a:xfrm>
          <a:off x="968545" y="2795648"/>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D512B2-8137-45E5-8D39-8074C3EC0943}">
      <dsp:nvSpPr>
        <dsp:cNvPr id="0" name=""/>
        <dsp:cNvSpPr/>
      </dsp:nvSpPr>
      <dsp:spPr>
        <a:xfrm>
          <a:off x="0" y="1864804"/>
          <a:ext cx="1100399" cy="944565"/>
        </a:xfrm>
        <a:prstGeom prst="cube">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4725D-CF1E-4D2D-B4A0-D361ED3011CC}">
      <dsp:nvSpPr>
        <dsp:cNvPr id="0" name=""/>
        <dsp:cNvSpPr/>
      </dsp:nvSpPr>
      <dsp:spPr>
        <a:xfrm>
          <a:off x="745071" y="2678388"/>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D372C-0E18-41DA-A1D7-87812E86AEEA}">
      <dsp:nvSpPr>
        <dsp:cNvPr id="0" name=""/>
        <dsp:cNvSpPr/>
      </dsp:nvSpPr>
      <dsp:spPr>
        <a:xfrm>
          <a:off x="1867285" y="1857569"/>
          <a:ext cx="1100399" cy="944565"/>
        </a:xfrm>
        <a:prstGeom prst="hexagon">
          <a:avLst>
            <a:gd name="adj" fmla="val 25000"/>
            <a:gd name="vf" fmla="val 115470"/>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Kinh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tế</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2037699" y="2003849"/>
        <a:ext cx="759571" cy="652005"/>
      </dsp:txXfrm>
    </dsp:sp>
    <dsp:sp modelId="{39E2A1DC-3AE1-4924-B51C-8E56F19472E7}">
      <dsp:nvSpPr>
        <dsp:cNvPr id="0" name=""/>
        <dsp:cNvSpPr/>
      </dsp:nvSpPr>
      <dsp:spPr>
        <a:xfrm>
          <a:off x="2621082" y="2670154"/>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A2073F-7F98-431B-80F7-5B4551F0047E}">
      <dsp:nvSpPr>
        <dsp:cNvPr id="0" name=""/>
        <dsp:cNvSpPr/>
      </dsp:nvSpPr>
      <dsp:spPr>
        <a:xfrm>
          <a:off x="2805290" y="2376755"/>
          <a:ext cx="1100399" cy="944565"/>
        </a:xfrm>
        <a:prstGeom prst="hexagon">
          <a:avLst>
            <a:gd name="adj" fmla="val 25000"/>
            <a:gd name="vf" fmla="val 115470"/>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69970-C138-4132-96F1-EC4D98469744}">
      <dsp:nvSpPr>
        <dsp:cNvPr id="0" name=""/>
        <dsp:cNvSpPr/>
      </dsp:nvSpPr>
      <dsp:spPr>
        <a:xfrm>
          <a:off x="2830497" y="2799889"/>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027BE-B24E-4FF6-9B2D-2998A39D7376}">
      <dsp:nvSpPr>
        <dsp:cNvPr id="0" name=""/>
        <dsp:cNvSpPr/>
      </dsp:nvSpPr>
      <dsp:spPr>
        <a:xfrm>
          <a:off x="934127" y="1348611"/>
          <a:ext cx="1100399" cy="944565"/>
        </a:xfrm>
        <a:prstGeom prst="hexagon">
          <a:avLst>
            <a:gd name="adj" fmla="val 25000"/>
            <a:gd name="vf" fmla="val 115470"/>
          </a:avLst>
        </a:prstGeom>
        <a:solidFill>
          <a:schemeClr val="accent6">
            <a:lumMod val="20000"/>
            <a:lumOff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Giáo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dục</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1104541" y="1494891"/>
        <a:ext cx="759571" cy="652005"/>
      </dsp:txXfrm>
    </dsp:sp>
    <dsp:sp modelId="{0B8B9CB2-7BC9-49FC-9F4B-DA985AD52A4B}">
      <dsp:nvSpPr>
        <dsp:cNvPr id="0" name=""/>
        <dsp:cNvSpPr/>
      </dsp:nvSpPr>
      <dsp:spPr>
        <a:xfrm>
          <a:off x="1683077" y="1368071"/>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5C81-933B-46C3-AD64-D1DD209DF757}">
      <dsp:nvSpPr>
        <dsp:cNvPr id="0" name=""/>
        <dsp:cNvSpPr/>
      </dsp:nvSpPr>
      <dsp:spPr>
        <a:xfrm>
          <a:off x="1867285" y="827927"/>
          <a:ext cx="1100399" cy="944565"/>
        </a:xfrm>
        <a:prstGeom prst="bevel">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E0DB0F-1C2E-4B44-B860-F20BD3802099}">
      <dsp:nvSpPr>
        <dsp:cNvPr id="0" name=""/>
        <dsp:cNvSpPr/>
      </dsp:nvSpPr>
      <dsp:spPr>
        <a:xfrm>
          <a:off x="1892492" y="1246570"/>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C8391-6491-4248-995A-C48D09D72A32}">
      <dsp:nvSpPr>
        <dsp:cNvPr id="0" name=""/>
        <dsp:cNvSpPr/>
      </dsp:nvSpPr>
      <dsp:spPr>
        <a:xfrm>
          <a:off x="2805290" y="1347114"/>
          <a:ext cx="1100399" cy="944565"/>
        </a:xfrm>
        <a:prstGeom prst="hexagon">
          <a:avLst>
            <a:gd name="adj" fmla="val 25000"/>
            <a:gd name="vf" fmla="val 115470"/>
          </a:avLst>
        </a:prstGeom>
        <a:solidFill>
          <a:schemeClr val="accent4">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Truyền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thông</a:t>
          </a:r>
          <a:r>
            <a:rPr lang="en-US" sz="2400" b="1" kern="1200" dirty="0">
              <a:solidFill>
                <a:schemeClr val="tx2"/>
              </a:solidFill>
              <a:latin typeface="Times New Roman" panose="02020603050405020304" pitchFamily="18" charset="0"/>
              <a:cs typeface="Times New Roman" panose="02020603050405020304" pitchFamily="18" charset="0"/>
            </a:rPr>
            <a:t> </a:t>
          </a:r>
        </a:p>
        <a:p>
          <a:pPr marL="0" lvl="0" indent="0" algn="ctr"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a:t>
          </a:r>
        </a:p>
      </dsp:txBody>
      <dsp:txXfrm>
        <a:off x="2975704" y="1493394"/>
        <a:ext cx="759571" cy="652005"/>
      </dsp:txXfrm>
    </dsp:sp>
    <dsp:sp modelId="{B980B841-3300-49A6-B501-8F7082C0FDEA}">
      <dsp:nvSpPr>
        <dsp:cNvPr id="0" name=""/>
        <dsp:cNvSpPr/>
      </dsp:nvSpPr>
      <dsp:spPr>
        <a:xfrm>
          <a:off x="3751536" y="1764010"/>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D90A64-7C7C-4622-9A29-BE98278EFF45}">
      <dsp:nvSpPr>
        <dsp:cNvPr id="0" name=""/>
        <dsp:cNvSpPr/>
      </dsp:nvSpPr>
      <dsp:spPr>
        <a:xfrm>
          <a:off x="3747173" y="1866301"/>
          <a:ext cx="1100399" cy="944565"/>
        </a:xfrm>
        <a:prstGeom prst="hexagon">
          <a:avLst>
            <a:gd name="adj" fmla="val 25000"/>
            <a:gd name="vf" fmla="val 115470"/>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A1519-0E31-400F-A8F3-325ADCBADD0C}">
      <dsp:nvSpPr>
        <dsp:cNvPr id="0" name=""/>
        <dsp:cNvSpPr/>
      </dsp:nvSpPr>
      <dsp:spPr>
        <a:xfrm>
          <a:off x="3969192" y="1883016"/>
          <a:ext cx="128460" cy="11077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EFB-C35C-40FD-82EE-2C5DEB0715B4}">
      <dsp:nvSpPr>
        <dsp:cNvPr id="0" name=""/>
        <dsp:cNvSpPr/>
      </dsp:nvSpPr>
      <dsp:spPr>
        <a:xfrm>
          <a:off x="917786" y="2616725"/>
          <a:ext cx="1081149" cy="928042"/>
        </a:xfrm>
        <a:prstGeom prst="hexagon">
          <a:avLst>
            <a:gd name="adj" fmla="val 25000"/>
            <a:gd name="vf" fmla="val 115470"/>
          </a:avLst>
        </a:prstGeom>
        <a:solidFill>
          <a:schemeClr val="accent1">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Văn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hóa</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1085219" y="2760447"/>
        <a:ext cx="746283" cy="640598"/>
      </dsp:txXfrm>
    </dsp:sp>
    <dsp:sp modelId="{A1EA07D4-DB31-48CC-8510-B0E01CD5DB48}">
      <dsp:nvSpPr>
        <dsp:cNvPr id="0" name=""/>
        <dsp:cNvSpPr/>
      </dsp:nvSpPr>
      <dsp:spPr>
        <a:xfrm>
          <a:off x="951602" y="3026818"/>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D512B2-8137-45E5-8D39-8074C3EC0943}">
      <dsp:nvSpPr>
        <dsp:cNvPr id="0" name=""/>
        <dsp:cNvSpPr/>
      </dsp:nvSpPr>
      <dsp:spPr>
        <a:xfrm>
          <a:off x="0" y="2112258"/>
          <a:ext cx="1081149" cy="928042"/>
        </a:xfrm>
        <a:prstGeom prst="hexagon">
          <a:avLst>
            <a:gd name="adj" fmla="val 25000"/>
            <a:gd name="vf" fmla="val 115470"/>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4725D-CF1E-4D2D-B4A0-D361ED3011CC}">
      <dsp:nvSpPr>
        <dsp:cNvPr id="0" name=""/>
        <dsp:cNvSpPr/>
      </dsp:nvSpPr>
      <dsp:spPr>
        <a:xfrm>
          <a:off x="732038" y="2911610"/>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D372C-0E18-41DA-A1D7-87812E86AEEA}">
      <dsp:nvSpPr>
        <dsp:cNvPr id="0" name=""/>
        <dsp:cNvSpPr/>
      </dsp:nvSpPr>
      <dsp:spPr>
        <a:xfrm>
          <a:off x="1834620" y="2105149"/>
          <a:ext cx="1081149" cy="928042"/>
        </a:xfrm>
        <a:prstGeom prst="hexagon">
          <a:avLst>
            <a:gd name="adj" fmla="val 25000"/>
            <a:gd name="vf" fmla="val 115470"/>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Kinh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tế</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2002053" y="2248871"/>
        <a:ext cx="746283" cy="640598"/>
      </dsp:txXfrm>
    </dsp:sp>
    <dsp:sp modelId="{39E2A1DC-3AE1-4924-B51C-8E56F19472E7}">
      <dsp:nvSpPr>
        <dsp:cNvPr id="0" name=""/>
        <dsp:cNvSpPr/>
      </dsp:nvSpPr>
      <dsp:spPr>
        <a:xfrm>
          <a:off x="2575232" y="2903521"/>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A2073F-7F98-431B-80F7-5B4551F0047E}">
      <dsp:nvSpPr>
        <dsp:cNvPr id="0" name=""/>
        <dsp:cNvSpPr/>
      </dsp:nvSpPr>
      <dsp:spPr>
        <a:xfrm>
          <a:off x="2756217" y="2615254"/>
          <a:ext cx="1081149" cy="928042"/>
        </a:xfrm>
        <a:prstGeom prst="hexagon">
          <a:avLst>
            <a:gd name="adj" fmla="val 25000"/>
            <a:gd name="vf" fmla="val 115470"/>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69970-C138-4132-96F1-EC4D98469744}">
      <dsp:nvSpPr>
        <dsp:cNvPr id="0" name=""/>
        <dsp:cNvSpPr/>
      </dsp:nvSpPr>
      <dsp:spPr>
        <a:xfrm>
          <a:off x="2780984" y="3030985"/>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027BE-B24E-4FF6-9B2D-2998A39D7376}">
      <dsp:nvSpPr>
        <dsp:cNvPr id="0" name=""/>
        <dsp:cNvSpPr/>
      </dsp:nvSpPr>
      <dsp:spPr>
        <a:xfrm>
          <a:off x="917786" y="1605094"/>
          <a:ext cx="1081149" cy="928042"/>
        </a:xfrm>
        <a:prstGeom prst="hexagon">
          <a:avLst>
            <a:gd name="adj" fmla="val 25000"/>
            <a:gd name="vf" fmla="val 115470"/>
          </a:avLst>
        </a:prstGeom>
        <a:solidFill>
          <a:schemeClr val="accent6">
            <a:lumMod val="20000"/>
            <a:lumOff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Giáo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dục</a:t>
          </a:r>
          <a:r>
            <a:rPr lang="en-US" sz="2400" b="1" kern="1200" dirty="0">
              <a:solidFill>
                <a:schemeClr val="tx2"/>
              </a:solidFill>
              <a:latin typeface="Times New Roman" panose="02020603050405020304" pitchFamily="18" charset="0"/>
              <a:cs typeface="Times New Roman" panose="02020603050405020304" pitchFamily="18" charset="0"/>
            </a:rPr>
            <a:t>, y </a:t>
          </a:r>
          <a:r>
            <a:rPr lang="en-US" sz="2400" b="1" kern="1200" dirty="0" err="1">
              <a:solidFill>
                <a:schemeClr val="tx2"/>
              </a:solidFill>
              <a:latin typeface="Times New Roman" panose="02020603050405020304" pitchFamily="18" charset="0"/>
              <a:cs typeface="Times New Roman" panose="02020603050405020304" pitchFamily="18" charset="0"/>
            </a:rPr>
            <a:t>tế</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1085219" y="1748816"/>
        <a:ext cx="746283" cy="640598"/>
      </dsp:txXfrm>
    </dsp:sp>
    <dsp:sp modelId="{0B8B9CB2-7BC9-49FC-9F4B-DA985AD52A4B}">
      <dsp:nvSpPr>
        <dsp:cNvPr id="0" name=""/>
        <dsp:cNvSpPr/>
      </dsp:nvSpPr>
      <dsp:spPr>
        <a:xfrm>
          <a:off x="1653635" y="1624214"/>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5C81-933B-46C3-AD64-D1DD209DF757}">
      <dsp:nvSpPr>
        <dsp:cNvPr id="0" name=""/>
        <dsp:cNvSpPr/>
      </dsp:nvSpPr>
      <dsp:spPr>
        <a:xfrm>
          <a:off x="1834620" y="1093519"/>
          <a:ext cx="1081149" cy="928042"/>
        </a:xfrm>
        <a:prstGeom prst="hexagon">
          <a:avLst>
            <a:gd name="adj" fmla="val 25000"/>
            <a:gd name="vf" fmla="val 115470"/>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E0DB0F-1C2E-4B44-B860-F20BD3802099}">
      <dsp:nvSpPr>
        <dsp:cNvPr id="0" name=""/>
        <dsp:cNvSpPr/>
      </dsp:nvSpPr>
      <dsp:spPr>
        <a:xfrm>
          <a:off x="1859387" y="1504838"/>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C8391-6491-4248-995A-C48D09D72A32}">
      <dsp:nvSpPr>
        <dsp:cNvPr id="0" name=""/>
        <dsp:cNvSpPr/>
      </dsp:nvSpPr>
      <dsp:spPr>
        <a:xfrm>
          <a:off x="2756217" y="1603624"/>
          <a:ext cx="1081149" cy="928042"/>
        </a:xfrm>
        <a:prstGeom prst="hexagon">
          <a:avLst>
            <a:gd name="adj" fmla="val 25000"/>
            <a:gd name="vf" fmla="val 115470"/>
          </a:avLst>
        </a:prstGeom>
        <a:solidFill>
          <a:schemeClr val="accent4">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bg1"/>
              </a:solidFill>
              <a:latin typeface="Times New Roman" panose="02020603050405020304" pitchFamily="18" charset="0"/>
              <a:cs typeface="Times New Roman" panose="02020603050405020304" pitchFamily="18" charset="0"/>
            </a:rPr>
            <a:t>Khoa</a:t>
          </a:r>
          <a:r>
            <a:rPr lang="en-US" sz="2400" b="1" kern="1200" dirty="0">
              <a:solidFill>
                <a:schemeClr val="bg1"/>
              </a:solidFill>
              <a:latin typeface="Times New Roman" panose="02020603050405020304" pitchFamily="18" charset="0"/>
              <a:cs typeface="Times New Roman" panose="02020603050405020304" pitchFamily="18" charset="0"/>
            </a:rPr>
            <a:t> học </a:t>
          </a:r>
          <a:r>
            <a:rPr lang="en-US" sz="2400" b="1" kern="1200" dirty="0" err="1">
              <a:solidFill>
                <a:schemeClr val="bg1"/>
              </a:solidFill>
              <a:latin typeface="Times New Roman" panose="02020603050405020304" pitchFamily="18" charset="0"/>
              <a:cs typeface="Times New Roman" panose="02020603050405020304" pitchFamily="18" charset="0"/>
            </a:rPr>
            <a:t>kỹ</a:t>
          </a:r>
          <a:r>
            <a:rPr lang="en-US" sz="2400" b="1" kern="1200" dirty="0">
              <a:solidFill>
                <a:schemeClr val="bg1"/>
              </a:solidFill>
              <a:latin typeface="Times New Roman" panose="02020603050405020304" pitchFamily="18" charset="0"/>
              <a:cs typeface="Times New Roman" panose="02020603050405020304" pitchFamily="18" charset="0"/>
            </a:rPr>
            <a:t> </a:t>
          </a:r>
          <a:r>
            <a:rPr lang="en-US" sz="2400" b="1" kern="1200" dirty="0" err="1">
              <a:solidFill>
                <a:schemeClr val="bg1"/>
              </a:solidFill>
              <a:latin typeface="Times New Roman" panose="02020603050405020304" pitchFamily="18" charset="0"/>
              <a:cs typeface="Times New Roman" panose="02020603050405020304" pitchFamily="18" charset="0"/>
            </a:rPr>
            <a:t>thuật</a:t>
          </a:r>
          <a:r>
            <a:rPr lang="en-US" sz="2400" b="1" kern="1200" dirty="0">
              <a:solidFill>
                <a:schemeClr val="bg1"/>
              </a:solidFill>
              <a:latin typeface="Times New Roman" panose="02020603050405020304" pitchFamily="18" charset="0"/>
              <a:cs typeface="Times New Roman" panose="02020603050405020304" pitchFamily="18" charset="0"/>
            </a:rPr>
            <a:t>…</a:t>
          </a:r>
        </a:p>
      </dsp:txBody>
      <dsp:txXfrm>
        <a:off x="2923650" y="1747346"/>
        <a:ext cx="746283" cy="640598"/>
      </dsp:txXfrm>
    </dsp:sp>
    <dsp:sp modelId="{B980B841-3300-49A6-B501-8F7082C0FDEA}">
      <dsp:nvSpPr>
        <dsp:cNvPr id="0" name=""/>
        <dsp:cNvSpPr/>
      </dsp:nvSpPr>
      <dsp:spPr>
        <a:xfrm>
          <a:off x="3685911" y="2013227"/>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D90A64-7C7C-4622-9A29-BE98278EFF45}">
      <dsp:nvSpPr>
        <dsp:cNvPr id="0" name=""/>
        <dsp:cNvSpPr/>
      </dsp:nvSpPr>
      <dsp:spPr>
        <a:xfrm>
          <a:off x="3681625" y="2113728"/>
          <a:ext cx="1081149" cy="928042"/>
        </a:xfrm>
        <a:prstGeom prst="hexagon">
          <a:avLst>
            <a:gd name="adj" fmla="val 25000"/>
            <a:gd name="vf" fmla="val 115470"/>
          </a:avLst>
        </a:prstGeom>
        <a:blipFill rotWithShape="1">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A1519-0E31-400F-A8F3-325ADCBADD0C}">
      <dsp:nvSpPr>
        <dsp:cNvPr id="0" name=""/>
        <dsp:cNvSpPr/>
      </dsp:nvSpPr>
      <dsp:spPr>
        <a:xfrm>
          <a:off x="3899760" y="2130152"/>
          <a:ext cx="126213" cy="108835"/>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AC7D6-B95E-4304-9224-55F3CBFFD92B}">
      <dsp:nvSpPr>
        <dsp:cNvPr id="0" name=""/>
        <dsp:cNvSpPr/>
      </dsp:nvSpPr>
      <dsp:spPr>
        <a:xfrm>
          <a:off x="0" y="0"/>
          <a:ext cx="3629191" cy="3629191"/>
        </a:xfrm>
        <a:prstGeom prst="pie">
          <a:avLst>
            <a:gd name="adj1" fmla="val 5400000"/>
            <a:gd name="adj2" fmla="val 16200000"/>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D22AD-3FF9-4284-9B17-A53E3D949D85}">
      <dsp:nvSpPr>
        <dsp:cNvPr id="0" name=""/>
        <dsp:cNvSpPr/>
      </dsp:nvSpPr>
      <dsp:spPr>
        <a:xfrm>
          <a:off x="1814595" y="0"/>
          <a:ext cx="6252576" cy="362919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i="1" kern="1200" dirty="0" err="1">
              <a:solidFill>
                <a:srgbClr val="0000CC"/>
              </a:solidFill>
              <a:latin typeface="Times New Roman" panose="02020603050405020304" pitchFamily="18" charset="0"/>
              <a:cs typeface="Times New Roman" panose="02020603050405020304" pitchFamily="18" charset="0"/>
            </a:rPr>
            <a:t>Thực</a:t>
          </a:r>
          <a:r>
            <a:rPr lang="en-US" sz="3200" b="1" i="1" kern="1200" dirty="0">
              <a:solidFill>
                <a:srgbClr val="0000CC"/>
              </a:solidFill>
              <a:latin typeface="Times New Roman" panose="02020603050405020304" pitchFamily="18" charset="0"/>
              <a:cs typeface="Times New Roman" panose="02020603050405020304" pitchFamily="18" charset="0"/>
            </a:rPr>
            <a:t> hiện do </a:t>
          </a:r>
          <a:r>
            <a:rPr lang="en-US" sz="3200" b="1" i="1" kern="1200" dirty="0" err="1">
              <a:solidFill>
                <a:srgbClr val="0000CC"/>
              </a:solidFill>
              <a:latin typeface="Times New Roman" panose="02020603050405020304" pitchFamily="18" charset="0"/>
              <a:cs typeface="Times New Roman" panose="02020603050405020304" pitchFamily="18" charset="0"/>
            </a:rPr>
            <a:t>bước</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nhảy</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đột</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biến</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làm</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thay</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đổi</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về</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chất</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u="sng" kern="1200" dirty="0" err="1">
              <a:solidFill>
                <a:srgbClr val="0000CC"/>
              </a:solidFill>
              <a:latin typeface="Times New Roman" panose="02020603050405020304" pitchFamily="18" charset="0"/>
              <a:cs typeface="Times New Roman" panose="02020603050405020304" pitchFamily="18" charset="0"/>
            </a:rPr>
            <a:t>thay</a:t>
          </a:r>
          <a:r>
            <a:rPr lang="en-US" sz="3200" b="1" i="1" u="sng" kern="1200" dirty="0">
              <a:solidFill>
                <a:srgbClr val="0000CC"/>
              </a:solidFill>
              <a:latin typeface="Times New Roman" panose="02020603050405020304" pitchFamily="18" charset="0"/>
              <a:cs typeface="Times New Roman" panose="02020603050405020304" pitchFamily="18" charset="0"/>
            </a:rPr>
            <a:t> </a:t>
          </a:r>
          <a:r>
            <a:rPr lang="en-US" sz="3200" b="1" i="1" u="sng" kern="1200" dirty="0" err="1">
              <a:solidFill>
                <a:srgbClr val="0000CC"/>
              </a:solidFill>
              <a:latin typeface="Times New Roman" panose="02020603050405020304" pitchFamily="18" charset="0"/>
              <a:cs typeface="Times New Roman" panose="02020603050405020304" pitchFamily="18" charset="0"/>
            </a:rPr>
            <a:t>đổi</a:t>
          </a:r>
          <a:r>
            <a:rPr lang="en-US" sz="3200" b="1" i="1" u="sng" kern="1200" dirty="0">
              <a:solidFill>
                <a:srgbClr val="0000CC"/>
              </a:solidFill>
              <a:latin typeface="Times New Roman" panose="02020603050405020304" pitchFamily="18" charset="0"/>
              <a:cs typeface="Times New Roman" panose="02020603050405020304" pitchFamily="18" charset="0"/>
            </a:rPr>
            <a:t> </a:t>
          </a:r>
          <a:r>
            <a:rPr lang="en-US" sz="3200" b="1" i="1" u="sng" kern="1200" dirty="0" err="1">
              <a:solidFill>
                <a:srgbClr val="0000CC"/>
              </a:solidFill>
              <a:latin typeface="Times New Roman" panose="02020603050405020304" pitchFamily="18" charset="0"/>
              <a:cs typeface="Times New Roman" panose="02020603050405020304" pitchFamily="18" charset="0"/>
            </a:rPr>
            <a:t>toàn</a:t>
          </a:r>
          <a:r>
            <a:rPr lang="en-US" sz="3200" b="1" i="1" u="sng" kern="1200" dirty="0">
              <a:solidFill>
                <a:srgbClr val="0000CC"/>
              </a:solidFill>
              <a:latin typeface="Times New Roman" panose="02020603050405020304" pitchFamily="18" charset="0"/>
              <a:cs typeface="Times New Roman" panose="02020603050405020304" pitchFamily="18" charset="0"/>
            </a:rPr>
            <a:t> </a:t>
          </a:r>
          <a:r>
            <a:rPr lang="en-US" sz="3200" b="1" i="1" u="sng" kern="1200" dirty="0" err="1">
              <a:solidFill>
                <a:srgbClr val="0000CC"/>
              </a:solidFill>
              <a:latin typeface="Times New Roman" panose="02020603050405020304" pitchFamily="18" charset="0"/>
              <a:cs typeface="Times New Roman" panose="02020603050405020304" pitchFamily="18" charset="0"/>
            </a:rPr>
            <a:t>bộ</a:t>
          </a:r>
          <a:r>
            <a:rPr lang="en-US" sz="3200" b="1" i="1" u="sng"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đời</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sống</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xã</a:t>
          </a:r>
          <a:r>
            <a:rPr lang="en-US" sz="3200" b="1" i="1" kern="1200" dirty="0">
              <a:solidFill>
                <a:srgbClr val="0000CC"/>
              </a:solidFill>
              <a:latin typeface="Times New Roman" panose="02020603050405020304" pitchFamily="18" charset="0"/>
              <a:cs typeface="Times New Roman" panose="02020603050405020304" pitchFamily="18" charset="0"/>
            </a:rPr>
            <a:t> </a:t>
          </a:r>
          <a:r>
            <a:rPr lang="en-US" sz="3200" b="1" i="1" kern="1200" dirty="0" err="1">
              <a:solidFill>
                <a:srgbClr val="0000CC"/>
              </a:solidFill>
              <a:latin typeface="Times New Roman" panose="02020603050405020304" pitchFamily="18" charset="0"/>
              <a:cs typeface="Times New Roman" panose="02020603050405020304" pitchFamily="18" charset="0"/>
            </a:rPr>
            <a:t>hội</a:t>
          </a:r>
          <a:r>
            <a:rPr lang="en-US" sz="3200" b="1" i="1" kern="1200" dirty="0">
              <a:solidFill>
                <a:srgbClr val="0000CC"/>
              </a:solidFill>
              <a:latin typeface="Times New Roman" panose="02020603050405020304" pitchFamily="18" charset="0"/>
              <a:cs typeface="Times New Roman" panose="02020603050405020304" pitchFamily="18" charset="0"/>
            </a:rPr>
            <a:t> </a:t>
          </a:r>
        </a:p>
      </dsp:txBody>
      <dsp:txXfrm>
        <a:off x="1814595" y="0"/>
        <a:ext cx="6252576" cy="1088759"/>
      </dsp:txXfrm>
    </dsp:sp>
    <dsp:sp modelId="{345178B3-87ED-4C45-9A40-E90F5BF284B3}">
      <dsp:nvSpPr>
        <dsp:cNvPr id="0" name=""/>
        <dsp:cNvSpPr/>
      </dsp:nvSpPr>
      <dsp:spPr>
        <a:xfrm>
          <a:off x="635109" y="1088759"/>
          <a:ext cx="2358972" cy="2358972"/>
        </a:xfrm>
        <a:prstGeom prst="pie">
          <a:avLst>
            <a:gd name="adj1" fmla="val 5400000"/>
            <a:gd name="adj2" fmla="val 16200000"/>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A4A2A-0336-480D-BF83-D8A3FD38D367}">
      <dsp:nvSpPr>
        <dsp:cNvPr id="0" name=""/>
        <dsp:cNvSpPr/>
      </dsp:nvSpPr>
      <dsp:spPr>
        <a:xfrm>
          <a:off x="1814595" y="1088759"/>
          <a:ext cx="6252576" cy="235897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b="1" i="1" kern="1200" dirty="0">
              <a:solidFill>
                <a:schemeClr val="tx2"/>
              </a:solidFill>
              <a:latin typeface="Times New Roman" panose="02020603050405020304" pitchFamily="18" charset="0"/>
              <a:cs typeface="Times New Roman" panose="02020603050405020304" pitchFamily="18" charset="0"/>
            </a:rPr>
            <a:t>Là </a:t>
          </a:r>
          <a:r>
            <a:rPr lang="en-US" sz="2800" b="1" i="1" kern="1200" dirty="0" err="1">
              <a:solidFill>
                <a:schemeClr val="tx2"/>
              </a:solidFill>
              <a:latin typeface="Times New Roman" panose="02020603050405020304" pitchFamily="18" charset="0"/>
              <a:cs typeface="Times New Roman" panose="02020603050405020304" pitchFamily="18" charset="0"/>
            </a:rPr>
            <a:t>sự</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thay</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đổi</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dần</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dần</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thay</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đổi</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chemeClr val="tx2"/>
              </a:solidFill>
              <a:latin typeface="Times New Roman" panose="02020603050405020304" pitchFamily="18" charset="0"/>
              <a:cs typeface="Times New Roman" panose="02020603050405020304" pitchFamily="18" charset="0"/>
            </a:rPr>
            <a:t>từng</a:t>
          </a:r>
          <a:r>
            <a:rPr lang="en-US" sz="2800" b="1" i="1" u="sng"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chemeClr val="tx2"/>
              </a:solidFill>
              <a:latin typeface="Times New Roman" panose="02020603050405020304" pitchFamily="18" charset="0"/>
              <a:cs typeface="Times New Roman" panose="02020603050405020304" pitchFamily="18" charset="0"/>
            </a:rPr>
            <a:t>bộ</a:t>
          </a:r>
          <a:r>
            <a:rPr lang="en-US" sz="2800" b="1" i="1" u="sng"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chemeClr val="tx2"/>
              </a:solidFill>
              <a:latin typeface="Times New Roman" panose="02020603050405020304" pitchFamily="18" charset="0"/>
              <a:cs typeface="Times New Roman" panose="02020603050405020304" pitchFamily="18" charset="0"/>
            </a:rPr>
            <a:t>phận</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chemeClr val="tx2"/>
              </a:solidFill>
              <a:latin typeface="Times New Roman" panose="02020603050405020304" pitchFamily="18" charset="0"/>
              <a:cs typeface="Times New Roman" panose="02020603050405020304" pitchFamily="18" charset="0"/>
            </a:rPr>
            <a:t>lĩnh</a:t>
          </a:r>
          <a:r>
            <a:rPr lang="en-US" sz="2800" b="1" i="1" u="sng" kern="1200" dirty="0">
              <a:solidFill>
                <a:schemeClr val="tx2"/>
              </a:solidFill>
              <a:latin typeface="Times New Roman" panose="02020603050405020304" pitchFamily="18" charset="0"/>
              <a:cs typeface="Times New Roman" panose="02020603050405020304" pitchFamily="18" charset="0"/>
            </a:rPr>
            <a:t> </a:t>
          </a:r>
          <a:r>
            <a:rPr lang="en-US" sz="2800" b="1" i="1" u="sng" kern="1200" dirty="0" err="1">
              <a:solidFill>
                <a:schemeClr val="tx2"/>
              </a:solidFill>
              <a:latin typeface="Times New Roman" panose="02020603050405020304" pitchFamily="18" charset="0"/>
              <a:cs typeface="Times New Roman" panose="02020603050405020304" pitchFamily="18" charset="0"/>
            </a:rPr>
            <a:t>vực</a:t>
          </a:r>
          <a:r>
            <a:rPr lang="en-US" sz="2800" b="1" i="1" kern="1200" dirty="0">
              <a:solidFill>
                <a:schemeClr val="tx2"/>
              </a:solidFill>
              <a:latin typeface="Times New Roman" panose="02020603050405020304" pitchFamily="18" charset="0"/>
              <a:cs typeface="Times New Roman" panose="02020603050405020304" pitchFamily="18" charset="0"/>
            </a:rPr>
            <a:t> của </a:t>
          </a:r>
          <a:r>
            <a:rPr lang="en-US" sz="2800" b="1" i="1" kern="1200" dirty="0" err="1">
              <a:solidFill>
                <a:schemeClr val="tx2"/>
              </a:solidFill>
              <a:latin typeface="Times New Roman" panose="02020603050405020304" pitchFamily="18" charset="0"/>
              <a:cs typeface="Times New Roman" panose="02020603050405020304" pitchFamily="18" charset="0"/>
            </a:rPr>
            <a:t>đời</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sống</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xã</a:t>
          </a:r>
          <a:r>
            <a:rPr lang="en-US" sz="2800" b="1" i="1" kern="1200" dirty="0">
              <a:solidFill>
                <a:schemeClr val="tx2"/>
              </a:solidFill>
              <a:latin typeface="Times New Roman" panose="02020603050405020304" pitchFamily="18" charset="0"/>
              <a:cs typeface="Times New Roman" panose="02020603050405020304" pitchFamily="18" charset="0"/>
            </a:rPr>
            <a:t> </a:t>
          </a:r>
          <a:r>
            <a:rPr lang="en-US" sz="2800" b="1" i="1" kern="1200" dirty="0" err="1">
              <a:solidFill>
                <a:schemeClr val="tx2"/>
              </a:solidFill>
              <a:latin typeface="Times New Roman" panose="02020603050405020304" pitchFamily="18" charset="0"/>
              <a:cs typeface="Times New Roman" panose="02020603050405020304" pitchFamily="18" charset="0"/>
            </a:rPr>
            <a:t>hội</a:t>
          </a:r>
          <a:r>
            <a:rPr lang="en-US" sz="2800" b="1" i="1" kern="1200" dirty="0">
              <a:solidFill>
                <a:schemeClr val="tx2"/>
              </a:solidFill>
              <a:latin typeface="Times New Roman" panose="02020603050405020304" pitchFamily="18" charset="0"/>
              <a:cs typeface="Times New Roman" panose="02020603050405020304" pitchFamily="18" charset="0"/>
            </a:rPr>
            <a:t>.</a:t>
          </a:r>
        </a:p>
      </dsp:txBody>
      <dsp:txXfrm>
        <a:off x="1814595" y="1088759"/>
        <a:ext cx="6252576" cy="1088756"/>
      </dsp:txXfrm>
    </dsp:sp>
    <dsp:sp modelId="{17EA0EFD-1A13-4D76-B281-027BEDE8E365}">
      <dsp:nvSpPr>
        <dsp:cNvPr id="0" name=""/>
        <dsp:cNvSpPr/>
      </dsp:nvSpPr>
      <dsp:spPr>
        <a:xfrm rot="335144">
          <a:off x="1214712" y="2154336"/>
          <a:ext cx="1280421" cy="1088756"/>
        </a:xfrm>
        <a:prstGeom prst="pie">
          <a:avLst>
            <a:gd name="adj1" fmla="val 5400000"/>
            <a:gd name="adj2" fmla="val 1620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CA4874-E75B-4EDF-AD2B-146C92955ED3}">
      <dsp:nvSpPr>
        <dsp:cNvPr id="0" name=""/>
        <dsp:cNvSpPr/>
      </dsp:nvSpPr>
      <dsp:spPr>
        <a:xfrm>
          <a:off x="1814595" y="2177516"/>
          <a:ext cx="6252576" cy="1088756"/>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just" defTabSz="1422400">
            <a:lnSpc>
              <a:spcPct val="90000"/>
            </a:lnSpc>
            <a:spcBef>
              <a:spcPct val="0"/>
            </a:spcBef>
            <a:spcAft>
              <a:spcPct val="35000"/>
            </a:spcAft>
            <a:buNone/>
          </a:pPr>
          <a:r>
            <a:rPr lang="en-US" sz="3200" b="1" i="1" kern="1200" dirty="0">
              <a:solidFill>
                <a:srgbClr val="FF0000"/>
              </a:solidFill>
              <a:latin typeface="Times New Roman" panose="02020603050405020304" pitchFamily="18" charset="0"/>
              <a:cs typeface="Times New Roman" panose="02020603050405020304" pitchFamily="18" charset="0"/>
            </a:rPr>
            <a:t>Là </a:t>
          </a:r>
          <a:r>
            <a:rPr lang="en-US" sz="3200" b="1" i="1" kern="1200" dirty="0" err="1">
              <a:solidFill>
                <a:srgbClr val="FF0000"/>
              </a:solidFill>
              <a:latin typeface="Times New Roman" panose="02020603050405020304" pitchFamily="18" charset="0"/>
              <a:cs typeface="Times New Roman" panose="02020603050405020304" pitchFamily="18" charset="0"/>
            </a:rPr>
            <a:t>những</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kern="1200" dirty="0" err="1">
              <a:solidFill>
                <a:srgbClr val="FF0000"/>
              </a:solidFill>
              <a:latin typeface="Times New Roman" panose="02020603050405020304" pitchFamily="18" charset="0"/>
              <a:cs typeface="Times New Roman" panose="02020603050405020304" pitchFamily="18" charset="0"/>
            </a:rPr>
            <a:t>thay</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kern="1200" dirty="0" err="1">
              <a:solidFill>
                <a:srgbClr val="FF0000"/>
              </a:solidFill>
              <a:latin typeface="Times New Roman" panose="02020603050405020304" pitchFamily="18" charset="0"/>
              <a:cs typeface="Times New Roman" panose="02020603050405020304" pitchFamily="18" charset="0"/>
            </a:rPr>
            <a:t>đổi</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bộ</a:t>
          </a:r>
          <a:r>
            <a:rPr lang="en-US" sz="3200" b="1" i="1" u="sng"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phận</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lĩnh</a:t>
          </a:r>
          <a:r>
            <a:rPr lang="en-US" sz="3200" b="1" i="1" u="sng"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vực</a:t>
          </a:r>
          <a:r>
            <a:rPr lang="en-US" sz="3200" b="1" i="1" u="sng" kern="1200" dirty="0">
              <a:solidFill>
                <a:srgbClr val="FF0000"/>
              </a:solidFill>
              <a:latin typeface="Times New Roman" panose="02020603050405020304" pitchFamily="18" charset="0"/>
              <a:cs typeface="Times New Roman" panose="02020603050405020304" pitchFamily="18" charset="0"/>
            </a:rPr>
            <a:t> </a:t>
          </a:r>
          <a:r>
            <a:rPr lang="en-US" sz="3200" b="1" i="1" u="sng" kern="1200" dirty="0" err="1">
              <a:solidFill>
                <a:srgbClr val="FF0000"/>
              </a:solidFill>
              <a:latin typeface="Times New Roman" panose="02020603050405020304" pitchFamily="18" charset="0"/>
              <a:cs typeface="Times New Roman" panose="02020603050405020304" pitchFamily="18" charset="0"/>
            </a:rPr>
            <a:t>riêng</a:t>
          </a:r>
          <a:r>
            <a:rPr lang="en-US" sz="3200" b="1" i="1" u="sng" kern="1200" dirty="0">
              <a:solidFill>
                <a:srgbClr val="FF0000"/>
              </a:solidFill>
              <a:latin typeface="Times New Roman" panose="02020603050405020304" pitchFamily="18" charset="0"/>
              <a:cs typeface="Times New Roman" panose="02020603050405020304" pitchFamily="18" charset="0"/>
            </a:rPr>
            <a:t> </a:t>
          </a:r>
          <a:r>
            <a:rPr lang="en-US" sz="3200" b="1" i="1" kern="1200" dirty="0">
              <a:solidFill>
                <a:srgbClr val="FF0000"/>
              </a:solidFill>
              <a:latin typeface="Times New Roman" panose="02020603050405020304" pitchFamily="18" charset="0"/>
              <a:cs typeface="Times New Roman" panose="02020603050405020304" pitchFamily="18" charset="0"/>
            </a:rPr>
            <a:t>của </a:t>
          </a:r>
          <a:r>
            <a:rPr lang="en-US" sz="3200" b="1" i="1" kern="1200" dirty="0" err="1">
              <a:solidFill>
                <a:srgbClr val="FF0000"/>
              </a:solidFill>
              <a:latin typeface="Times New Roman" panose="02020603050405020304" pitchFamily="18" charset="0"/>
              <a:cs typeface="Times New Roman" panose="02020603050405020304" pitchFamily="18" charset="0"/>
            </a:rPr>
            <a:t>đời</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kern="1200" dirty="0" err="1">
              <a:solidFill>
                <a:srgbClr val="FF0000"/>
              </a:solidFill>
              <a:latin typeface="Times New Roman" panose="02020603050405020304" pitchFamily="18" charset="0"/>
              <a:cs typeface="Times New Roman" panose="02020603050405020304" pitchFamily="18" charset="0"/>
            </a:rPr>
            <a:t>sống</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kern="1200" dirty="0" err="1">
              <a:solidFill>
                <a:srgbClr val="FF0000"/>
              </a:solidFill>
              <a:latin typeface="Times New Roman" panose="02020603050405020304" pitchFamily="18" charset="0"/>
              <a:cs typeface="Times New Roman" panose="02020603050405020304" pitchFamily="18" charset="0"/>
            </a:rPr>
            <a:t>xã</a:t>
          </a:r>
          <a:r>
            <a:rPr lang="en-US" sz="3200" b="1" i="1" kern="1200" dirty="0">
              <a:solidFill>
                <a:srgbClr val="FF0000"/>
              </a:solidFill>
              <a:latin typeface="Times New Roman" panose="02020603050405020304" pitchFamily="18" charset="0"/>
              <a:cs typeface="Times New Roman" panose="02020603050405020304" pitchFamily="18" charset="0"/>
            </a:rPr>
            <a:t> </a:t>
          </a:r>
          <a:r>
            <a:rPr lang="en-US" sz="3200" b="1" i="1" kern="1200" dirty="0" err="1">
              <a:solidFill>
                <a:srgbClr val="FF0000"/>
              </a:solidFill>
              <a:latin typeface="Times New Roman" panose="02020603050405020304" pitchFamily="18" charset="0"/>
              <a:cs typeface="Times New Roman" panose="02020603050405020304" pitchFamily="18" charset="0"/>
            </a:rPr>
            <a:t>hội</a:t>
          </a:r>
          <a:r>
            <a:rPr lang="en-US" sz="3200" b="1" i="1" kern="1200" dirty="0">
              <a:solidFill>
                <a:srgbClr val="FF0000"/>
              </a:solidFill>
              <a:latin typeface="Times New Roman" panose="02020603050405020304" pitchFamily="18" charset="0"/>
              <a:cs typeface="Times New Roman" panose="02020603050405020304" pitchFamily="18" charset="0"/>
            </a:rPr>
            <a:t> </a:t>
          </a:r>
        </a:p>
      </dsp:txBody>
      <dsp:txXfrm>
        <a:off x="1814595" y="2177516"/>
        <a:ext cx="6252576" cy="108875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BF869-B259-4AB1-81EB-978E30DED8DE}">
      <dsp:nvSpPr>
        <dsp:cNvPr id="0" name=""/>
        <dsp:cNvSpPr/>
      </dsp:nvSpPr>
      <dsp:spPr>
        <a:xfrm rot="21300000">
          <a:off x="17258" y="1503787"/>
          <a:ext cx="8542679" cy="769021"/>
        </a:xfrm>
        <a:prstGeom prst="mathMinus">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845D5-E673-4A2D-8953-F670881197F6}">
      <dsp:nvSpPr>
        <dsp:cNvPr id="0" name=""/>
        <dsp:cNvSpPr/>
      </dsp:nvSpPr>
      <dsp:spPr>
        <a:xfrm>
          <a:off x="324758" y="188829"/>
          <a:ext cx="2573159" cy="1510638"/>
        </a:xfrm>
        <a:prstGeom prst="down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77FE4E-8367-4597-89F1-AEB40609B135}">
      <dsp:nvSpPr>
        <dsp:cNvPr id="0" name=""/>
        <dsp:cNvSpPr/>
      </dsp:nvSpPr>
      <dsp:spPr>
        <a:xfrm>
          <a:off x="3344242" y="0"/>
          <a:ext cx="4903988" cy="158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 Là </a:t>
          </a:r>
          <a:r>
            <a:rPr lang="en-US" sz="2000" b="1" kern="1200" dirty="0" err="1">
              <a:solidFill>
                <a:schemeClr val="tx2"/>
              </a:solidFill>
              <a:latin typeface="Times New Roman" panose="02020603050405020304" pitchFamily="18" charset="0"/>
              <a:cs typeface="Times New Roman" panose="02020603050405020304" pitchFamily="18" charset="0"/>
            </a:rPr>
            <a:t>phương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tiến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hành</a:t>
          </a:r>
          <a:r>
            <a:rPr lang="en-US" sz="2000" b="1" kern="1200" dirty="0">
              <a:solidFill>
                <a:schemeClr val="tx2"/>
              </a:solidFill>
              <a:latin typeface="Times New Roman" panose="02020603050405020304" pitchFamily="18" charset="0"/>
              <a:cs typeface="Times New Roman" panose="02020603050405020304" pitchFamily="18" charset="0"/>
            </a:rPr>
            <a:t> của </a:t>
          </a:r>
          <a:r>
            <a:rPr lang="en-US" sz="2000" b="1" kern="1200" dirty="0" err="1">
              <a:solidFill>
                <a:schemeClr val="tx2"/>
              </a:solidFill>
              <a:latin typeface="Times New Roman" panose="02020603050405020304" pitchFamily="18" charset="0"/>
              <a:cs typeface="Times New Roman" panose="02020603050405020304" pitchFamily="18" charset="0"/>
            </a:rPr>
            <a:t>một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nhóm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người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với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mục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đích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giành</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chính</a:t>
          </a:r>
          <a:r>
            <a:rPr lang="en-US" sz="2000" b="1" kern="1200" dirty="0">
              <a:solidFill>
                <a:schemeClr val="tx2"/>
              </a:solidFill>
              <a:latin typeface="Times New Roman" panose="02020603050405020304" pitchFamily="18" charset="0"/>
              <a:cs typeface="Times New Roman" panose="02020603050405020304" pitchFamily="18" charset="0"/>
            </a:rPr>
            <a:t> song </a:t>
          </a:r>
          <a:r>
            <a:rPr lang="en-US" sz="2000" b="1" kern="1200" dirty="0" err="1">
              <a:solidFill>
                <a:schemeClr val="tx2"/>
              </a:solidFill>
              <a:latin typeface="Times New Roman" panose="02020603050405020304" pitchFamily="18" charset="0"/>
              <a:cs typeface="Times New Roman" panose="02020603050405020304" pitchFamily="18" charset="0"/>
            </a:rPr>
            <a:t>không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thay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đổi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bản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chế</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độ</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xã</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a:t>
          </a:r>
        </a:p>
        <a:p>
          <a:pPr marL="0" lvl="0" indent="0" algn="just" defTabSz="889000">
            <a:lnSpc>
              <a:spcPct val="90000"/>
            </a:lnSpc>
            <a:spcBef>
              <a:spcPct val="0"/>
            </a:spcBef>
            <a:spcAft>
              <a:spcPct val="35000"/>
            </a:spcAft>
            <a:buNone/>
          </a:pP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Không</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phải</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là</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phong</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trào</a:t>
          </a:r>
          <a:r>
            <a:rPr lang="en-US" sz="2000" b="1" i="1" u="none" kern="1200" dirty="0">
              <a:solidFill>
                <a:srgbClr val="FF0000"/>
              </a:solidFill>
              <a:latin typeface="Times New Roman" panose="02020603050405020304" pitchFamily="18" charset="0"/>
              <a:cs typeface="Times New Roman" panose="02020603050405020304" pitchFamily="18" charset="0"/>
            </a:rPr>
            <a:t> CM</a:t>
          </a:r>
        </a:p>
      </dsp:txBody>
      <dsp:txXfrm>
        <a:off x="3344242" y="0"/>
        <a:ext cx="4903988" cy="1586170"/>
      </dsp:txXfrm>
    </dsp:sp>
    <dsp:sp modelId="{510A5F72-84F5-4232-91A1-54A5263422C5}">
      <dsp:nvSpPr>
        <dsp:cNvPr id="0" name=""/>
        <dsp:cNvSpPr/>
      </dsp:nvSpPr>
      <dsp:spPr>
        <a:xfrm>
          <a:off x="5491464" y="2040374"/>
          <a:ext cx="2573159" cy="1510638"/>
        </a:xfrm>
        <a:prstGeom prst="upArrow">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5F50D3-8695-45D7-8BAA-A8C5244D1DAB}">
      <dsp:nvSpPr>
        <dsp:cNvPr id="0" name=""/>
        <dsp:cNvSpPr/>
      </dsp:nvSpPr>
      <dsp:spPr>
        <a:xfrm>
          <a:off x="-19899" y="2190426"/>
          <a:ext cx="5357660" cy="1586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just"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Được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thực</a:t>
          </a:r>
          <a:r>
            <a:rPr lang="en-US" sz="2000" b="1" kern="1200" dirty="0">
              <a:solidFill>
                <a:schemeClr val="tx2"/>
              </a:solidFill>
              <a:latin typeface="Times New Roman" panose="02020603050405020304" pitchFamily="18" charset="0"/>
              <a:cs typeface="Times New Roman" panose="02020603050405020304" pitchFamily="18" charset="0"/>
            </a:rPr>
            <a:t> hiện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do </a:t>
          </a:r>
          <a:r>
            <a:rPr lang="en-US" sz="2000" b="1" kern="1200" dirty="0" err="1">
              <a:solidFill>
                <a:schemeClr val="tx2"/>
              </a:solidFill>
              <a:latin typeface="Times New Roman" panose="02020603050405020304" pitchFamily="18" charset="0"/>
              <a:cs typeface="Times New Roman" panose="02020603050405020304" pitchFamily="18" charset="0"/>
            </a:rPr>
            <a:t>bước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nhảy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đột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biến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làm</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thay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đổi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về</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chất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thay</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đổi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toàn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bộ</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đời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sống</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xã</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a:t>
          </a:r>
        </a:p>
        <a:p>
          <a:pPr marL="0" lvl="0" indent="0" algn="just" defTabSz="889000">
            <a:lnSpc>
              <a:spcPct val="90000"/>
            </a:lnSpc>
            <a:spcBef>
              <a:spcPct val="0"/>
            </a:spcBef>
            <a:spcAft>
              <a:spcPct val="35000"/>
            </a:spcAft>
            <a:buNone/>
          </a:pP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Sự</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phát</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triển</a:t>
          </a:r>
          <a:r>
            <a:rPr lang="en-US" sz="2000" b="1" i="1" u="none" kern="1200" dirty="0">
              <a:solidFill>
                <a:srgbClr val="FF0000"/>
              </a:solidFill>
              <a:latin typeface="Times New Roman" panose="02020603050405020304" pitchFamily="18" charset="0"/>
              <a:cs typeface="Times New Roman" panose="02020603050405020304" pitchFamily="18" charset="0"/>
            </a:rPr>
            <a:t> của </a:t>
          </a:r>
          <a:r>
            <a:rPr lang="en-US" sz="2000" b="1" i="1" u="none" kern="1200" dirty="0" err="1">
              <a:solidFill>
                <a:srgbClr val="FF0000"/>
              </a:solidFill>
              <a:latin typeface="Times New Roman" panose="02020603050405020304" pitchFamily="18" charset="0"/>
              <a:cs typeface="Times New Roman" panose="02020603050405020304" pitchFamily="18" charset="0"/>
            </a:rPr>
            <a:t>phong</a:t>
          </a:r>
          <a:r>
            <a:rPr lang="en-US" sz="2000" b="1" i="1" u="none" kern="1200" dirty="0">
              <a:solidFill>
                <a:srgbClr val="FF0000"/>
              </a:solidFill>
              <a:latin typeface="Times New Roman" panose="02020603050405020304" pitchFamily="18" charset="0"/>
              <a:cs typeface="Times New Roman" panose="02020603050405020304" pitchFamily="18" charset="0"/>
            </a:rPr>
            <a:t> </a:t>
          </a:r>
          <a:r>
            <a:rPr lang="en-US" sz="2000" b="1" i="1" u="none" kern="1200" dirty="0" err="1">
              <a:solidFill>
                <a:srgbClr val="FF0000"/>
              </a:solidFill>
              <a:latin typeface="Times New Roman" panose="02020603050405020304" pitchFamily="18" charset="0"/>
              <a:cs typeface="Times New Roman" panose="02020603050405020304" pitchFamily="18" charset="0"/>
            </a:rPr>
            <a:t>trào</a:t>
          </a:r>
          <a:r>
            <a:rPr lang="en-US" sz="2000" b="1" i="1" u="none" kern="1200" dirty="0">
              <a:solidFill>
                <a:srgbClr val="FF0000"/>
              </a:solidFill>
              <a:latin typeface="Times New Roman" panose="02020603050405020304" pitchFamily="18" charset="0"/>
              <a:cs typeface="Times New Roman" panose="02020603050405020304" pitchFamily="18" charset="0"/>
            </a:rPr>
            <a:t> CM</a:t>
          </a:r>
        </a:p>
        <a:p>
          <a:pPr marL="0" lvl="0" indent="0" algn="just"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19899" y="2190426"/>
        <a:ext cx="5357660" cy="15861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6325D-829E-4A78-86F8-6DA593E98FD1}">
      <dsp:nvSpPr>
        <dsp:cNvPr id="0" name=""/>
        <dsp:cNvSpPr/>
      </dsp:nvSpPr>
      <dsp:spPr>
        <a:xfrm>
          <a:off x="1563" y="-35718"/>
          <a:ext cx="2432265" cy="276225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imes New Roman" panose="02020603050405020304" pitchFamily="18" charset="0"/>
              <a:ea typeface="Tahoma" pitchFamily="34" charset="0"/>
              <a:cs typeface="Times New Roman" panose="02020603050405020304" pitchFamily="18" charset="0"/>
            </a:rPr>
            <a:t>Sản</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xuất</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vật</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chất</a:t>
          </a:r>
          <a:endParaRPr lang="en-US" sz="2800" b="1" kern="1200" dirty="0">
            <a:latin typeface="Times New Roman" panose="02020603050405020304" pitchFamily="18" charset="0"/>
            <a:ea typeface="Tahoma" pitchFamily="34" charset="0"/>
            <a:cs typeface="Times New Roman" panose="02020603050405020304" pitchFamily="18" charset="0"/>
          </a:endParaRPr>
        </a:p>
      </dsp:txBody>
      <dsp:txXfrm>
        <a:off x="1563" y="1069181"/>
        <a:ext cx="2432265" cy="1104900"/>
      </dsp:txXfrm>
    </dsp:sp>
    <dsp:sp modelId="{5BD1A0A4-24BC-4099-B181-074BD1F19EBC}">
      <dsp:nvSpPr>
        <dsp:cNvPr id="0" name=""/>
        <dsp:cNvSpPr/>
      </dsp:nvSpPr>
      <dsp:spPr>
        <a:xfrm>
          <a:off x="63163" y="0"/>
          <a:ext cx="2309065" cy="116163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47A06-6E6D-417A-B79C-FE9AB050EB5D}">
      <dsp:nvSpPr>
        <dsp:cNvPr id="0" name=""/>
        <dsp:cNvSpPr/>
      </dsp:nvSpPr>
      <dsp:spPr>
        <a:xfrm>
          <a:off x="2506796" y="-35718"/>
          <a:ext cx="2432265" cy="276225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imes New Roman" panose="02020603050405020304" pitchFamily="18" charset="0"/>
              <a:ea typeface="Tahoma" pitchFamily="34" charset="0"/>
              <a:cs typeface="Times New Roman" panose="02020603050405020304" pitchFamily="18" charset="0"/>
            </a:rPr>
            <a:t>Sản</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xuất</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tinh</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thần</a:t>
          </a:r>
          <a:endParaRPr lang="en-US" sz="2800" b="1" kern="1200" dirty="0">
            <a:latin typeface="Times New Roman" panose="02020603050405020304" pitchFamily="18" charset="0"/>
            <a:ea typeface="Tahoma" pitchFamily="34" charset="0"/>
            <a:cs typeface="Times New Roman" panose="02020603050405020304" pitchFamily="18" charset="0"/>
          </a:endParaRPr>
        </a:p>
      </dsp:txBody>
      <dsp:txXfrm>
        <a:off x="2506796" y="1069181"/>
        <a:ext cx="2432265" cy="1104900"/>
      </dsp:txXfrm>
    </dsp:sp>
    <dsp:sp modelId="{89C9B68C-CE3A-41BD-B5F9-A4118F7EDACA}">
      <dsp:nvSpPr>
        <dsp:cNvPr id="0" name=""/>
        <dsp:cNvSpPr/>
      </dsp:nvSpPr>
      <dsp:spPr>
        <a:xfrm>
          <a:off x="2568396" y="0"/>
          <a:ext cx="2309065" cy="1161633"/>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D411AC-ECA0-49FA-89E6-116DA831E658}">
      <dsp:nvSpPr>
        <dsp:cNvPr id="0" name=""/>
        <dsp:cNvSpPr/>
      </dsp:nvSpPr>
      <dsp:spPr>
        <a:xfrm>
          <a:off x="5012029" y="-35718"/>
          <a:ext cx="2432265" cy="276225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err="1">
              <a:latin typeface="Times New Roman" panose="02020603050405020304" pitchFamily="18" charset="0"/>
              <a:ea typeface="Tahoma" pitchFamily="34" charset="0"/>
              <a:cs typeface="Times New Roman" panose="02020603050405020304" pitchFamily="18" charset="0"/>
            </a:rPr>
            <a:t>Sản</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xuất</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ra</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bản</a:t>
          </a:r>
          <a:r>
            <a:rPr lang="en-US" sz="2800" b="1" kern="1200" dirty="0">
              <a:latin typeface="Times New Roman" panose="02020603050405020304" pitchFamily="18" charset="0"/>
              <a:ea typeface="Tahoma" pitchFamily="34" charset="0"/>
              <a:cs typeface="Times New Roman" panose="02020603050405020304" pitchFamily="18" charset="0"/>
            </a:rPr>
            <a:t> </a:t>
          </a:r>
          <a:r>
            <a:rPr lang="en-US" sz="2800" b="1" kern="1200" dirty="0" err="1">
              <a:latin typeface="Times New Roman" panose="02020603050405020304" pitchFamily="18" charset="0"/>
              <a:ea typeface="Tahoma" pitchFamily="34" charset="0"/>
              <a:cs typeface="Times New Roman" panose="02020603050405020304" pitchFamily="18" charset="0"/>
            </a:rPr>
            <a:t>thân</a:t>
          </a:r>
          <a:r>
            <a:rPr lang="en-US" sz="2800" b="1" kern="1200" dirty="0">
              <a:latin typeface="Times New Roman" panose="02020603050405020304" pitchFamily="18" charset="0"/>
              <a:ea typeface="Tahoma" pitchFamily="34" charset="0"/>
              <a:cs typeface="Times New Roman" panose="02020603050405020304" pitchFamily="18" charset="0"/>
            </a:rPr>
            <a:t> con </a:t>
          </a:r>
          <a:r>
            <a:rPr lang="en-US" sz="2800" b="1" kern="1200" dirty="0" err="1">
              <a:latin typeface="Times New Roman" panose="02020603050405020304" pitchFamily="18" charset="0"/>
              <a:ea typeface="Tahoma" pitchFamily="34" charset="0"/>
              <a:cs typeface="Times New Roman" panose="02020603050405020304" pitchFamily="18" charset="0"/>
            </a:rPr>
            <a:t>người</a:t>
          </a:r>
          <a:endParaRPr lang="en-US" sz="2800" b="1" kern="1200" dirty="0">
            <a:latin typeface="Times New Roman" panose="02020603050405020304" pitchFamily="18" charset="0"/>
            <a:ea typeface="Tahoma" pitchFamily="34" charset="0"/>
            <a:cs typeface="Times New Roman" panose="02020603050405020304" pitchFamily="18" charset="0"/>
          </a:endParaRPr>
        </a:p>
      </dsp:txBody>
      <dsp:txXfrm>
        <a:off x="5012029" y="1069181"/>
        <a:ext cx="2432265" cy="1104900"/>
      </dsp:txXfrm>
    </dsp:sp>
    <dsp:sp modelId="{98239DFF-1B7E-4C44-8B01-642E792660A0}">
      <dsp:nvSpPr>
        <dsp:cNvPr id="0" name=""/>
        <dsp:cNvSpPr/>
      </dsp:nvSpPr>
      <dsp:spPr>
        <a:xfrm>
          <a:off x="5073629" y="0"/>
          <a:ext cx="2309065" cy="1161633"/>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8485D8-C52C-4AE5-8296-6B97D69DFAF6}">
      <dsp:nvSpPr>
        <dsp:cNvPr id="0" name=""/>
        <dsp:cNvSpPr/>
      </dsp:nvSpPr>
      <dsp:spPr>
        <a:xfrm>
          <a:off x="297834" y="1964532"/>
          <a:ext cx="6850189" cy="833435"/>
        </a:xfrm>
        <a:prstGeom prst="leftRightArrow">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D516A-46C9-433D-8D91-F9735ABC00C2}">
      <dsp:nvSpPr>
        <dsp:cNvPr id="0" name=""/>
        <dsp:cNvSpPr/>
      </dsp:nvSpPr>
      <dsp:spPr>
        <a:xfrm rot="5400000">
          <a:off x="4354931" y="-472480"/>
          <a:ext cx="1242556" cy="2187517"/>
        </a:xfrm>
        <a:prstGeom prst="hexagon">
          <a:avLst>
            <a:gd name="adj" fmla="val 25000"/>
            <a:gd name="vf" fmla="val 115470"/>
          </a:avLst>
        </a:prstGeom>
        <a:solidFill>
          <a:schemeClr val="accent5">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*2</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Động</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lực</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cách</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mạng</a:t>
          </a:r>
          <a:endParaRPr lang="en-US" sz="2000" kern="1200" dirty="0">
            <a:solidFill>
              <a:schemeClr val="tx2"/>
            </a:solidFill>
            <a:latin typeface="Times New Roman" panose="02020603050405020304" pitchFamily="18" charset="0"/>
            <a:cs typeface="Times New Roman" panose="02020603050405020304" pitchFamily="18" charset="0"/>
          </a:endParaRPr>
        </a:p>
      </dsp:txBody>
      <dsp:txXfrm rot="-5400000">
        <a:off x="4247037" y="207093"/>
        <a:ext cx="1458345" cy="828370"/>
      </dsp:txXfrm>
    </dsp:sp>
    <dsp:sp modelId="{ACDD675D-5806-4FCD-A5AB-EEE7CF0480AE}">
      <dsp:nvSpPr>
        <dsp:cNvPr id="0" name=""/>
        <dsp:cNvSpPr/>
      </dsp:nvSpPr>
      <dsp:spPr>
        <a:xfrm>
          <a:off x="5216300" y="249488"/>
          <a:ext cx="1386693" cy="745534"/>
        </a:xfrm>
        <a:prstGeom prst="rect">
          <a:avLst/>
        </a:prstGeom>
        <a:noFill/>
        <a:ln>
          <a:noFill/>
        </a:ln>
        <a:effectLst/>
      </dsp:spPr>
      <dsp:style>
        <a:lnRef idx="0">
          <a:scrgbClr r="0" g="0" b="0"/>
        </a:lnRef>
        <a:fillRef idx="0">
          <a:scrgbClr r="0" g="0" b="0"/>
        </a:fillRef>
        <a:effectRef idx="0">
          <a:scrgbClr r="0" g="0" b="0"/>
        </a:effectRef>
        <a:fontRef idx="minor"/>
      </dsp:style>
    </dsp:sp>
    <dsp:sp modelId="{99458207-EE04-4F7F-8F9F-E34BE558BFD3}">
      <dsp:nvSpPr>
        <dsp:cNvPr id="0" name=""/>
        <dsp:cNvSpPr/>
      </dsp:nvSpPr>
      <dsp:spPr>
        <a:xfrm rot="5400000">
          <a:off x="1548073" y="-1049104"/>
          <a:ext cx="1242556" cy="3378330"/>
        </a:xfrm>
        <a:prstGeom prst="hexagon">
          <a:avLst>
            <a:gd name="adj" fmla="val 25000"/>
            <a:gd name="vf" fmla="val 11547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Quan</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điểm</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mác</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xít</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về</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nhà</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nước</a:t>
          </a:r>
          <a:endParaRPr lang="en-US" sz="2400" b="1" kern="1200" dirty="0">
            <a:latin typeface="Times New Roman" panose="02020603050405020304" pitchFamily="18" charset="0"/>
            <a:cs typeface="Times New Roman" panose="02020603050405020304" pitchFamily="18" charset="0"/>
          </a:endParaRPr>
        </a:p>
      </dsp:txBody>
      <dsp:txXfrm rot="-5400000">
        <a:off x="1043241" y="225876"/>
        <a:ext cx="2252220" cy="828370"/>
      </dsp:txXfrm>
    </dsp:sp>
    <dsp:sp modelId="{B94DFAE7-5EB1-4589-A612-F20D38ABB2F8}">
      <dsp:nvSpPr>
        <dsp:cNvPr id="0" name=""/>
        <dsp:cNvSpPr/>
      </dsp:nvSpPr>
      <dsp:spPr>
        <a:xfrm rot="5400000">
          <a:off x="3263978" y="479449"/>
          <a:ext cx="1242556" cy="2187517"/>
        </a:xfrm>
        <a:prstGeom prst="hexagon">
          <a:avLst>
            <a:gd name="adj" fmla="val 25000"/>
            <a:gd name="vf" fmla="val 11547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*1</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Lực</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lượng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cách</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mạng</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xã</a:t>
          </a:r>
          <a:r>
            <a:rPr lang="en-US" sz="2000" kern="1200" dirty="0">
              <a:latin typeface="Times New Roman" panose="02020603050405020304" pitchFamily="18" charset="0"/>
              <a:cs typeface="Times New Roman" panose="02020603050405020304" pitchFamily="18" charset="0"/>
            </a:rPr>
            <a:t> </a:t>
          </a:r>
          <a:r>
            <a:rPr lang="en-US" sz="2000" kern="1200" dirty="0" err="1">
              <a:latin typeface="Times New Roman" panose="02020603050405020304" pitchFamily="18" charset="0"/>
              <a:cs typeface="Times New Roman" panose="02020603050405020304" pitchFamily="18" charset="0"/>
            </a:rPr>
            <a:t>hội</a:t>
          </a:r>
          <a:endParaRPr lang="en-US" sz="2000" kern="1200" dirty="0">
            <a:latin typeface="Times New Roman" panose="02020603050405020304" pitchFamily="18" charset="0"/>
            <a:cs typeface="Times New Roman" panose="02020603050405020304" pitchFamily="18" charset="0"/>
          </a:endParaRPr>
        </a:p>
      </dsp:txBody>
      <dsp:txXfrm rot="-5400000">
        <a:off x="3156084" y="1159022"/>
        <a:ext cx="1458345" cy="828370"/>
      </dsp:txXfrm>
    </dsp:sp>
    <dsp:sp modelId="{29C562CB-EF1C-4195-BD4B-E2D940DBDDF3}">
      <dsp:nvSpPr>
        <dsp:cNvPr id="0" name=""/>
        <dsp:cNvSpPr/>
      </dsp:nvSpPr>
      <dsp:spPr>
        <a:xfrm>
          <a:off x="1958050" y="1304170"/>
          <a:ext cx="1341961" cy="745534"/>
        </a:xfrm>
        <a:prstGeom prst="rect">
          <a:avLst/>
        </a:prstGeom>
        <a:noFill/>
        <a:ln>
          <a:noFill/>
        </a:ln>
        <a:effectLst/>
      </dsp:spPr>
      <dsp:style>
        <a:lnRef idx="0">
          <a:scrgbClr r="0" g="0" b="0"/>
        </a:lnRef>
        <a:fillRef idx="0">
          <a:scrgbClr r="0" g="0" b="0"/>
        </a:fillRef>
        <a:effectRef idx="0">
          <a:scrgbClr r="0" g="0" b="0"/>
        </a:effectRef>
        <a:fontRef idx="minor"/>
      </dsp:style>
    </dsp:sp>
    <dsp:sp modelId="{F57AB285-8436-4EA8-B742-719C403FAB31}">
      <dsp:nvSpPr>
        <dsp:cNvPr id="0" name=""/>
        <dsp:cNvSpPr/>
      </dsp:nvSpPr>
      <dsp:spPr>
        <a:xfrm rot="5400000">
          <a:off x="5446231" y="470031"/>
          <a:ext cx="1242556" cy="2187517"/>
        </a:xfrm>
        <a:prstGeom prst="hexagon">
          <a:avLst>
            <a:gd name="adj" fmla="val 25000"/>
            <a:gd name="vf" fmla="val 11547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2"/>
              </a:solidFill>
              <a:latin typeface="Times New Roman" panose="02020603050405020304" pitchFamily="18" charset="0"/>
              <a:cs typeface="Times New Roman" panose="02020603050405020304" pitchFamily="18" charset="0"/>
            </a:rPr>
            <a:t>*3</a:t>
          </a:r>
          <a:r>
            <a:rPr lang="en-US" sz="2100" kern="1200" dirty="0">
              <a:solidFill>
                <a:schemeClr val="tx2"/>
              </a:solidFill>
              <a:latin typeface="Times New Roman" panose="02020603050405020304" pitchFamily="18" charset="0"/>
              <a:cs typeface="Times New Roman" panose="02020603050405020304" pitchFamily="18" charset="0"/>
            </a:rPr>
            <a:t>.Đối </a:t>
          </a:r>
          <a:r>
            <a:rPr lang="en-US" sz="2100" kern="1200" dirty="0" err="1">
              <a:solidFill>
                <a:schemeClr val="tx2"/>
              </a:solidFill>
              <a:latin typeface="Times New Roman" panose="02020603050405020304" pitchFamily="18" charset="0"/>
              <a:cs typeface="Times New Roman" panose="02020603050405020304" pitchFamily="18" charset="0"/>
            </a:rPr>
            <a:t>tượng</a:t>
          </a:r>
          <a:r>
            <a:rPr lang="en-US" sz="2100" kern="1200" dirty="0">
              <a:solidFill>
                <a:schemeClr val="tx2"/>
              </a:solidFill>
              <a:latin typeface="Times New Roman" panose="02020603050405020304" pitchFamily="18" charset="0"/>
              <a:cs typeface="Times New Roman" panose="02020603050405020304" pitchFamily="18" charset="0"/>
            </a:rPr>
            <a:t> của CM </a:t>
          </a:r>
          <a:r>
            <a:rPr lang="en-US" sz="2100" kern="1200" dirty="0" err="1">
              <a:solidFill>
                <a:schemeClr val="tx2"/>
              </a:solidFill>
              <a:latin typeface="Times New Roman" panose="02020603050405020304" pitchFamily="18" charset="0"/>
              <a:cs typeface="Times New Roman" panose="02020603050405020304" pitchFamily="18" charset="0"/>
            </a:rPr>
            <a:t>xã</a:t>
          </a:r>
          <a:r>
            <a:rPr lang="en-US" sz="2100" kern="1200" dirty="0">
              <a:solidFill>
                <a:schemeClr val="tx2"/>
              </a:solidFill>
              <a:latin typeface="Times New Roman" panose="02020603050405020304" pitchFamily="18" charset="0"/>
              <a:cs typeface="Times New Roman" panose="02020603050405020304" pitchFamily="18" charset="0"/>
            </a:rPr>
            <a:t> </a:t>
          </a:r>
          <a:r>
            <a:rPr lang="en-US" sz="2100" kern="1200" dirty="0" err="1">
              <a:solidFill>
                <a:schemeClr val="tx2"/>
              </a:solidFill>
              <a:latin typeface="Times New Roman" panose="02020603050405020304" pitchFamily="18" charset="0"/>
              <a:cs typeface="Times New Roman" panose="02020603050405020304" pitchFamily="18" charset="0"/>
            </a:rPr>
            <a:t>hội</a:t>
          </a:r>
          <a:endParaRPr lang="en-US" sz="2100" kern="1200" dirty="0">
            <a:solidFill>
              <a:schemeClr val="tx2"/>
            </a:solidFill>
            <a:latin typeface="Times New Roman" panose="02020603050405020304" pitchFamily="18" charset="0"/>
            <a:cs typeface="Times New Roman" panose="02020603050405020304" pitchFamily="18" charset="0"/>
          </a:endParaRPr>
        </a:p>
      </dsp:txBody>
      <dsp:txXfrm rot="-5400000">
        <a:off x="5338337" y="1149604"/>
        <a:ext cx="1458345" cy="828370"/>
      </dsp:txXfrm>
    </dsp:sp>
    <dsp:sp modelId="{802EDD98-276B-4BAB-8047-FCA8E4A1009A}">
      <dsp:nvSpPr>
        <dsp:cNvPr id="0" name=""/>
        <dsp:cNvSpPr/>
      </dsp:nvSpPr>
      <dsp:spPr>
        <a:xfrm rot="5400000">
          <a:off x="5493166" y="1613228"/>
          <a:ext cx="1223707" cy="2238736"/>
        </a:xfrm>
        <a:prstGeom prst="hexagon">
          <a:avLst>
            <a:gd name="adj" fmla="val 25000"/>
            <a:gd name="vf" fmla="val 115470"/>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solidFill>
              <a:latin typeface="Times New Roman" panose="02020603050405020304" pitchFamily="18" charset="0"/>
              <a:cs typeface="Times New Roman" panose="02020603050405020304" pitchFamily="18" charset="0"/>
            </a:rPr>
            <a:t>*5</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Điều</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kiện</a:t>
          </a:r>
          <a:r>
            <a:rPr lang="en-US" sz="2000" kern="1200" dirty="0">
              <a:solidFill>
                <a:schemeClr val="tx2"/>
              </a:solidFill>
              <a:latin typeface="Times New Roman" panose="02020603050405020304" pitchFamily="18" charset="0"/>
              <a:cs typeface="Times New Roman" panose="02020603050405020304" pitchFamily="18" charset="0"/>
            </a:rPr>
            <a:t> KQ </a:t>
          </a:r>
          <a:r>
            <a:rPr lang="en-US" sz="2000" kern="1200" dirty="0" err="1">
              <a:solidFill>
                <a:schemeClr val="tx2"/>
              </a:solidFill>
              <a:latin typeface="Times New Roman" panose="02020603050405020304" pitchFamily="18" charset="0"/>
              <a:cs typeface="Times New Roman" panose="02020603050405020304" pitchFamily="18" charset="0"/>
            </a:rPr>
            <a:t>và</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nhân</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tố</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chủ</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quan</a:t>
          </a:r>
          <a:r>
            <a:rPr lang="en-US" sz="2000" kern="1200" dirty="0">
              <a:solidFill>
                <a:schemeClr val="tx2"/>
              </a:solidFill>
              <a:latin typeface="Times New Roman" panose="02020603050405020304" pitchFamily="18" charset="0"/>
              <a:cs typeface="Times New Roman" panose="02020603050405020304" pitchFamily="18" charset="0"/>
            </a:rPr>
            <a:t> của CM</a:t>
          </a:r>
        </a:p>
      </dsp:txBody>
      <dsp:txXfrm rot="-5400000">
        <a:off x="5358775" y="2324693"/>
        <a:ext cx="1492490" cy="815805"/>
      </dsp:txXfrm>
    </dsp:sp>
    <dsp:sp modelId="{3EF75932-36EC-4207-9241-48947A091A55}">
      <dsp:nvSpPr>
        <dsp:cNvPr id="0" name=""/>
        <dsp:cNvSpPr/>
      </dsp:nvSpPr>
      <dsp:spPr>
        <a:xfrm>
          <a:off x="5044561" y="2358852"/>
          <a:ext cx="1386693" cy="745534"/>
        </a:xfrm>
        <a:prstGeom prst="rect">
          <a:avLst/>
        </a:prstGeom>
        <a:noFill/>
        <a:ln>
          <a:noFill/>
        </a:ln>
        <a:effectLst/>
      </dsp:spPr>
      <dsp:style>
        <a:lnRef idx="0">
          <a:scrgbClr r="0" g="0" b="0"/>
        </a:lnRef>
        <a:fillRef idx="0">
          <a:scrgbClr r="0" g="0" b="0"/>
        </a:fillRef>
        <a:effectRef idx="0">
          <a:scrgbClr r="0" g="0" b="0"/>
        </a:effectRef>
        <a:fontRef idx="minor"/>
      </dsp:style>
    </dsp:sp>
    <dsp:sp modelId="{16EE7E19-718B-428F-B22B-4B0330A744F4}">
      <dsp:nvSpPr>
        <dsp:cNvPr id="0" name=""/>
        <dsp:cNvSpPr/>
      </dsp:nvSpPr>
      <dsp:spPr>
        <a:xfrm rot="5400000">
          <a:off x="3291775" y="1603224"/>
          <a:ext cx="1183261" cy="2261611"/>
        </a:xfrm>
        <a:prstGeom prst="hexagon">
          <a:avLst>
            <a:gd name="adj" fmla="val 25000"/>
            <a:gd name="vf" fmla="val 11547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Times New Roman" panose="02020603050405020304" pitchFamily="18" charset="0"/>
              <a:cs typeface="Times New Roman" panose="02020603050405020304" pitchFamily="18" charset="0"/>
            </a:rPr>
            <a:t>*</a:t>
          </a:r>
          <a:r>
            <a:rPr lang="en-US" sz="2000" b="1" kern="1200" dirty="0">
              <a:solidFill>
                <a:schemeClr val="tx2"/>
              </a:solidFill>
              <a:latin typeface="Times New Roman" panose="02020603050405020304" pitchFamily="18" charset="0"/>
              <a:cs typeface="Times New Roman" panose="02020603050405020304" pitchFamily="18" charset="0"/>
            </a:rPr>
            <a:t>4.</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Giai</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cấp</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lãnh</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đạo</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cách</a:t>
          </a:r>
          <a:r>
            <a:rPr lang="en-US" sz="2000" kern="1200" dirty="0">
              <a:solidFill>
                <a:schemeClr val="tx2"/>
              </a:solidFill>
              <a:latin typeface="Times New Roman" panose="02020603050405020304" pitchFamily="18" charset="0"/>
              <a:cs typeface="Times New Roman" panose="02020603050405020304" pitchFamily="18" charset="0"/>
            </a:rPr>
            <a:t> </a:t>
          </a:r>
          <a:r>
            <a:rPr lang="en-US" sz="2000" kern="1200" dirty="0" err="1">
              <a:solidFill>
                <a:schemeClr val="tx2"/>
              </a:solidFill>
              <a:latin typeface="Times New Roman" panose="02020603050405020304" pitchFamily="18" charset="0"/>
              <a:cs typeface="Times New Roman" panose="02020603050405020304" pitchFamily="18" charset="0"/>
            </a:rPr>
            <a:t>mạng</a:t>
          </a:r>
          <a:r>
            <a:rPr lang="en-US" sz="2000" kern="1200" dirty="0">
              <a:solidFill>
                <a:schemeClr val="tx2"/>
              </a:solidFill>
              <a:latin typeface="Times New Roman" panose="02020603050405020304" pitchFamily="18" charset="0"/>
              <a:cs typeface="Times New Roman" panose="02020603050405020304" pitchFamily="18" charset="0"/>
            </a:rPr>
            <a:t> XH</a:t>
          </a:r>
        </a:p>
      </dsp:txBody>
      <dsp:txXfrm rot="-5400000">
        <a:off x="3129535" y="2339609"/>
        <a:ext cx="1507741" cy="78884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C55E1-25E0-4DDC-A028-3FC2C6304F24}">
      <dsp:nvSpPr>
        <dsp:cNvPr id="0" name=""/>
        <dsp:cNvSpPr/>
      </dsp:nvSpPr>
      <dsp:spPr>
        <a:xfrm>
          <a:off x="0" y="107003"/>
          <a:ext cx="3818292" cy="208776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889000">
            <a:lnSpc>
              <a:spcPct val="90000"/>
            </a:lnSpc>
            <a:spcBef>
              <a:spcPct val="0"/>
            </a:spcBef>
            <a:spcAft>
              <a:spcPct val="15000"/>
            </a:spcAft>
            <a:buChar char="•"/>
          </a:pPr>
          <a:r>
            <a:rPr lang="en-US" sz="2000" i="1" kern="1200" dirty="0">
              <a:solidFill>
                <a:schemeClr val="tx2"/>
              </a:solidFill>
              <a:latin typeface="Times New Roman" panose="02020603050405020304" pitchFamily="18" charset="0"/>
              <a:cs typeface="Times New Roman" panose="02020603050405020304" pitchFamily="18" charset="0"/>
            </a:rPr>
            <a:t>Là </a:t>
          </a:r>
          <a:r>
            <a:rPr lang="en-US" sz="2000" i="1" kern="1200" dirty="0" err="1">
              <a:solidFill>
                <a:schemeClr val="tx2"/>
              </a:solidFill>
              <a:latin typeface="Times New Roman" panose="02020603050405020304" pitchFamily="18" charset="0"/>
              <a:cs typeface="Times New Roman" panose="02020603050405020304" pitchFamily="18" charset="0"/>
            </a:rPr>
            <a:t>sự</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chín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mùi</a:t>
          </a:r>
          <a:r>
            <a:rPr lang="en-US" sz="2000" i="1" kern="1200" dirty="0">
              <a:solidFill>
                <a:schemeClr val="tx2"/>
              </a:solidFill>
              <a:latin typeface="Times New Roman" panose="02020603050405020304" pitchFamily="18" charset="0"/>
              <a:cs typeface="Times New Roman" panose="02020603050405020304" pitchFamily="18" charset="0"/>
            </a:rPr>
            <a:t> của LLSX&gt;&lt;QHSX, </a:t>
          </a:r>
          <a:r>
            <a:rPr lang="en-US" sz="2000" i="1" kern="1200" dirty="0" err="1">
              <a:solidFill>
                <a:schemeClr val="tx2"/>
              </a:solidFill>
              <a:latin typeface="Times New Roman" panose="02020603050405020304" pitchFamily="18" charset="0"/>
              <a:cs typeface="Times New Roman" panose="02020603050405020304" pitchFamily="18" charset="0"/>
            </a:rPr>
            <a:t>sự</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phát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triển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đến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đỉnh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cao</a:t>
          </a:r>
          <a:r>
            <a:rPr lang="en-US" sz="2000" i="1" kern="1200" dirty="0">
              <a:solidFill>
                <a:schemeClr val="tx2"/>
              </a:solidFill>
              <a:latin typeface="Times New Roman" panose="02020603050405020304" pitchFamily="18" charset="0"/>
              <a:cs typeface="Times New Roman" panose="02020603050405020304" pitchFamily="18" charset="0"/>
            </a:rPr>
            <a:t> của </a:t>
          </a:r>
          <a:r>
            <a:rPr lang="en-US" sz="2000" i="1" kern="1200" dirty="0" err="1">
              <a:solidFill>
                <a:schemeClr val="tx2"/>
              </a:solidFill>
              <a:latin typeface="Times New Roman" panose="02020603050405020304" pitchFamily="18" charset="0"/>
              <a:cs typeface="Times New Roman" panose="02020603050405020304" pitchFamily="18" charset="0"/>
            </a:rPr>
            <a:t>đấu</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tranh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giai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cấp</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dẫn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tới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những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đảo</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lộn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sâu</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sắc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trong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nền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tảng</a:t>
          </a:r>
          <a:r>
            <a:rPr lang="en-US" sz="2000" i="1" kern="1200" dirty="0">
              <a:solidFill>
                <a:schemeClr val="tx2"/>
              </a:solidFill>
              <a:latin typeface="Times New Roman" panose="02020603050405020304" pitchFamily="18" charset="0"/>
              <a:cs typeface="Times New Roman" panose="02020603050405020304" pitchFamily="18" charset="0"/>
            </a:rPr>
            <a:t> KT - XH của </a:t>
          </a:r>
          <a:r>
            <a:rPr lang="en-US" sz="2000" i="1" kern="1200" dirty="0" err="1">
              <a:solidFill>
                <a:schemeClr val="tx2"/>
              </a:solidFill>
              <a:latin typeface="Times New Roman" panose="02020603050405020304" pitchFamily="18" charset="0"/>
              <a:cs typeface="Times New Roman" panose="02020603050405020304" pitchFamily="18" charset="0"/>
            </a:rPr>
            <a:t>nhà</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nước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đương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thời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để</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thay</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thế</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thể</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chế</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chính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trị</a:t>
          </a:r>
          <a:r>
            <a:rPr lang="en-US" sz="2000" i="1" kern="1200" dirty="0">
              <a:solidFill>
                <a:schemeClr val="tx2"/>
              </a:solidFill>
              <a:latin typeface="Times New Roman" panose="02020603050405020304" pitchFamily="18" charset="0"/>
              <a:cs typeface="Times New Roman" panose="02020603050405020304" pitchFamily="18" charset="0"/>
            </a:rPr>
            <a:t>.</a:t>
          </a:r>
        </a:p>
      </dsp:txBody>
      <dsp:txXfrm>
        <a:off x="48919" y="155922"/>
        <a:ext cx="3720454" cy="2038842"/>
      </dsp:txXfrm>
    </dsp:sp>
    <dsp:sp modelId="{B481F097-C036-4FB6-A222-597A7BFA96F8}">
      <dsp:nvSpPr>
        <dsp:cNvPr id="0" name=""/>
        <dsp:cNvSpPr/>
      </dsp:nvSpPr>
      <dsp:spPr>
        <a:xfrm>
          <a:off x="194433" y="2194764"/>
          <a:ext cx="2796812" cy="897737"/>
        </a:xfrm>
        <a:prstGeom prst="rect">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Tình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thế</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cách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mạng</a:t>
          </a:r>
          <a:endParaRPr lang="en-US" sz="2400" b="1" kern="1200" dirty="0">
            <a:latin typeface="Times New Roman" panose="02020603050405020304" pitchFamily="18" charset="0"/>
            <a:cs typeface="Times New Roman" panose="02020603050405020304" pitchFamily="18" charset="0"/>
          </a:endParaRPr>
        </a:p>
      </dsp:txBody>
      <dsp:txXfrm>
        <a:off x="194433" y="2194764"/>
        <a:ext cx="1969586" cy="897737"/>
      </dsp:txXfrm>
    </dsp:sp>
    <dsp:sp modelId="{6A8077D3-42AA-43CA-85CE-D0DC54AD0ED5}">
      <dsp:nvSpPr>
        <dsp:cNvPr id="0" name=""/>
        <dsp:cNvSpPr/>
      </dsp:nvSpPr>
      <dsp:spPr>
        <a:xfrm>
          <a:off x="2185289" y="2180775"/>
          <a:ext cx="1731000" cy="1145323"/>
        </a:xfrm>
        <a:prstGeom prst="ellipse">
          <a:avLst/>
        </a:prstGeom>
        <a:blipFill rotWithShape="1">
          <a:blip xmlns:r="http://schemas.openxmlformats.org/officeDocument/2006/relationships" r:embed="rId1">
            <a:duotone>
              <a:prstClr val="black"/>
              <a:schemeClr val="accent2">
                <a:tint val="45000"/>
                <a:satMod val="400000"/>
              </a:schemeClr>
            </a:duotone>
          </a:blip>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17ECBC-DA80-4638-A7B8-0BCCA169A1B1}">
      <dsp:nvSpPr>
        <dsp:cNvPr id="0" name=""/>
        <dsp:cNvSpPr/>
      </dsp:nvSpPr>
      <dsp:spPr>
        <a:xfrm>
          <a:off x="4158840" y="112225"/>
          <a:ext cx="4228836" cy="2087761"/>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889000">
            <a:lnSpc>
              <a:spcPct val="90000"/>
            </a:lnSpc>
            <a:spcBef>
              <a:spcPct val="0"/>
            </a:spcBef>
            <a:spcAft>
              <a:spcPct val="15000"/>
            </a:spcAft>
            <a:buChar char="•"/>
          </a:pPr>
          <a:r>
            <a:rPr lang="en-US" sz="2000" b="0" i="1" kern="1200" dirty="0">
              <a:solidFill>
                <a:schemeClr val="tx2"/>
              </a:solidFill>
              <a:latin typeface="Times New Roman" panose="02020603050405020304" pitchFamily="18" charset="0"/>
              <a:cs typeface="Times New Roman" panose="02020603050405020304" pitchFamily="18" charset="0"/>
            </a:rPr>
            <a:t>Là </a:t>
          </a:r>
          <a:r>
            <a:rPr lang="en-US" sz="2000" b="0" i="1" kern="1200" dirty="0" err="1">
              <a:solidFill>
                <a:schemeClr val="tx2"/>
              </a:solidFill>
              <a:latin typeface="Times New Roman" panose="02020603050405020304" pitchFamily="18" charset="0"/>
              <a:cs typeface="Times New Roman" panose="02020603050405020304" pitchFamily="18" charset="0"/>
            </a:rPr>
            <a:t>thời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điểm</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đặc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biệt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khi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điều</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kiện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khách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quan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và</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nhân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tố</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chủ</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quan</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đã</a:t>
          </a:r>
          <a:r>
            <a:rPr lang="en-US" sz="2000" b="0" i="1" kern="1200" dirty="0">
              <a:solidFill>
                <a:schemeClr val="tx2"/>
              </a:solidFill>
              <a:latin typeface="Times New Roman" panose="02020603050405020304" pitchFamily="18" charset="0"/>
              <a:cs typeface="Times New Roman" panose="02020603050405020304" pitchFamily="18" charset="0"/>
            </a:rPr>
            <a:t> chin </a:t>
          </a:r>
          <a:r>
            <a:rPr lang="en-US" sz="2000" b="0" i="1" kern="1200" dirty="0" err="1">
              <a:solidFill>
                <a:schemeClr val="tx2"/>
              </a:solidFill>
              <a:latin typeface="Times New Roman" panose="02020603050405020304" pitchFamily="18" charset="0"/>
              <a:cs typeface="Times New Roman" panose="02020603050405020304" pitchFamily="18" charset="0"/>
            </a:rPr>
            <a:t>muồi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đó</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là</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lúc</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cách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mạng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bùng</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nổ</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có</a:t>
          </a:r>
          <a:r>
            <a:rPr lang="en-US" sz="2000" b="0" i="1" kern="1200" dirty="0">
              <a:solidFill>
                <a:schemeClr val="tx2"/>
              </a:solidFill>
              <a:latin typeface="Times New Roman" panose="02020603050405020304" pitchFamily="18" charset="0"/>
              <a:cs typeface="Times New Roman" panose="02020603050405020304" pitchFamily="18" charset="0"/>
            </a:rPr>
            <a:t> ý </a:t>
          </a:r>
          <a:r>
            <a:rPr lang="en-US" sz="2000" b="0" i="1" kern="1200" dirty="0" err="1">
              <a:solidFill>
                <a:schemeClr val="tx2"/>
              </a:solidFill>
              <a:latin typeface="Times New Roman" panose="02020603050405020304" pitchFamily="18" charset="0"/>
              <a:cs typeface="Times New Roman" panose="02020603050405020304" pitchFamily="18" charset="0"/>
            </a:rPr>
            <a:t>nghĩa</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quyết</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định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với</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thành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công</a:t>
          </a:r>
          <a:r>
            <a:rPr lang="en-US" sz="2000" b="0" i="1" kern="1200" dirty="0">
              <a:solidFill>
                <a:schemeClr val="tx2"/>
              </a:solidFill>
              <a:latin typeface="Times New Roman" panose="02020603050405020304" pitchFamily="18" charset="0"/>
              <a:cs typeface="Times New Roman" panose="02020603050405020304" pitchFamily="18" charset="0"/>
            </a:rPr>
            <a:t> của </a:t>
          </a:r>
          <a:r>
            <a:rPr lang="en-US" sz="2000" b="0" i="1" kern="1200" dirty="0" err="1">
              <a:solidFill>
                <a:schemeClr val="tx2"/>
              </a:solidFill>
              <a:latin typeface="Times New Roman" panose="02020603050405020304" pitchFamily="18" charset="0"/>
              <a:cs typeface="Times New Roman" panose="02020603050405020304" pitchFamily="18" charset="0"/>
            </a:rPr>
            <a:t>cách</a:t>
          </a:r>
          <a:r>
            <a:rPr lang="en-US" sz="2000" b="0" i="1" kern="1200" dirty="0">
              <a:solidFill>
                <a:schemeClr val="tx2"/>
              </a:solidFill>
              <a:latin typeface="Times New Roman" panose="02020603050405020304" pitchFamily="18" charset="0"/>
              <a:cs typeface="Times New Roman" panose="02020603050405020304" pitchFamily="18" charset="0"/>
            </a:rPr>
            <a:t> </a:t>
          </a:r>
          <a:r>
            <a:rPr lang="en-US" sz="2000" b="0" i="1" kern="1200" dirty="0" err="1">
              <a:solidFill>
                <a:schemeClr val="tx2"/>
              </a:solidFill>
              <a:latin typeface="Times New Roman" panose="02020603050405020304" pitchFamily="18" charset="0"/>
              <a:cs typeface="Times New Roman" panose="02020603050405020304" pitchFamily="18" charset="0"/>
            </a:rPr>
            <a:t>mạng</a:t>
          </a:r>
          <a:r>
            <a:rPr lang="en-US" sz="2000" b="0" i="1" kern="1200" dirty="0">
              <a:solidFill>
                <a:schemeClr val="tx2"/>
              </a:solidFill>
              <a:latin typeface="Times New Roman" panose="02020603050405020304" pitchFamily="18" charset="0"/>
              <a:cs typeface="Times New Roman" panose="02020603050405020304" pitchFamily="18" charset="0"/>
            </a:rPr>
            <a:t>.</a:t>
          </a:r>
        </a:p>
      </dsp:txBody>
      <dsp:txXfrm>
        <a:off x="4207759" y="161144"/>
        <a:ext cx="4130998" cy="2038842"/>
      </dsp:txXfrm>
    </dsp:sp>
    <dsp:sp modelId="{CFEC4ABD-0636-4159-A6E2-D4BB55806676}">
      <dsp:nvSpPr>
        <dsp:cNvPr id="0" name=""/>
        <dsp:cNvSpPr/>
      </dsp:nvSpPr>
      <dsp:spPr>
        <a:xfrm>
          <a:off x="4353806" y="2199987"/>
          <a:ext cx="2796812" cy="897737"/>
        </a:xfrm>
        <a:prstGeom prst="rect">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1" kern="1200" dirty="0" err="1">
              <a:latin typeface="Times New Roman" panose="02020603050405020304" pitchFamily="18" charset="0"/>
              <a:cs typeface="Times New Roman" panose="02020603050405020304" pitchFamily="18" charset="0"/>
            </a:rPr>
            <a:t>Thời</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cơ</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cách</a:t>
          </a:r>
          <a:r>
            <a:rPr lang="en-US" sz="2400" b="1" kern="1200" dirty="0">
              <a:latin typeface="Times New Roman" panose="02020603050405020304" pitchFamily="18" charset="0"/>
              <a:cs typeface="Times New Roman" panose="02020603050405020304" pitchFamily="18" charset="0"/>
            </a:rPr>
            <a:t> </a:t>
          </a:r>
          <a:r>
            <a:rPr lang="en-US" sz="2400" b="1" kern="1200" dirty="0" err="1">
              <a:latin typeface="Times New Roman" panose="02020603050405020304" pitchFamily="18" charset="0"/>
              <a:cs typeface="Times New Roman" panose="02020603050405020304" pitchFamily="18" charset="0"/>
            </a:rPr>
            <a:t>mạng</a:t>
          </a:r>
          <a:endParaRPr lang="en-US" sz="2400" b="1" kern="1200" dirty="0">
            <a:latin typeface="Times New Roman" panose="02020603050405020304" pitchFamily="18" charset="0"/>
            <a:cs typeface="Times New Roman" panose="02020603050405020304" pitchFamily="18" charset="0"/>
          </a:endParaRPr>
        </a:p>
      </dsp:txBody>
      <dsp:txXfrm>
        <a:off x="4353806" y="2199987"/>
        <a:ext cx="1969586" cy="897737"/>
      </dsp:txXfrm>
    </dsp:sp>
    <dsp:sp modelId="{7A246C78-8C36-419B-B452-7BC001631E5E}">
      <dsp:nvSpPr>
        <dsp:cNvPr id="0" name=""/>
        <dsp:cNvSpPr/>
      </dsp:nvSpPr>
      <dsp:spPr>
        <a:xfrm>
          <a:off x="6634989" y="2133558"/>
          <a:ext cx="1754630" cy="1124434"/>
        </a:xfrm>
        <a:prstGeom prst="ellipse">
          <a:avLst/>
        </a:prstGeom>
        <a:blipFill rotWithShape="1">
          <a:blip xmlns:r="http://schemas.openxmlformats.org/officeDocument/2006/relationships" r:embed="rId2">
            <a:duotone>
              <a:prstClr val="black"/>
              <a:schemeClr val="accent2">
                <a:tint val="45000"/>
                <a:satMod val="400000"/>
              </a:schemeClr>
            </a:duotone>
            <a:extLst/>
          </a:blip>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3126" y="410755"/>
          <a:ext cx="1472751" cy="1472751"/>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243200" y="1639206"/>
          <a:ext cx="1472751" cy="1227213"/>
        </a:xfrm>
        <a:prstGeom prst="roundRect">
          <a:avLst>
            <a:gd name="adj" fmla="val 10000"/>
          </a:avLst>
        </a:prstGeom>
        <a:blipFill rotWithShape="0">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 lastClr="FFFFFF"/>
            </a:solidFill>
            <a:latin typeface="Times New Roman" pitchFamily="18" charset="0"/>
            <a:ea typeface="+mn-ea"/>
            <a:cs typeface="Times New Roman" pitchFamily="18" charset="0"/>
          </a:endParaRPr>
        </a:p>
      </dsp:txBody>
      <dsp:txXfrm>
        <a:off x="279144" y="1675150"/>
        <a:ext cx="1400863" cy="1155325"/>
      </dsp:txXfrm>
    </dsp:sp>
    <dsp:sp modelId="{BB132551-3DB4-47F1-B153-7D8FD37EF3C8}">
      <dsp:nvSpPr>
        <dsp:cNvPr id="0" name=""/>
        <dsp:cNvSpPr/>
      </dsp:nvSpPr>
      <dsp:spPr>
        <a:xfrm>
          <a:off x="1759561" y="970190"/>
          <a:ext cx="283684" cy="353881"/>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1759561" y="1040966"/>
        <a:ext cx="198579" cy="212329"/>
      </dsp:txXfrm>
    </dsp:sp>
    <dsp:sp modelId="{2E94ED5F-8B58-4B9B-A12E-8DF5B7883263}">
      <dsp:nvSpPr>
        <dsp:cNvPr id="0" name=""/>
        <dsp:cNvSpPr/>
      </dsp:nvSpPr>
      <dsp:spPr>
        <a:xfrm>
          <a:off x="2286403" y="410755"/>
          <a:ext cx="1472751" cy="1472751"/>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50C55DD2-18F7-4FF5-B474-09BE75B3F2E4}">
      <dsp:nvSpPr>
        <dsp:cNvPr id="0" name=""/>
        <dsp:cNvSpPr/>
      </dsp:nvSpPr>
      <dsp:spPr>
        <a:xfrm>
          <a:off x="2672206" y="1639206"/>
          <a:ext cx="1472751" cy="1227213"/>
        </a:xfrm>
        <a:prstGeom prst="roundRect">
          <a:avLst>
            <a:gd name="adj" fmla="val 10000"/>
          </a:avLst>
        </a:prstGeom>
        <a:blipFill rotWithShape="0">
          <a:blip xmlns:r="http://schemas.openxmlformats.org/officeDocument/2006/relationships" r:embed="rId2"/>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Text" lastClr="000000"/>
            </a:solidFill>
            <a:latin typeface="Times New Roman" pitchFamily="18" charset="0"/>
            <a:ea typeface="+mn-ea"/>
            <a:cs typeface="Times New Roman" pitchFamily="18" charset="0"/>
          </a:endParaRPr>
        </a:p>
      </dsp:txBody>
      <dsp:txXfrm>
        <a:off x="2708150" y="1675150"/>
        <a:ext cx="1400863" cy="1155325"/>
      </dsp:txXfrm>
    </dsp:sp>
    <dsp:sp modelId="{BFAFD934-0F56-4597-88A0-BC62B23591C2}">
      <dsp:nvSpPr>
        <dsp:cNvPr id="0" name=""/>
        <dsp:cNvSpPr/>
      </dsp:nvSpPr>
      <dsp:spPr>
        <a:xfrm>
          <a:off x="4042839" y="970190"/>
          <a:ext cx="283684" cy="353881"/>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4042839" y="1040966"/>
        <a:ext cx="198579" cy="212329"/>
      </dsp:txXfrm>
    </dsp:sp>
    <dsp:sp modelId="{7565921E-17DE-4A6E-9B35-4E0594496BD4}">
      <dsp:nvSpPr>
        <dsp:cNvPr id="0" name=""/>
        <dsp:cNvSpPr/>
      </dsp:nvSpPr>
      <dsp:spPr>
        <a:xfrm>
          <a:off x="4569681" y="410755"/>
          <a:ext cx="1472751" cy="1472751"/>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FB1636F5-B95F-4800-9BA0-26FD0F879EE0}">
      <dsp:nvSpPr>
        <dsp:cNvPr id="0" name=""/>
        <dsp:cNvSpPr/>
      </dsp:nvSpPr>
      <dsp:spPr>
        <a:xfrm>
          <a:off x="4778003" y="1627129"/>
          <a:ext cx="1472751" cy="1227213"/>
        </a:xfrm>
        <a:prstGeom prst="roundRect">
          <a:avLst>
            <a:gd name="adj" fmla="val 10000"/>
          </a:avLst>
        </a:prstGeom>
        <a:blipFill rotWithShape="0">
          <a:blip xmlns:r="http://schemas.openxmlformats.org/officeDocument/2006/relationships" r:embed="rId3"/>
          <a:stretch>
            <a:fillRect/>
          </a:stretch>
        </a:blip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kern="1200" dirty="0">
            <a:solidFill>
              <a:sysClr val="window" lastClr="FFFFFF"/>
            </a:solidFill>
            <a:latin typeface="Times New Roman" pitchFamily="18" charset="0"/>
            <a:ea typeface="+mn-ea"/>
            <a:cs typeface="Times New Roman" pitchFamily="18" charset="0"/>
          </a:endParaRPr>
        </a:p>
      </dsp:txBody>
      <dsp:txXfrm>
        <a:off x="4813947" y="1663073"/>
        <a:ext cx="1400863" cy="11553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A857F-97BD-4A3F-A419-BDF58DF6A8D0}">
      <dsp:nvSpPr>
        <dsp:cNvPr id="0" name=""/>
        <dsp:cNvSpPr/>
      </dsp:nvSpPr>
      <dsp:spPr>
        <a:xfrm rot="5400000">
          <a:off x="-149112" y="153028"/>
          <a:ext cx="994082" cy="695857"/>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Gill Sans MT"/>
              <a:ea typeface="+mn-ea"/>
              <a:cs typeface="+mn-cs"/>
            </a:rPr>
            <a:t>a.</a:t>
          </a:r>
        </a:p>
      </dsp:txBody>
      <dsp:txXfrm rot="-5400000">
        <a:off x="1" y="351845"/>
        <a:ext cx="695857" cy="298225"/>
      </dsp:txXfrm>
    </dsp:sp>
    <dsp:sp modelId="{13142E0F-D0EA-4E2B-8C41-42B516FF80F1}">
      <dsp:nvSpPr>
        <dsp:cNvPr id="0" name=""/>
        <dsp:cNvSpPr/>
      </dsp:nvSpPr>
      <dsp:spPr>
        <a:xfrm rot="5400000">
          <a:off x="3706075" y="-3001449"/>
          <a:ext cx="646493" cy="6685515"/>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ea typeface="+mn-ea"/>
              <a:cs typeface="Times New Roman" pitchFamily="18" charset="0"/>
            </a:rPr>
            <a:t>Khái</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niệm</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và</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kết</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cấu</a:t>
          </a:r>
          <a:r>
            <a:rPr lang="en-US" sz="2800" b="1" kern="1200" dirty="0">
              <a:solidFill>
                <a:schemeClr val="tx2"/>
              </a:solidFill>
              <a:latin typeface="Times New Roman" pitchFamily="18" charset="0"/>
              <a:ea typeface="+mn-ea"/>
              <a:cs typeface="Times New Roman" pitchFamily="18" charset="0"/>
            </a:rPr>
            <a:t> của ý </a:t>
          </a:r>
          <a:r>
            <a:rPr lang="en-US" sz="2800" b="1" kern="1200" dirty="0" err="1">
              <a:solidFill>
                <a:schemeClr val="tx2"/>
              </a:solidFill>
              <a:latin typeface="Times New Roman" pitchFamily="18" charset="0"/>
              <a:ea typeface="+mn-ea"/>
              <a:cs typeface="Times New Roman" pitchFamily="18" charset="0"/>
            </a:rPr>
            <a:t>thức</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xã</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hội</a:t>
          </a:r>
          <a:r>
            <a:rPr lang="en-US" sz="2800" b="1" kern="1200" dirty="0">
              <a:solidFill>
                <a:schemeClr val="tx2"/>
              </a:solidFill>
              <a:latin typeface="Times New Roman" pitchFamily="18" charset="0"/>
              <a:ea typeface="+mn-ea"/>
              <a:cs typeface="Times New Roman" pitchFamily="18" charset="0"/>
            </a:rPr>
            <a:t>  </a:t>
          </a:r>
        </a:p>
      </dsp:txBody>
      <dsp:txXfrm rot="-5400000">
        <a:off x="686565" y="49620"/>
        <a:ext cx="6653956" cy="583375"/>
      </dsp:txXfrm>
    </dsp:sp>
    <dsp:sp modelId="{C1C530FF-5666-4C17-B520-7CA0B9B11719}">
      <dsp:nvSpPr>
        <dsp:cNvPr id="0" name=""/>
        <dsp:cNvSpPr/>
      </dsp:nvSpPr>
      <dsp:spPr>
        <a:xfrm rot="5400000">
          <a:off x="-149112" y="996336"/>
          <a:ext cx="994082" cy="695857"/>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Gill Sans MT"/>
              <a:ea typeface="+mn-ea"/>
              <a:cs typeface="+mn-cs"/>
            </a:rPr>
            <a:t>b.</a:t>
          </a:r>
        </a:p>
      </dsp:txBody>
      <dsp:txXfrm rot="-5400000">
        <a:off x="1" y="1195153"/>
        <a:ext cx="695857" cy="298225"/>
      </dsp:txXfrm>
    </dsp:sp>
    <dsp:sp modelId="{455AFB51-9AFD-4E0B-9720-3D2129CA6AC7}">
      <dsp:nvSpPr>
        <dsp:cNvPr id="0" name=""/>
        <dsp:cNvSpPr/>
      </dsp:nvSpPr>
      <dsp:spPr>
        <a:xfrm rot="5400000">
          <a:off x="3715538" y="-2172456"/>
          <a:ext cx="646153" cy="6685515"/>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ea typeface="+mn-ea"/>
              <a:cs typeface="Times New Roman" pitchFamily="18" charset="0"/>
            </a:rPr>
            <a:t>Tính</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giai</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cấp</a:t>
          </a:r>
          <a:r>
            <a:rPr lang="en-US" sz="2800" b="1" kern="1200" dirty="0">
              <a:solidFill>
                <a:schemeClr val="tx2"/>
              </a:solidFill>
              <a:latin typeface="Times New Roman" pitchFamily="18" charset="0"/>
              <a:ea typeface="+mn-ea"/>
              <a:cs typeface="Times New Roman" pitchFamily="18" charset="0"/>
            </a:rPr>
            <a:t> của ý </a:t>
          </a:r>
          <a:r>
            <a:rPr lang="en-US" sz="2800" b="1" kern="1200" dirty="0" err="1">
              <a:solidFill>
                <a:schemeClr val="tx2"/>
              </a:solidFill>
              <a:latin typeface="Times New Roman" pitchFamily="18" charset="0"/>
              <a:ea typeface="+mn-ea"/>
              <a:cs typeface="Times New Roman" pitchFamily="18" charset="0"/>
            </a:rPr>
            <a:t>thức</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xã</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hội</a:t>
          </a:r>
          <a:endParaRPr lang="en-US" sz="2800" b="1" kern="1200" dirty="0">
            <a:solidFill>
              <a:schemeClr val="tx2"/>
            </a:solidFill>
            <a:latin typeface="Times New Roman" pitchFamily="18" charset="0"/>
            <a:ea typeface="+mn-ea"/>
            <a:cs typeface="Times New Roman" pitchFamily="18" charset="0"/>
          </a:endParaRPr>
        </a:p>
      </dsp:txBody>
      <dsp:txXfrm rot="-5400000">
        <a:off x="695858" y="878767"/>
        <a:ext cx="6653972" cy="583067"/>
      </dsp:txXfrm>
    </dsp:sp>
    <dsp:sp modelId="{A48331CE-299D-47D1-8866-3B6A5416BA23}">
      <dsp:nvSpPr>
        <dsp:cNvPr id="0" name=""/>
        <dsp:cNvSpPr/>
      </dsp:nvSpPr>
      <dsp:spPr>
        <a:xfrm rot="5400000">
          <a:off x="-149112" y="1839645"/>
          <a:ext cx="994082" cy="695857"/>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solidFill>
                <a:schemeClr val="tx2"/>
              </a:solidFill>
              <a:latin typeface="Gill Sans MT"/>
              <a:ea typeface="+mn-ea"/>
              <a:cs typeface="+mn-cs"/>
            </a:rPr>
            <a:t>c.</a:t>
          </a:r>
        </a:p>
      </dsp:txBody>
      <dsp:txXfrm rot="-5400000">
        <a:off x="1" y="2038462"/>
        <a:ext cx="695857" cy="298225"/>
      </dsp:txXfrm>
    </dsp:sp>
    <dsp:sp modelId="{865CBD5B-EF05-4E91-A488-D8337625FB19}">
      <dsp:nvSpPr>
        <dsp:cNvPr id="0" name=""/>
        <dsp:cNvSpPr/>
      </dsp:nvSpPr>
      <dsp:spPr>
        <a:xfrm rot="5400000">
          <a:off x="3715538" y="-1329147"/>
          <a:ext cx="646153" cy="6685515"/>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ea typeface="+mn-ea"/>
              <a:cs typeface="Times New Roman" pitchFamily="18" charset="0"/>
            </a:rPr>
            <a:t>Quan</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hệ</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biện</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chứng</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giữa</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tồn</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tại</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xã</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hội</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và</a:t>
          </a:r>
          <a:r>
            <a:rPr lang="en-US" sz="2800" b="1" kern="1200" dirty="0">
              <a:solidFill>
                <a:schemeClr val="tx2"/>
              </a:solidFill>
              <a:latin typeface="Times New Roman" pitchFamily="18" charset="0"/>
              <a:ea typeface="+mn-ea"/>
              <a:cs typeface="Times New Roman" pitchFamily="18" charset="0"/>
            </a:rPr>
            <a:t> ý </a:t>
          </a:r>
          <a:r>
            <a:rPr lang="en-US" sz="2800" b="1" kern="1200" dirty="0" err="1">
              <a:solidFill>
                <a:schemeClr val="tx2"/>
              </a:solidFill>
              <a:latin typeface="Times New Roman" pitchFamily="18" charset="0"/>
              <a:ea typeface="+mn-ea"/>
              <a:cs typeface="Times New Roman" pitchFamily="18" charset="0"/>
            </a:rPr>
            <a:t>thức</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xã</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hội</a:t>
          </a:r>
          <a:r>
            <a:rPr lang="en-US" sz="2800" b="1" kern="1200" dirty="0">
              <a:solidFill>
                <a:schemeClr val="tx2"/>
              </a:solidFill>
              <a:latin typeface="Times New Roman" pitchFamily="18" charset="0"/>
              <a:ea typeface="+mn-ea"/>
              <a:cs typeface="Times New Roman" pitchFamily="18" charset="0"/>
            </a:rPr>
            <a:t> </a:t>
          </a:r>
        </a:p>
      </dsp:txBody>
      <dsp:txXfrm rot="-5400000">
        <a:off x="695858" y="1722076"/>
        <a:ext cx="6653972" cy="583067"/>
      </dsp:txXfrm>
    </dsp:sp>
    <dsp:sp modelId="{D15109B4-BDFE-4373-BBF0-ECCEB5521E91}">
      <dsp:nvSpPr>
        <dsp:cNvPr id="0" name=""/>
        <dsp:cNvSpPr/>
      </dsp:nvSpPr>
      <dsp:spPr>
        <a:xfrm rot="5400000">
          <a:off x="-149112" y="2682953"/>
          <a:ext cx="994082" cy="695857"/>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2"/>
              </a:solidFill>
              <a:latin typeface="Gill Sans MT"/>
              <a:ea typeface="+mn-ea"/>
              <a:cs typeface="+mn-cs"/>
            </a:rPr>
            <a:t>d.</a:t>
          </a:r>
        </a:p>
      </dsp:txBody>
      <dsp:txXfrm rot="-5400000">
        <a:off x="1" y="2881770"/>
        <a:ext cx="695857" cy="298225"/>
      </dsp:txXfrm>
    </dsp:sp>
    <dsp:sp modelId="{94775B11-0D05-49E9-82CB-C0EE1DADFCA2}">
      <dsp:nvSpPr>
        <dsp:cNvPr id="0" name=""/>
        <dsp:cNvSpPr/>
      </dsp:nvSpPr>
      <dsp:spPr>
        <a:xfrm rot="5400000">
          <a:off x="3715538" y="-485839"/>
          <a:ext cx="646153" cy="6685515"/>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ea typeface="+mn-ea"/>
              <a:cs typeface="Times New Roman" pitchFamily="18" charset="0"/>
            </a:rPr>
            <a:t>Các</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hình</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thái</a:t>
          </a:r>
          <a:r>
            <a:rPr lang="en-US" sz="2800" b="1" kern="1200" dirty="0">
              <a:solidFill>
                <a:schemeClr val="tx2"/>
              </a:solidFill>
              <a:latin typeface="Times New Roman" pitchFamily="18" charset="0"/>
              <a:ea typeface="+mn-ea"/>
              <a:cs typeface="Times New Roman" pitchFamily="18" charset="0"/>
            </a:rPr>
            <a:t> ý </a:t>
          </a:r>
          <a:r>
            <a:rPr lang="en-US" sz="2800" b="1" kern="1200" dirty="0" err="1">
              <a:solidFill>
                <a:schemeClr val="tx2"/>
              </a:solidFill>
              <a:latin typeface="Times New Roman" pitchFamily="18" charset="0"/>
              <a:ea typeface="+mn-ea"/>
              <a:cs typeface="Times New Roman" pitchFamily="18" charset="0"/>
            </a:rPr>
            <a:t>thức</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xã</a:t>
          </a:r>
          <a:r>
            <a:rPr lang="en-US" sz="2800" b="1" kern="1200" dirty="0">
              <a:solidFill>
                <a:schemeClr val="tx2"/>
              </a:solidFill>
              <a:latin typeface="Times New Roman" pitchFamily="18" charset="0"/>
              <a:ea typeface="+mn-ea"/>
              <a:cs typeface="Times New Roman" pitchFamily="18" charset="0"/>
            </a:rPr>
            <a:t> </a:t>
          </a:r>
          <a:r>
            <a:rPr lang="en-US" sz="2800" b="1" kern="1200" dirty="0" err="1">
              <a:solidFill>
                <a:schemeClr val="tx2"/>
              </a:solidFill>
              <a:latin typeface="Times New Roman" pitchFamily="18" charset="0"/>
              <a:ea typeface="+mn-ea"/>
              <a:cs typeface="Times New Roman" pitchFamily="18" charset="0"/>
            </a:rPr>
            <a:t>hội</a:t>
          </a:r>
          <a:r>
            <a:rPr lang="en-US" sz="2800" b="1" kern="1200" dirty="0">
              <a:solidFill>
                <a:schemeClr val="tx2"/>
              </a:solidFill>
              <a:latin typeface="Times New Roman" pitchFamily="18" charset="0"/>
              <a:ea typeface="+mn-ea"/>
              <a:cs typeface="Times New Roman" pitchFamily="18" charset="0"/>
            </a:rPr>
            <a:t> </a:t>
          </a:r>
        </a:p>
      </dsp:txBody>
      <dsp:txXfrm rot="-5400000">
        <a:off x="695858" y="2565384"/>
        <a:ext cx="6653972" cy="5830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EFB-C35C-40FD-82EE-2C5DEB0715B4}">
      <dsp:nvSpPr>
        <dsp:cNvPr id="0" name=""/>
        <dsp:cNvSpPr/>
      </dsp:nvSpPr>
      <dsp:spPr>
        <a:xfrm>
          <a:off x="917733" y="2616901"/>
          <a:ext cx="1081087" cy="927988"/>
        </a:xfrm>
        <a:prstGeom prst="hexagon">
          <a:avLst>
            <a:gd name="adj" fmla="val 25000"/>
            <a:gd name="vf" fmla="val 115470"/>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chemeClr val="accent3"/>
              </a:solidFill>
              <a:latin typeface="Times New Roman" panose="02020603050405020304" pitchFamily="18" charset="0"/>
              <a:cs typeface="Times New Roman" panose="02020603050405020304" pitchFamily="18" charset="0"/>
            </a:rPr>
            <a:t>Tâm</a:t>
          </a:r>
          <a:r>
            <a:rPr lang="en-US" sz="2800" b="1" kern="1200" dirty="0">
              <a:solidFill>
                <a:schemeClr val="accent3"/>
              </a:solidFill>
              <a:latin typeface="Times New Roman" panose="02020603050405020304" pitchFamily="18" charset="0"/>
              <a:cs typeface="Times New Roman" panose="02020603050405020304" pitchFamily="18" charset="0"/>
            </a:rPr>
            <a:t> </a:t>
          </a:r>
          <a:r>
            <a:rPr lang="en-US" sz="2800" b="1" kern="1200" dirty="0" err="1">
              <a:solidFill>
                <a:schemeClr val="accent3"/>
              </a:solidFill>
              <a:latin typeface="Times New Roman" panose="02020603050405020304" pitchFamily="18" charset="0"/>
              <a:cs typeface="Times New Roman" panose="02020603050405020304" pitchFamily="18" charset="0"/>
            </a:rPr>
            <a:t>trạng</a:t>
          </a:r>
          <a:endParaRPr lang="en-US" sz="2800" b="1" kern="1200" dirty="0">
            <a:solidFill>
              <a:schemeClr val="accent3"/>
            </a:solidFill>
            <a:latin typeface="Times New Roman" panose="02020603050405020304" pitchFamily="18" charset="0"/>
            <a:cs typeface="Times New Roman" panose="02020603050405020304" pitchFamily="18" charset="0"/>
          </a:endParaRPr>
        </a:p>
      </dsp:txBody>
      <dsp:txXfrm>
        <a:off x="1085156" y="2760614"/>
        <a:ext cx="746241" cy="640562"/>
      </dsp:txXfrm>
    </dsp:sp>
    <dsp:sp modelId="{A1EA07D4-DB31-48CC-8510-B0E01CD5DB48}">
      <dsp:nvSpPr>
        <dsp:cNvPr id="0" name=""/>
        <dsp:cNvSpPr/>
      </dsp:nvSpPr>
      <dsp:spPr>
        <a:xfrm>
          <a:off x="951547" y="3026971"/>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D512B2-8137-45E5-8D39-8074C3EC0943}">
      <dsp:nvSpPr>
        <dsp:cNvPr id="0" name=""/>
        <dsp:cNvSpPr/>
      </dsp:nvSpPr>
      <dsp:spPr>
        <a:xfrm>
          <a:off x="0" y="2112464"/>
          <a:ext cx="1081087" cy="927988"/>
        </a:xfrm>
        <a:prstGeom prst="hexagon">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4725D-CF1E-4D2D-B4A0-D361ED3011CC}">
      <dsp:nvSpPr>
        <dsp:cNvPr id="0" name=""/>
        <dsp:cNvSpPr/>
      </dsp:nvSpPr>
      <dsp:spPr>
        <a:xfrm>
          <a:off x="731996" y="2911769"/>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D372C-0E18-41DA-A1D7-87812E86AEEA}">
      <dsp:nvSpPr>
        <dsp:cNvPr id="0" name=""/>
        <dsp:cNvSpPr/>
      </dsp:nvSpPr>
      <dsp:spPr>
        <a:xfrm>
          <a:off x="1834515" y="2105355"/>
          <a:ext cx="1081087" cy="927988"/>
        </a:xfrm>
        <a:prstGeom prst="hexagon">
          <a:avLst>
            <a:gd name="adj" fmla="val 25000"/>
            <a:gd name="vf" fmla="val 115470"/>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Truyền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thống</a:t>
          </a:r>
          <a:r>
            <a:rPr lang="en-US" sz="2400" b="1" kern="1200" dirty="0">
              <a:solidFill>
                <a:schemeClr val="tx2"/>
              </a:solidFill>
              <a:latin typeface="Times New Roman" panose="02020603050405020304" pitchFamily="18" charset="0"/>
              <a:cs typeface="Times New Roman" panose="02020603050405020304" pitchFamily="18" charset="0"/>
            </a:rPr>
            <a:t> VH</a:t>
          </a:r>
        </a:p>
      </dsp:txBody>
      <dsp:txXfrm>
        <a:off x="2001938" y="2249068"/>
        <a:ext cx="746241" cy="640562"/>
      </dsp:txXfrm>
    </dsp:sp>
    <dsp:sp modelId="{39E2A1DC-3AE1-4924-B51C-8E56F19472E7}">
      <dsp:nvSpPr>
        <dsp:cNvPr id="0" name=""/>
        <dsp:cNvSpPr/>
      </dsp:nvSpPr>
      <dsp:spPr>
        <a:xfrm>
          <a:off x="2575083" y="2903681"/>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A2073F-7F98-431B-80F7-5B4551F0047E}">
      <dsp:nvSpPr>
        <dsp:cNvPr id="0" name=""/>
        <dsp:cNvSpPr/>
      </dsp:nvSpPr>
      <dsp:spPr>
        <a:xfrm>
          <a:off x="2756058" y="2615431"/>
          <a:ext cx="1081087" cy="927988"/>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69970-C138-4132-96F1-EC4D98469744}">
      <dsp:nvSpPr>
        <dsp:cNvPr id="0" name=""/>
        <dsp:cNvSpPr/>
      </dsp:nvSpPr>
      <dsp:spPr>
        <a:xfrm>
          <a:off x="2780823" y="3031138"/>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027BE-B24E-4FF6-9B2D-2998A39D7376}">
      <dsp:nvSpPr>
        <dsp:cNvPr id="0" name=""/>
        <dsp:cNvSpPr/>
      </dsp:nvSpPr>
      <dsp:spPr>
        <a:xfrm>
          <a:off x="917733" y="1605330"/>
          <a:ext cx="1081087" cy="927988"/>
        </a:xfrm>
        <a:prstGeom prst="hexagon">
          <a:avLst>
            <a:gd name="adj" fmla="val 25000"/>
            <a:gd name="vf" fmla="val 115470"/>
          </a:avLst>
        </a:prstGeom>
        <a:solidFill>
          <a:schemeClr val="accent6">
            <a:lumMod val="20000"/>
            <a:lumOff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2"/>
              </a:solidFill>
              <a:latin typeface="Times New Roman" panose="02020603050405020304" pitchFamily="18" charset="0"/>
              <a:cs typeface="Times New Roman" panose="02020603050405020304" pitchFamily="18" charset="0"/>
            </a:rPr>
            <a:t>Quan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điểm</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1085156" y="1749043"/>
        <a:ext cx="746241" cy="640562"/>
      </dsp:txXfrm>
    </dsp:sp>
    <dsp:sp modelId="{0B8B9CB2-7BC9-49FC-9F4B-DA985AD52A4B}">
      <dsp:nvSpPr>
        <dsp:cNvPr id="0" name=""/>
        <dsp:cNvSpPr/>
      </dsp:nvSpPr>
      <dsp:spPr>
        <a:xfrm>
          <a:off x="1653540" y="1624448"/>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5C81-933B-46C3-AD64-D1DD209DF757}">
      <dsp:nvSpPr>
        <dsp:cNvPr id="0" name=""/>
        <dsp:cNvSpPr/>
      </dsp:nvSpPr>
      <dsp:spPr>
        <a:xfrm>
          <a:off x="1834515" y="1093784"/>
          <a:ext cx="1081087" cy="927988"/>
        </a:xfrm>
        <a:prstGeom prst="cube">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E0DB0F-1C2E-4B44-B860-F20BD3802099}">
      <dsp:nvSpPr>
        <dsp:cNvPr id="0" name=""/>
        <dsp:cNvSpPr/>
      </dsp:nvSpPr>
      <dsp:spPr>
        <a:xfrm>
          <a:off x="1859280" y="1505079"/>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C8391-6491-4248-995A-C48D09D72A32}">
      <dsp:nvSpPr>
        <dsp:cNvPr id="0" name=""/>
        <dsp:cNvSpPr/>
      </dsp:nvSpPr>
      <dsp:spPr>
        <a:xfrm>
          <a:off x="2756058" y="1603859"/>
          <a:ext cx="1081087" cy="927988"/>
        </a:xfrm>
        <a:prstGeom prst="hexagon">
          <a:avLst>
            <a:gd name="adj" fmla="val 25000"/>
            <a:gd name="vf" fmla="val 115470"/>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accent3"/>
              </a:solidFill>
              <a:latin typeface="Times New Roman" panose="02020603050405020304" pitchFamily="18" charset="0"/>
              <a:cs typeface="Times New Roman" panose="02020603050405020304" pitchFamily="18" charset="0"/>
            </a:rPr>
            <a:t>Tình</a:t>
          </a:r>
          <a:r>
            <a:rPr lang="en-US" sz="2400" b="1" kern="1200" dirty="0">
              <a:solidFill>
                <a:schemeClr val="accent3"/>
              </a:solidFill>
              <a:latin typeface="Times New Roman" panose="02020603050405020304" pitchFamily="18" charset="0"/>
              <a:cs typeface="Times New Roman" panose="02020603050405020304" pitchFamily="18" charset="0"/>
            </a:rPr>
            <a:t> </a:t>
          </a:r>
          <a:r>
            <a:rPr lang="en-US" sz="2400" b="1" kern="1200" dirty="0" err="1">
              <a:solidFill>
                <a:schemeClr val="accent3"/>
              </a:solidFill>
              <a:latin typeface="Times New Roman" panose="02020603050405020304" pitchFamily="18" charset="0"/>
              <a:cs typeface="Times New Roman" panose="02020603050405020304" pitchFamily="18" charset="0"/>
            </a:rPr>
            <a:t>cảm</a:t>
          </a:r>
          <a:endParaRPr lang="en-US" sz="2400" b="1" kern="1200" dirty="0">
            <a:solidFill>
              <a:schemeClr val="accent3"/>
            </a:solidFill>
            <a:latin typeface="Times New Roman" panose="02020603050405020304" pitchFamily="18" charset="0"/>
            <a:cs typeface="Times New Roman" panose="02020603050405020304" pitchFamily="18" charset="0"/>
          </a:endParaRPr>
        </a:p>
      </dsp:txBody>
      <dsp:txXfrm>
        <a:off x="2923481" y="1747572"/>
        <a:ext cx="746241" cy="640562"/>
      </dsp:txXfrm>
    </dsp:sp>
    <dsp:sp modelId="{B980B841-3300-49A6-B501-8F7082C0FDEA}">
      <dsp:nvSpPr>
        <dsp:cNvPr id="0" name=""/>
        <dsp:cNvSpPr/>
      </dsp:nvSpPr>
      <dsp:spPr>
        <a:xfrm>
          <a:off x="3685698" y="2013439"/>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D90A64-7C7C-4622-9A29-BE98278EFF45}">
      <dsp:nvSpPr>
        <dsp:cNvPr id="0" name=""/>
        <dsp:cNvSpPr/>
      </dsp:nvSpPr>
      <dsp:spPr>
        <a:xfrm>
          <a:off x="3681412" y="2113934"/>
          <a:ext cx="1081087" cy="927988"/>
        </a:xfrm>
        <a:prstGeom prst="cube">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A1519-0E31-400F-A8F3-325ADCBADD0C}">
      <dsp:nvSpPr>
        <dsp:cNvPr id="0" name=""/>
        <dsp:cNvSpPr/>
      </dsp:nvSpPr>
      <dsp:spPr>
        <a:xfrm>
          <a:off x="3899535" y="2130357"/>
          <a:ext cx="126206" cy="10882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5D40A-F462-45B8-B440-CD443E496CFD}">
      <dsp:nvSpPr>
        <dsp:cNvPr id="0" name=""/>
        <dsp:cNvSpPr/>
      </dsp:nvSpPr>
      <dsp:spPr>
        <a:xfrm rot="5400000">
          <a:off x="1593088" y="-717814"/>
          <a:ext cx="1517621" cy="433650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FC9E2-ED11-4B1F-90FB-6366E4DA071B}">
      <dsp:nvSpPr>
        <dsp:cNvPr id="0" name=""/>
        <dsp:cNvSpPr/>
      </dsp:nvSpPr>
      <dsp:spPr>
        <a:xfrm>
          <a:off x="463889" y="942308"/>
          <a:ext cx="4031586" cy="199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i="1" kern="1200" dirty="0">
              <a:solidFill>
                <a:schemeClr val="tx2"/>
              </a:solidFill>
              <a:latin typeface="Times New Roman" panose="02020603050405020304" pitchFamily="18" charset="0"/>
              <a:cs typeface="Times New Roman" panose="02020603050405020304" pitchFamily="18" charset="0"/>
            </a:rPr>
            <a:t>Là </a:t>
          </a:r>
          <a:r>
            <a:rPr lang="en-US" sz="2000" i="1" kern="1200" dirty="0" err="1">
              <a:solidFill>
                <a:schemeClr val="tx2"/>
              </a:solidFill>
              <a:latin typeface="Times New Roman" panose="02020603050405020304" pitchFamily="18" charset="0"/>
              <a:cs typeface="Times New Roman" panose="02020603050405020304" pitchFamily="18" charset="0"/>
            </a:rPr>
            <a:t>những</a:t>
          </a:r>
          <a:r>
            <a:rPr lang="en-US" sz="2000" i="1" kern="1200" dirty="0">
              <a:solidFill>
                <a:schemeClr val="tx2"/>
              </a:solidFill>
              <a:latin typeface="Times New Roman" panose="02020603050405020304" pitchFamily="18" charset="0"/>
              <a:cs typeface="Times New Roman" panose="02020603050405020304" pitchFamily="18" charset="0"/>
            </a:rPr>
            <a:t> tri </a:t>
          </a:r>
          <a:r>
            <a:rPr lang="en-US" sz="2000" i="1" kern="1200" dirty="0" err="1">
              <a:solidFill>
                <a:schemeClr val="tx2"/>
              </a:solidFill>
              <a:latin typeface="Times New Roman" panose="02020603050405020304" pitchFamily="18" charset="0"/>
              <a:cs typeface="Times New Roman" panose="02020603050405020304" pitchFamily="18" charset="0"/>
            </a:rPr>
            <a:t>thức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những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quan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niệm</a:t>
          </a:r>
          <a:r>
            <a:rPr lang="en-US" sz="2000" i="1" kern="1200" dirty="0">
              <a:solidFill>
                <a:schemeClr val="tx2"/>
              </a:solidFill>
              <a:latin typeface="Times New Roman" panose="02020603050405020304" pitchFamily="18" charset="0"/>
              <a:cs typeface="Times New Roman" panose="02020603050405020304" pitchFamily="18" charset="0"/>
            </a:rPr>
            <a:t> của con </a:t>
          </a:r>
          <a:r>
            <a:rPr lang="en-US" sz="2000" i="1" kern="1200" dirty="0" err="1">
              <a:solidFill>
                <a:schemeClr val="tx2"/>
              </a:solidFill>
              <a:latin typeface="Times New Roman" panose="02020603050405020304" pitchFamily="18" charset="0"/>
              <a:cs typeface="Times New Roman" panose="02020603050405020304" pitchFamily="18" charset="0"/>
            </a:rPr>
            <a:t>người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hình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thành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một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cách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trực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tiếp</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trong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hoạt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động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hàng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ngày</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nhưng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chưa</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được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hệ</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thống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hóa</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tổng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hợp</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khái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quát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hóa</a:t>
          </a:r>
          <a:r>
            <a:rPr lang="en-US" sz="2000" i="1" kern="1200" dirty="0">
              <a:solidFill>
                <a:schemeClr val="tx2"/>
              </a:solidFill>
              <a:latin typeface="Times New Roman" panose="02020603050405020304" pitchFamily="18" charset="0"/>
              <a:cs typeface="Times New Roman" panose="02020603050405020304" pitchFamily="18" charset="0"/>
            </a:rPr>
            <a:t>.</a:t>
          </a:r>
        </a:p>
      </dsp:txBody>
      <dsp:txXfrm>
        <a:off x="463889" y="942308"/>
        <a:ext cx="4031586" cy="1998417"/>
      </dsp:txXfrm>
    </dsp:sp>
    <dsp:sp modelId="{E75239A7-2CF5-47AF-A223-A8158457D9C9}">
      <dsp:nvSpPr>
        <dsp:cNvPr id="0" name=""/>
        <dsp:cNvSpPr/>
      </dsp:nvSpPr>
      <dsp:spPr>
        <a:xfrm>
          <a:off x="4018882" y="68397"/>
          <a:ext cx="430159" cy="430159"/>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DF14F1-18F2-4808-8F2A-B254C08CB183}">
      <dsp:nvSpPr>
        <dsp:cNvPr id="0" name=""/>
        <dsp:cNvSpPr/>
      </dsp:nvSpPr>
      <dsp:spPr>
        <a:xfrm rot="5400000">
          <a:off x="5840741" y="-1058969"/>
          <a:ext cx="1517621" cy="3637551"/>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FAD4C8-8973-4EED-807C-0F6B5FA80189}">
      <dsp:nvSpPr>
        <dsp:cNvPr id="0" name=""/>
        <dsp:cNvSpPr/>
      </dsp:nvSpPr>
      <dsp:spPr>
        <a:xfrm>
          <a:off x="5085356" y="251679"/>
          <a:ext cx="3283956" cy="1998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i="1" kern="1200" dirty="0">
              <a:solidFill>
                <a:schemeClr val="tx2"/>
              </a:solidFill>
              <a:latin typeface="Times New Roman" panose="02020603050405020304" pitchFamily="18" charset="0"/>
              <a:cs typeface="Times New Roman" panose="02020603050405020304" pitchFamily="18" charset="0"/>
            </a:rPr>
            <a:t>Là </a:t>
          </a:r>
          <a:r>
            <a:rPr lang="en-US" sz="2000" i="1" kern="1200" dirty="0" err="1">
              <a:solidFill>
                <a:schemeClr val="tx2"/>
              </a:solidFill>
              <a:latin typeface="Times New Roman" panose="02020603050405020304" pitchFamily="18" charset="0"/>
              <a:cs typeface="Times New Roman" panose="02020603050405020304" pitchFamily="18" charset="0"/>
            </a:rPr>
            <a:t>những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tư</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tưởng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quan</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điểm</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được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tổng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hợp</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hệ</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thống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hóa</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và</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khái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quát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hóa</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thành</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các</a:t>
          </a:r>
          <a:r>
            <a:rPr lang="en-US" sz="2000" i="1" kern="1200" dirty="0">
              <a:solidFill>
                <a:schemeClr val="tx2"/>
              </a:solidFill>
              <a:latin typeface="Times New Roman" panose="02020603050405020304" pitchFamily="18" charset="0"/>
              <a:cs typeface="Times New Roman" panose="02020603050405020304" pitchFamily="18" charset="0"/>
            </a:rPr>
            <a:t> học </a:t>
          </a:r>
          <a:r>
            <a:rPr lang="en-US" sz="2000" i="1" kern="1200" dirty="0" err="1">
              <a:solidFill>
                <a:schemeClr val="tx2"/>
              </a:solidFill>
              <a:latin typeface="Times New Roman" panose="02020603050405020304" pitchFamily="18" charset="0"/>
              <a:cs typeface="Times New Roman" panose="02020603050405020304" pitchFamily="18" charset="0"/>
            </a:rPr>
            <a:t>thuyết</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xã</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hội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dưới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dạng</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các</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khái</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niệm</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phạm</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trù</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quy</a:t>
          </a:r>
          <a:r>
            <a:rPr lang="en-US" sz="2000" i="1" kern="1200" dirty="0">
              <a:solidFill>
                <a:schemeClr val="tx2"/>
              </a:solidFill>
              <a:latin typeface="Times New Roman" panose="02020603050405020304" pitchFamily="18" charset="0"/>
              <a:cs typeface="Times New Roman" panose="02020603050405020304" pitchFamily="18" charset="0"/>
            </a:rPr>
            <a:t> </a:t>
          </a:r>
          <a:r>
            <a:rPr lang="en-US" sz="2000" i="1" kern="1200" dirty="0" err="1">
              <a:solidFill>
                <a:schemeClr val="tx2"/>
              </a:solidFill>
              <a:latin typeface="Times New Roman" panose="02020603050405020304" pitchFamily="18" charset="0"/>
              <a:cs typeface="Times New Roman" panose="02020603050405020304" pitchFamily="18" charset="0"/>
            </a:rPr>
            <a:t>luật</a:t>
          </a:r>
          <a:r>
            <a:rPr lang="en-US" sz="2000" i="1" kern="1200" dirty="0">
              <a:solidFill>
                <a:schemeClr val="tx2"/>
              </a:solidFill>
              <a:latin typeface="Times New Roman" panose="02020603050405020304" pitchFamily="18" charset="0"/>
              <a:cs typeface="Times New Roman" panose="02020603050405020304" pitchFamily="18" charset="0"/>
            </a:rPr>
            <a:t>.</a:t>
          </a:r>
        </a:p>
      </dsp:txBody>
      <dsp:txXfrm>
        <a:off x="5085356" y="251679"/>
        <a:ext cx="3283956" cy="199841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B622-2045-4BB9-A208-41AC823E6D4A}">
      <dsp:nvSpPr>
        <dsp:cNvPr id="0" name=""/>
        <dsp:cNvSpPr/>
      </dsp:nvSpPr>
      <dsp:spPr>
        <a:xfrm>
          <a:off x="111297" y="15996"/>
          <a:ext cx="1734475" cy="1283706"/>
        </a:xfrm>
        <a:prstGeom prst="cloud">
          <a:avLst/>
        </a:prstGeom>
        <a:blipFill rotWithShape="1">
          <a:blip xmlns:r="http://schemas.openxmlformats.org/officeDocument/2006/relationships" r:embed="rId1"/>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F17D4B3-7F5C-4774-B856-B1A9A486D0CE}">
      <dsp:nvSpPr>
        <dsp:cNvPr id="0" name=""/>
        <dsp:cNvSpPr/>
      </dsp:nvSpPr>
      <dsp:spPr>
        <a:xfrm>
          <a:off x="1952748" y="1045727"/>
          <a:ext cx="1524375" cy="9415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ý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xã</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thể</a:t>
          </a:r>
          <a:r>
            <a:rPr lang="en-US" sz="2000" b="1" kern="1200" dirty="0">
              <a:solidFill>
                <a:schemeClr val="tx2"/>
              </a:solidFill>
              <a:latin typeface="Times New Roman" panose="02020603050405020304" pitchFamily="18" charset="0"/>
              <a:cs typeface="Times New Roman" panose="02020603050405020304" pitchFamily="18" charset="0"/>
            </a:rPr>
            <a:t> hiện </a:t>
          </a:r>
          <a:r>
            <a:rPr lang="en-US" sz="2000" b="1" kern="1200" dirty="0" err="1">
              <a:solidFill>
                <a:schemeClr val="tx2"/>
              </a:solidFill>
              <a:latin typeface="Times New Roman" panose="02020603050405020304" pitchFamily="18" charset="0"/>
              <a:cs typeface="Times New Roman" panose="02020603050405020304" pitchFamily="18" charset="0"/>
            </a:rPr>
            <a:t>trong</a:t>
          </a:r>
          <a:r>
            <a:rPr lang="en-US" sz="2000" b="1" kern="1200" dirty="0">
              <a:solidFill>
                <a:schemeClr val="tx2"/>
              </a:solidFill>
              <a:latin typeface="Times New Roman" panose="02020603050405020304" pitchFamily="18" charset="0"/>
              <a:cs typeface="Times New Roman" panose="02020603050405020304" pitchFamily="18" charset="0"/>
            </a:rPr>
            <a:t> ý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cá</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nhân</a:t>
          </a:r>
          <a:r>
            <a:rPr lang="en-US" sz="2000" b="1" kern="1200" dirty="0">
              <a:solidFill>
                <a:schemeClr val="tx2"/>
              </a:solidFill>
              <a:latin typeface="Times New Roman" panose="02020603050405020304" pitchFamily="18" charset="0"/>
              <a:cs typeface="Times New Roman" panose="02020603050405020304" pitchFamily="18" charset="0"/>
            </a:rPr>
            <a:t>.</a:t>
          </a:r>
        </a:p>
      </dsp:txBody>
      <dsp:txXfrm>
        <a:off x="1952748" y="1045727"/>
        <a:ext cx="1524375" cy="941579"/>
      </dsp:txXfrm>
    </dsp:sp>
    <dsp:sp modelId="{937EB8EA-9A80-4B53-85FB-6C26FDEE50F5}">
      <dsp:nvSpPr>
        <dsp:cNvPr id="0" name=""/>
        <dsp:cNvSpPr/>
      </dsp:nvSpPr>
      <dsp:spPr>
        <a:xfrm>
          <a:off x="1818252" y="911347"/>
          <a:ext cx="366095" cy="366190"/>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7889-4008-4784-A237-A61FC11EA597}">
      <dsp:nvSpPr>
        <dsp:cNvPr id="0" name=""/>
        <dsp:cNvSpPr/>
      </dsp:nvSpPr>
      <dsp:spPr>
        <a:xfrm rot="5400000">
          <a:off x="3256079" y="911394"/>
          <a:ext cx="366190" cy="36609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851FD-082E-4DCF-9F3C-A0039DE4BCD3}">
      <dsp:nvSpPr>
        <dsp:cNvPr id="0" name=""/>
        <dsp:cNvSpPr/>
      </dsp:nvSpPr>
      <dsp:spPr>
        <a:xfrm rot="16200000">
          <a:off x="1818205" y="1755727"/>
          <a:ext cx="366190" cy="366095"/>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F04D7-A25E-4099-BCBA-21053F69313D}">
      <dsp:nvSpPr>
        <dsp:cNvPr id="0" name=""/>
        <dsp:cNvSpPr/>
      </dsp:nvSpPr>
      <dsp:spPr>
        <a:xfrm rot="10800000">
          <a:off x="3256126" y="1755680"/>
          <a:ext cx="366095" cy="366190"/>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42EFB-C35C-40FD-82EE-2C5DEB0715B4}">
      <dsp:nvSpPr>
        <dsp:cNvPr id="0" name=""/>
        <dsp:cNvSpPr/>
      </dsp:nvSpPr>
      <dsp:spPr>
        <a:xfrm>
          <a:off x="770667" y="2366811"/>
          <a:ext cx="907843" cy="779278"/>
        </a:xfrm>
        <a:prstGeom prst="hexagon">
          <a:avLst>
            <a:gd name="adj" fmla="val 25000"/>
            <a:gd name="vf" fmla="val 115470"/>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accent3"/>
              </a:solidFill>
              <a:latin typeface="Times New Roman" panose="02020603050405020304" pitchFamily="18" charset="0"/>
              <a:cs typeface="Times New Roman" panose="02020603050405020304" pitchFamily="18" charset="0"/>
            </a:rPr>
            <a:t>Tâm</a:t>
          </a:r>
          <a:r>
            <a:rPr lang="en-US" sz="1800" b="1" kern="1200" dirty="0">
              <a:solidFill>
                <a:schemeClr val="accent3"/>
              </a:solidFill>
              <a:latin typeface="Times New Roman" panose="02020603050405020304" pitchFamily="18" charset="0"/>
              <a:cs typeface="Times New Roman" panose="02020603050405020304" pitchFamily="18" charset="0"/>
            </a:rPr>
            <a:t> </a:t>
          </a:r>
          <a:r>
            <a:rPr lang="en-US" sz="1800" b="1" kern="1200" dirty="0" err="1">
              <a:solidFill>
                <a:schemeClr val="accent3"/>
              </a:solidFill>
              <a:latin typeface="Times New Roman" panose="02020603050405020304" pitchFamily="18" charset="0"/>
              <a:cs typeface="Times New Roman" panose="02020603050405020304" pitchFamily="18" charset="0"/>
            </a:rPr>
            <a:t>trạng</a:t>
          </a:r>
          <a:endParaRPr lang="en-US" sz="1800" b="1" kern="1200" dirty="0">
            <a:solidFill>
              <a:schemeClr val="accent3"/>
            </a:solidFill>
            <a:latin typeface="Times New Roman" panose="02020603050405020304" pitchFamily="18" charset="0"/>
            <a:cs typeface="Times New Roman" panose="02020603050405020304" pitchFamily="18" charset="0"/>
          </a:endParaRPr>
        </a:p>
      </dsp:txBody>
      <dsp:txXfrm>
        <a:off x="911260" y="2487494"/>
        <a:ext cx="626657" cy="537912"/>
      </dsp:txXfrm>
    </dsp:sp>
    <dsp:sp modelId="{A1EA07D4-DB31-48CC-8510-B0E01CD5DB48}">
      <dsp:nvSpPr>
        <dsp:cNvPr id="0" name=""/>
        <dsp:cNvSpPr/>
      </dsp:nvSpPr>
      <dsp:spPr>
        <a:xfrm>
          <a:off x="799062" y="2711167"/>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D512B2-8137-45E5-8D39-8074C3EC0943}">
      <dsp:nvSpPr>
        <dsp:cNvPr id="0" name=""/>
        <dsp:cNvSpPr/>
      </dsp:nvSpPr>
      <dsp:spPr>
        <a:xfrm>
          <a:off x="0" y="1943209"/>
          <a:ext cx="907843" cy="779278"/>
        </a:xfrm>
        <a:prstGeom prst="hear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24725D-CF1E-4D2D-B4A0-D361ED3011CC}">
      <dsp:nvSpPr>
        <dsp:cNvPr id="0" name=""/>
        <dsp:cNvSpPr/>
      </dsp:nvSpPr>
      <dsp:spPr>
        <a:xfrm>
          <a:off x="614693" y="2614426"/>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D372C-0E18-41DA-A1D7-87812E86AEEA}">
      <dsp:nvSpPr>
        <dsp:cNvPr id="0" name=""/>
        <dsp:cNvSpPr/>
      </dsp:nvSpPr>
      <dsp:spPr>
        <a:xfrm>
          <a:off x="1540534" y="1937240"/>
          <a:ext cx="907843" cy="779278"/>
        </a:xfrm>
        <a:prstGeom prst="hexagon">
          <a:avLst>
            <a:gd name="adj" fmla="val 25000"/>
            <a:gd name="vf" fmla="val 115470"/>
          </a:avLst>
        </a:prstGeom>
        <a:solidFill>
          <a:srgbClr val="FFC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2"/>
              </a:solidFill>
              <a:latin typeface="Times New Roman" panose="02020603050405020304" pitchFamily="18" charset="0"/>
              <a:cs typeface="Times New Roman" panose="02020603050405020304" pitchFamily="18" charset="0"/>
            </a:rPr>
            <a:t>Tình</a:t>
          </a:r>
          <a:r>
            <a:rPr lang="en-US" sz="1800" b="1" kern="1200" dirty="0">
              <a:solidFill>
                <a:schemeClr val="tx2"/>
              </a:solidFill>
              <a:latin typeface="Times New Roman" panose="02020603050405020304" pitchFamily="18" charset="0"/>
              <a:cs typeface="Times New Roman" panose="02020603050405020304" pitchFamily="18" charset="0"/>
            </a:rPr>
            <a:t> </a:t>
          </a:r>
          <a:r>
            <a:rPr lang="en-US" sz="1800" b="1" kern="1200" dirty="0" err="1">
              <a:solidFill>
                <a:schemeClr val="tx2"/>
              </a:solidFill>
              <a:latin typeface="Times New Roman" panose="02020603050405020304" pitchFamily="18" charset="0"/>
              <a:cs typeface="Times New Roman" panose="02020603050405020304" pitchFamily="18" charset="0"/>
            </a:rPr>
            <a:t>cảm</a:t>
          </a:r>
          <a:endParaRPr lang="en-US" sz="1800" b="1" kern="1200" dirty="0">
            <a:solidFill>
              <a:schemeClr val="tx2"/>
            </a:solidFill>
            <a:latin typeface="Times New Roman" panose="02020603050405020304" pitchFamily="18" charset="0"/>
            <a:cs typeface="Times New Roman" panose="02020603050405020304" pitchFamily="18" charset="0"/>
          </a:endParaRPr>
        </a:p>
      </dsp:txBody>
      <dsp:txXfrm>
        <a:off x="1681127" y="2057923"/>
        <a:ext cx="626657" cy="537912"/>
      </dsp:txXfrm>
    </dsp:sp>
    <dsp:sp modelId="{39E2A1DC-3AE1-4924-B51C-8E56F19472E7}">
      <dsp:nvSpPr>
        <dsp:cNvPr id="0" name=""/>
        <dsp:cNvSpPr/>
      </dsp:nvSpPr>
      <dsp:spPr>
        <a:xfrm>
          <a:off x="2162426" y="2607634"/>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A2073F-7F98-431B-80F7-5B4551F0047E}">
      <dsp:nvSpPr>
        <dsp:cNvPr id="0" name=""/>
        <dsp:cNvSpPr/>
      </dsp:nvSpPr>
      <dsp:spPr>
        <a:xfrm>
          <a:off x="2314400" y="2365576"/>
          <a:ext cx="907843" cy="779278"/>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369970-C138-4132-96F1-EC4D98469744}">
      <dsp:nvSpPr>
        <dsp:cNvPr id="0" name=""/>
        <dsp:cNvSpPr/>
      </dsp:nvSpPr>
      <dsp:spPr>
        <a:xfrm>
          <a:off x="2335197" y="2714666"/>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2027BE-B24E-4FF6-9B2D-2998A39D7376}">
      <dsp:nvSpPr>
        <dsp:cNvPr id="0" name=""/>
        <dsp:cNvSpPr/>
      </dsp:nvSpPr>
      <dsp:spPr>
        <a:xfrm>
          <a:off x="770667" y="1517343"/>
          <a:ext cx="907843" cy="779278"/>
        </a:xfrm>
        <a:prstGeom prst="hexagon">
          <a:avLst>
            <a:gd name="adj" fmla="val 25000"/>
            <a:gd name="vf" fmla="val 115470"/>
          </a:avLst>
        </a:prstGeom>
        <a:solidFill>
          <a:schemeClr val="accent6">
            <a:lumMod val="20000"/>
            <a:lumOff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2"/>
              </a:solidFill>
              <a:latin typeface="Times New Roman" panose="02020603050405020304" pitchFamily="18" charset="0"/>
              <a:cs typeface="Times New Roman" panose="02020603050405020304" pitchFamily="18" charset="0"/>
            </a:rPr>
            <a:t>Tư</a:t>
          </a:r>
          <a:r>
            <a:rPr lang="en-US" sz="1800" b="1" kern="1200" dirty="0">
              <a:solidFill>
                <a:schemeClr val="tx2"/>
              </a:solidFill>
              <a:latin typeface="Times New Roman" panose="02020603050405020304" pitchFamily="18" charset="0"/>
              <a:cs typeface="Times New Roman" panose="02020603050405020304" pitchFamily="18" charset="0"/>
            </a:rPr>
            <a:t> </a:t>
          </a:r>
          <a:r>
            <a:rPr lang="en-US" sz="1800" b="1" kern="1200" dirty="0" err="1">
              <a:solidFill>
                <a:schemeClr val="tx2"/>
              </a:solidFill>
              <a:latin typeface="Times New Roman" panose="02020603050405020304" pitchFamily="18" charset="0"/>
              <a:cs typeface="Times New Roman" panose="02020603050405020304" pitchFamily="18" charset="0"/>
            </a:rPr>
            <a:t>tưởng</a:t>
          </a:r>
          <a:endParaRPr lang="en-US" sz="1800" b="1" kern="1200" dirty="0">
            <a:solidFill>
              <a:schemeClr val="tx2"/>
            </a:solidFill>
            <a:latin typeface="Times New Roman" panose="02020603050405020304" pitchFamily="18" charset="0"/>
            <a:cs typeface="Times New Roman" panose="02020603050405020304" pitchFamily="18" charset="0"/>
          </a:endParaRPr>
        </a:p>
      </dsp:txBody>
      <dsp:txXfrm>
        <a:off x="911260" y="1638026"/>
        <a:ext cx="626657" cy="537912"/>
      </dsp:txXfrm>
    </dsp:sp>
    <dsp:sp modelId="{0B8B9CB2-7BC9-49FC-9F4B-DA985AD52A4B}">
      <dsp:nvSpPr>
        <dsp:cNvPr id="0" name=""/>
        <dsp:cNvSpPr/>
      </dsp:nvSpPr>
      <dsp:spPr>
        <a:xfrm>
          <a:off x="1388560" y="1533398"/>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15C81-933B-46C3-AD64-D1DD209DF757}">
      <dsp:nvSpPr>
        <dsp:cNvPr id="0" name=""/>
        <dsp:cNvSpPr/>
      </dsp:nvSpPr>
      <dsp:spPr>
        <a:xfrm>
          <a:off x="1540534" y="1087772"/>
          <a:ext cx="907843" cy="779278"/>
        </a:xfrm>
        <a:prstGeom prst="cube">
          <a:avLst/>
        </a:prstGeom>
        <a:blipFill rotWithShape="1">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E0DB0F-1C2E-4B44-B860-F20BD3802099}">
      <dsp:nvSpPr>
        <dsp:cNvPr id="0" name=""/>
        <dsp:cNvSpPr/>
      </dsp:nvSpPr>
      <dsp:spPr>
        <a:xfrm>
          <a:off x="1561330" y="1433158"/>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C8391-6491-4248-995A-C48D09D72A32}">
      <dsp:nvSpPr>
        <dsp:cNvPr id="0" name=""/>
        <dsp:cNvSpPr/>
      </dsp:nvSpPr>
      <dsp:spPr>
        <a:xfrm>
          <a:off x="2314400" y="1516108"/>
          <a:ext cx="907843" cy="779278"/>
        </a:xfrm>
        <a:prstGeom prst="hexagon">
          <a:avLst>
            <a:gd name="adj" fmla="val 25000"/>
            <a:gd name="vf" fmla="val 115470"/>
          </a:avLst>
        </a:prstGeom>
        <a:solidFill>
          <a:srgbClr val="00B0F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1"/>
              </a:solidFill>
              <a:latin typeface="Times New Roman" panose="02020603050405020304" pitchFamily="18" charset="0"/>
              <a:cs typeface="Times New Roman" panose="02020603050405020304" pitchFamily="18" charset="0"/>
            </a:rPr>
            <a:t>Nếp</a:t>
          </a:r>
          <a:r>
            <a:rPr lang="en-US" sz="1800" b="1" kern="1200" dirty="0">
              <a:solidFill>
                <a:schemeClr val="tx1"/>
              </a:solidFill>
              <a:latin typeface="Times New Roman" panose="02020603050405020304" pitchFamily="18" charset="0"/>
              <a:cs typeface="Times New Roman" panose="02020603050405020304" pitchFamily="18" charset="0"/>
            </a:rPr>
            <a:t> </a:t>
          </a:r>
          <a:r>
            <a:rPr lang="en-US" sz="1800" b="1" kern="1200" dirty="0" err="1">
              <a:solidFill>
                <a:schemeClr val="tx1"/>
              </a:solidFill>
              <a:latin typeface="Times New Roman" panose="02020603050405020304" pitchFamily="18" charset="0"/>
              <a:cs typeface="Times New Roman" panose="02020603050405020304" pitchFamily="18" charset="0"/>
            </a:rPr>
            <a:t>nghĩ</a:t>
          </a:r>
          <a:endParaRPr lang="en-US" sz="1800" b="1" kern="1200" dirty="0">
            <a:solidFill>
              <a:schemeClr val="tx1"/>
            </a:solidFill>
            <a:latin typeface="Times New Roman" panose="02020603050405020304" pitchFamily="18" charset="0"/>
            <a:cs typeface="Times New Roman" panose="02020603050405020304" pitchFamily="18" charset="0"/>
          </a:endParaRPr>
        </a:p>
      </dsp:txBody>
      <dsp:txXfrm>
        <a:off x="2454993" y="1636791"/>
        <a:ext cx="626657" cy="537912"/>
      </dsp:txXfrm>
    </dsp:sp>
    <dsp:sp modelId="{B980B841-3300-49A6-B501-8F7082C0FDEA}">
      <dsp:nvSpPr>
        <dsp:cNvPr id="0" name=""/>
        <dsp:cNvSpPr/>
      </dsp:nvSpPr>
      <dsp:spPr>
        <a:xfrm>
          <a:off x="3095066" y="1860053"/>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D90A64-7C7C-4622-9A29-BE98278EFF45}">
      <dsp:nvSpPr>
        <dsp:cNvPr id="0" name=""/>
        <dsp:cNvSpPr/>
      </dsp:nvSpPr>
      <dsp:spPr>
        <a:xfrm>
          <a:off x="3091466" y="1944444"/>
          <a:ext cx="907843" cy="779278"/>
        </a:xfrm>
        <a:prstGeom prst="cloud">
          <a:avLst/>
        </a:prstGeom>
        <a:blipFill rotWithShape="1">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A1519-0E31-400F-A8F3-325ADCBADD0C}">
      <dsp:nvSpPr>
        <dsp:cNvPr id="0" name=""/>
        <dsp:cNvSpPr/>
      </dsp:nvSpPr>
      <dsp:spPr>
        <a:xfrm>
          <a:off x="3274635" y="1958235"/>
          <a:ext cx="105981" cy="91389"/>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B622-2045-4BB9-A208-41AC823E6D4A}">
      <dsp:nvSpPr>
        <dsp:cNvPr id="0" name=""/>
        <dsp:cNvSpPr/>
      </dsp:nvSpPr>
      <dsp:spPr>
        <a:xfrm>
          <a:off x="0" y="155359"/>
          <a:ext cx="2003102" cy="1482520"/>
        </a:xfrm>
        <a:prstGeom prst="flowChartAlternateProcess">
          <a:avLst/>
        </a:prstGeom>
        <a:blipFill rotWithShape="1">
          <a:blip xmlns:r="http://schemas.openxmlformats.org/officeDocument/2006/relationships" r:embed="rId1"/>
          <a:stretch>
            <a:fillRect/>
          </a:stretch>
        </a:blip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 modelId="{EF17D4B3-7F5C-4774-B856-B1A9A486D0CE}">
      <dsp:nvSpPr>
        <dsp:cNvPr id="0" name=""/>
        <dsp:cNvSpPr/>
      </dsp:nvSpPr>
      <dsp:spPr>
        <a:xfrm>
          <a:off x="847213" y="1686586"/>
          <a:ext cx="3135701" cy="1038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giai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đoạn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phát</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triển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cao</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hơn</a:t>
          </a:r>
          <a:r>
            <a:rPr lang="en-US" sz="2000" b="1" kern="1200" dirty="0">
              <a:solidFill>
                <a:schemeClr val="tx2"/>
              </a:solidFill>
              <a:latin typeface="Times New Roman" panose="02020603050405020304" pitchFamily="18" charset="0"/>
              <a:cs typeface="Times New Roman" panose="02020603050405020304" pitchFamily="18" charset="0"/>
            </a:rPr>
            <a:t> của ý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xa</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là</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sự</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nhận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thức</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lý</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luận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về</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tồn</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tại</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xã</a:t>
          </a:r>
          <a:r>
            <a:rPr lang="en-US" sz="2000" b="1" kern="1200" dirty="0">
              <a:solidFill>
                <a:schemeClr val="tx2"/>
              </a:solidFill>
              <a:latin typeface="Times New Roman" panose="02020603050405020304" pitchFamily="18" charset="0"/>
              <a:cs typeface="Times New Roman" panose="02020603050405020304" pitchFamily="18" charset="0"/>
            </a:rPr>
            <a:t> </a:t>
          </a:r>
          <a:r>
            <a:rPr lang="en-US" sz="2000" b="1" kern="1200" dirty="0" err="1">
              <a:solidFill>
                <a:schemeClr val="tx2"/>
              </a:solidFill>
              <a:latin typeface="Times New Roman" panose="02020603050405020304" pitchFamily="18" charset="0"/>
              <a:cs typeface="Times New Roman" panose="02020603050405020304" pitchFamily="18" charset="0"/>
            </a:rPr>
            <a:t>hội</a:t>
          </a:r>
          <a:r>
            <a:rPr lang="en-US" sz="2000" b="1" kern="1200" dirty="0">
              <a:solidFill>
                <a:schemeClr val="tx2"/>
              </a:solidFill>
              <a:latin typeface="Times New Roman" panose="02020603050405020304" pitchFamily="18" charset="0"/>
              <a:cs typeface="Times New Roman" panose="02020603050405020304" pitchFamily="18" charset="0"/>
            </a:rPr>
            <a:t> .</a:t>
          </a:r>
        </a:p>
      </dsp:txBody>
      <dsp:txXfrm>
        <a:off x="847213" y="1686586"/>
        <a:ext cx="3135701" cy="1038103"/>
      </dsp:txXfrm>
    </dsp:sp>
    <dsp:sp modelId="{937EB8EA-9A80-4B53-85FB-6C26FDEE50F5}">
      <dsp:nvSpPr>
        <dsp:cNvPr id="0" name=""/>
        <dsp:cNvSpPr/>
      </dsp:nvSpPr>
      <dsp:spPr>
        <a:xfrm>
          <a:off x="669645" y="1489944"/>
          <a:ext cx="422794" cy="42290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7889-4008-4784-A237-A61FC11EA597}">
      <dsp:nvSpPr>
        <dsp:cNvPr id="0" name=""/>
        <dsp:cNvSpPr/>
      </dsp:nvSpPr>
      <dsp:spPr>
        <a:xfrm rot="5400000">
          <a:off x="3761489" y="1489998"/>
          <a:ext cx="422904" cy="42279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7851FD-082E-4DCF-9F3C-A0039DE4BCD3}">
      <dsp:nvSpPr>
        <dsp:cNvPr id="0" name=""/>
        <dsp:cNvSpPr/>
      </dsp:nvSpPr>
      <dsp:spPr>
        <a:xfrm rot="16200000">
          <a:off x="707169" y="2513292"/>
          <a:ext cx="422904" cy="42279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F04D7-A25E-4099-BCBA-21053F69313D}">
      <dsp:nvSpPr>
        <dsp:cNvPr id="0" name=""/>
        <dsp:cNvSpPr/>
      </dsp:nvSpPr>
      <dsp:spPr>
        <a:xfrm rot="10800000">
          <a:off x="3799121" y="2513237"/>
          <a:ext cx="422794" cy="422904"/>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3086C-4DD6-4D57-8C63-89F3FE9CC9EC}">
      <dsp:nvSpPr>
        <dsp:cNvPr id="0" name=""/>
        <dsp:cNvSpPr/>
      </dsp:nvSpPr>
      <dsp:spPr>
        <a:xfrm>
          <a:off x="0" y="21230"/>
          <a:ext cx="3195954" cy="3943350"/>
        </a:xfrm>
        <a:prstGeom prst="roundRect">
          <a:avLst>
            <a:gd name="adj" fmla="val 10000"/>
          </a:avLst>
        </a:prstGeom>
        <a:solidFill>
          <a:sysClr val="window" lastClr="FFFFFF"/>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rgbClr val="000000"/>
            </a:solidFill>
            <a:latin typeface="Times New Roman" pitchFamily="18" charset="0"/>
            <a:ea typeface="+mn-ea"/>
            <a:cs typeface="Times New Roman" pitchFamily="18" charset="0"/>
          </a:endParaRPr>
        </a:p>
        <a:p>
          <a:pPr marL="0" lvl="0" indent="0" algn="ctr" defTabSz="1066800">
            <a:lnSpc>
              <a:spcPct val="90000"/>
            </a:lnSpc>
            <a:spcBef>
              <a:spcPct val="0"/>
            </a:spcBef>
            <a:spcAft>
              <a:spcPct val="35000"/>
            </a:spcAft>
            <a:buNone/>
          </a:pPr>
          <a:endParaRPr lang="en-US" sz="2400" kern="1200" dirty="0">
            <a:solidFill>
              <a:srgbClr val="000000"/>
            </a:solidFill>
            <a:latin typeface="Times New Roman" pitchFamily="18" charset="0"/>
            <a:ea typeface="+mn-ea"/>
            <a:cs typeface="Times New Roman" pitchFamily="18" charset="0"/>
          </a:endParaRPr>
        </a:p>
        <a:p>
          <a:pPr marL="0" lvl="0" indent="0" algn="just" defTabSz="1066800">
            <a:lnSpc>
              <a:spcPct val="90000"/>
            </a:lnSpc>
            <a:spcBef>
              <a:spcPct val="0"/>
            </a:spcBef>
            <a:spcAft>
              <a:spcPct val="35000"/>
            </a:spcAft>
            <a:buNone/>
          </a:pPr>
          <a:r>
            <a:rPr lang="en-US" sz="2400" b="1" kern="1200" dirty="0">
              <a:solidFill>
                <a:srgbClr val="000000"/>
              </a:solidFill>
              <a:latin typeface="Times New Roman" pitchFamily="18" charset="0"/>
              <a:ea typeface="Tahoma" pitchFamily="34" charset="0"/>
              <a:cs typeface="Times New Roman" pitchFamily="18" charset="0"/>
            </a:rPr>
            <a:t>Con </a:t>
          </a:r>
          <a:r>
            <a:rPr lang="en-US" sz="2400" b="1" kern="1200" dirty="0" err="1">
              <a:solidFill>
                <a:srgbClr val="000000"/>
              </a:solidFill>
              <a:latin typeface="Times New Roman" pitchFamily="18" charset="0"/>
              <a:ea typeface="Tahoma" pitchFamily="34" charset="0"/>
              <a:cs typeface="Times New Roman" pitchFamily="18" charset="0"/>
            </a:rPr>
            <a:t>người</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là</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bộ</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phận</a:t>
          </a:r>
          <a:r>
            <a:rPr lang="en-US" sz="2400" b="1" kern="1200" dirty="0">
              <a:solidFill>
                <a:srgbClr val="000000"/>
              </a:solidFill>
              <a:latin typeface="Times New Roman" pitchFamily="18" charset="0"/>
              <a:ea typeface="Tahoma" pitchFamily="34" charset="0"/>
              <a:cs typeface="Times New Roman" pitchFamily="18" charset="0"/>
            </a:rPr>
            <a:t> của </a:t>
          </a:r>
          <a:r>
            <a:rPr lang="en-US" sz="2400" b="1" kern="1200" dirty="0" err="1">
              <a:solidFill>
                <a:srgbClr val="000000"/>
              </a:solidFill>
              <a:latin typeface="Times New Roman" pitchFamily="18" charset="0"/>
              <a:ea typeface="Tahoma" pitchFamily="34" charset="0"/>
              <a:cs typeface="Times New Roman" pitchFamily="18" charset="0"/>
            </a:rPr>
            <a:t>giới</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tự</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nhiên</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đồng</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thời</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giới</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tự</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nhiên</a:t>
          </a:r>
          <a:r>
            <a:rPr lang="en-US" sz="2400" b="1" kern="1200" dirty="0">
              <a:solidFill>
                <a:srgbClr val="000000"/>
              </a:solidFill>
              <a:latin typeface="Times New Roman" pitchFamily="18" charset="0"/>
              <a:ea typeface="Tahoma" pitchFamily="34" charset="0"/>
              <a:cs typeface="Times New Roman" pitchFamily="18" charset="0"/>
            </a:rPr>
            <a:t> </a:t>
          </a:r>
          <a:r>
            <a:rPr lang="en-US" sz="2400" b="1" kern="1200" dirty="0" err="1">
              <a:solidFill>
                <a:srgbClr val="000000"/>
              </a:solidFill>
              <a:latin typeface="Times New Roman" pitchFamily="18" charset="0"/>
              <a:ea typeface="Tahoma" pitchFamily="34" charset="0"/>
              <a:cs typeface="Times New Roman" pitchFamily="18" charset="0"/>
            </a:rPr>
            <a:t>là</a:t>
          </a:r>
          <a:r>
            <a:rPr lang="en-US" sz="2400" b="1" kern="1200" dirty="0">
              <a:solidFill>
                <a:srgbClr val="000000"/>
              </a:solidFill>
              <a:latin typeface="Times New Roman" pitchFamily="18" charset="0"/>
              <a:ea typeface="Tahoma" pitchFamily="34" charset="0"/>
              <a:cs typeface="Times New Roman" pitchFamily="18" charset="0"/>
            </a:rPr>
            <a:t> “</a:t>
          </a:r>
          <a:r>
            <a:rPr lang="en-US" sz="2400" b="1" u="sng" kern="1200" dirty="0" err="1">
              <a:solidFill>
                <a:srgbClr val="000000"/>
              </a:solidFill>
              <a:latin typeface="Times New Roman" pitchFamily="18" charset="0"/>
              <a:ea typeface="Tahoma" pitchFamily="34" charset="0"/>
              <a:cs typeface="Times New Roman" pitchFamily="18" charset="0"/>
            </a:rPr>
            <a:t>thân</a:t>
          </a:r>
          <a:r>
            <a:rPr lang="en-US" sz="2400" b="1" u="sng" kern="1200" dirty="0">
              <a:solidFill>
                <a:srgbClr val="000000"/>
              </a:solidFill>
              <a:latin typeface="Times New Roman" pitchFamily="18" charset="0"/>
              <a:ea typeface="Tahoma" pitchFamily="34" charset="0"/>
              <a:cs typeface="Times New Roman" pitchFamily="18" charset="0"/>
            </a:rPr>
            <a:t> </a:t>
          </a:r>
          <a:r>
            <a:rPr lang="en-US" sz="2400" b="1" u="sng" kern="1200" dirty="0" err="1">
              <a:solidFill>
                <a:srgbClr val="000000"/>
              </a:solidFill>
              <a:latin typeface="Times New Roman" pitchFamily="18" charset="0"/>
              <a:ea typeface="Tahoma" pitchFamily="34" charset="0"/>
              <a:cs typeface="Times New Roman" pitchFamily="18" charset="0"/>
            </a:rPr>
            <a:t>thể</a:t>
          </a:r>
          <a:r>
            <a:rPr lang="en-US" sz="2400" b="1" u="sng" kern="1200" dirty="0">
              <a:solidFill>
                <a:srgbClr val="000000"/>
              </a:solidFill>
              <a:latin typeface="Times New Roman" pitchFamily="18" charset="0"/>
              <a:ea typeface="Tahoma" pitchFamily="34" charset="0"/>
              <a:cs typeface="Times New Roman" pitchFamily="18" charset="0"/>
            </a:rPr>
            <a:t> </a:t>
          </a:r>
          <a:r>
            <a:rPr lang="en-US" sz="2400" b="1" u="sng" kern="1200" dirty="0" err="1">
              <a:solidFill>
                <a:srgbClr val="000000"/>
              </a:solidFill>
              <a:latin typeface="Times New Roman" pitchFamily="18" charset="0"/>
              <a:ea typeface="Tahoma" pitchFamily="34" charset="0"/>
              <a:cs typeface="Times New Roman" pitchFamily="18" charset="0"/>
            </a:rPr>
            <a:t>vô</a:t>
          </a:r>
          <a:r>
            <a:rPr lang="en-US" sz="2400" b="1" u="sng" kern="1200" dirty="0">
              <a:solidFill>
                <a:srgbClr val="000000"/>
              </a:solidFill>
              <a:latin typeface="Times New Roman" pitchFamily="18" charset="0"/>
              <a:ea typeface="Tahoma" pitchFamily="34" charset="0"/>
              <a:cs typeface="Times New Roman" pitchFamily="18" charset="0"/>
            </a:rPr>
            <a:t> </a:t>
          </a:r>
          <a:r>
            <a:rPr lang="en-US" sz="2400" b="1" u="sng" kern="1200" dirty="0" err="1">
              <a:solidFill>
                <a:srgbClr val="000000"/>
              </a:solidFill>
              <a:latin typeface="Times New Roman" pitchFamily="18" charset="0"/>
              <a:ea typeface="Tahoma" pitchFamily="34" charset="0"/>
              <a:cs typeface="Times New Roman" pitchFamily="18" charset="0"/>
            </a:rPr>
            <a:t>cơ</a:t>
          </a:r>
          <a:r>
            <a:rPr lang="en-US" sz="2400" b="1" u="sng" kern="1200" dirty="0">
              <a:solidFill>
                <a:srgbClr val="000000"/>
              </a:solidFill>
              <a:latin typeface="Times New Roman" pitchFamily="18" charset="0"/>
              <a:ea typeface="Tahoma" pitchFamily="34" charset="0"/>
              <a:cs typeface="Times New Roman" pitchFamily="18" charset="0"/>
            </a:rPr>
            <a:t> của con </a:t>
          </a:r>
          <a:r>
            <a:rPr lang="en-US" sz="2400" b="1" u="sng" kern="1200" dirty="0" err="1">
              <a:solidFill>
                <a:srgbClr val="000000"/>
              </a:solidFill>
              <a:latin typeface="Times New Roman" pitchFamily="18" charset="0"/>
              <a:ea typeface="Tahoma" pitchFamily="34" charset="0"/>
              <a:cs typeface="Times New Roman" pitchFamily="18" charset="0"/>
            </a:rPr>
            <a:t>người</a:t>
          </a:r>
          <a:r>
            <a:rPr lang="en-US" sz="2400" b="1" u="sng" kern="1200" dirty="0">
              <a:solidFill>
                <a:srgbClr val="000000"/>
              </a:solidFill>
              <a:latin typeface="Times New Roman" pitchFamily="18" charset="0"/>
              <a:ea typeface="Tahoma" pitchFamily="34" charset="0"/>
              <a:cs typeface="Times New Roman" pitchFamily="18" charset="0"/>
            </a:rPr>
            <a:t>”.</a:t>
          </a:r>
        </a:p>
      </dsp:txBody>
      <dsp:txXfrm>
        <a:off x="0" y="1598570"/>
        <a:ext cx="3195954" cy="1577340"/>
      </dsp:txXfrm>
    </dsp:sp>
    <dsp:sp modelId="{880BE1DC-5A34-4FE1-A762-F0D31355F4AA}">
      <dsp:nvSpPr>
        <dsp:cNvPr id="0" name=""/>
        <dsp:cNvSpPr/>
      </dsp:nvSpPr>
      <dsp:spPr>
        <a:xfrm>
          <a:off x="0" y="-21230"/>
          <a:ext cx="3200400" cy="18712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962369D9-1836-49C2-B084-4E532080CB0B}">
      <dsp:nvSpPr>
        <dsp:cNvPr id="0" name=""/>
        <dsp:cNvSpPr/>
      </dsp:nvSpPr>
      <dsp:spPr>
        <a:xfrm>
          <a:off x="128015" y="3729031"/>
          <a:ext cx="2944368" cy="157168"/>
        </a:xfrm>
        <a:prstGeom prst="leftRightArrow">
          <a:avLst/>
        </a:prstGeom>
        <a:solidFill>
          <a:srgbClr val="727CA3">
            <a:tint val="60000"/>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3CE45-31EC-4F1E-B460-AE5C11441564}">
      <dsp:nvSpPr>
        <dsp:cNvPr id="0" name=""/>
        <dsp:cNvSpPr/>
      </dsp:nvSpPr>
      <dsp:spPr>
        <a:xfrm rot="5400000">
          <a:off x="-252909" y="256228"/>
          <a:ext cx="1686062" cy="1180243"/>
        </a:xfrm>
        <a:prstGeom prst="chevron">
          <a:avLst/>
        </a:prstGeom>
        <a:solidFill>
          <a:schemeClr val="accent2"/>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a.</a:t>
          </a:r>
        </a:p>
      </dsp:txBody>
      <dsp:txXfrm rot="-5400000">
        <a:off x="1" y="593441"/>
        <a:ext cx="1180243" cy="505819"/>
      </dsp:txXfrm>
    </dsp:sp>
    <dsp:sp modelId="{0DAB1469-03E9-4D9F-BEEA-7BAD8D0AC49F}">
      <dsp:nvSpPr>
        <dsp:cNvPr id="0" name=""/>
        <dsp:cNvSpPr/>
      </dsp:nvSpPr>
      <dsp:spPr>
        <a:xfrm rot="5400000">
          <a:off x="3773872" y="-2590309"/>
          <a:ext cx="1096517" cy="6283774"/>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b="1" kern="1200" dirty="0" err="1">
              <a:solidFill>
                <a:schemeClr val="tx2"/>
              </a:solidFill>
              <a:latin typeface="Times New Roman" pitchFamily="18" charset="0"/>
              <a:cs typeface="Times New Roman" pitchFamily="18" charset="0"/>
            </a:rPr>
            <a:t>Phương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thức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sản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xuất</a:t>
          </a:r>
          <a:r>
            <a:rPr lang="en-US" sz="2800" b="1" kern="1200" dirty="0">
              <a:solidFill>
                <a:schemeClr val="tx2"/>
              </a:solidFill>
              <a:latin typeface="Times New Roman" pitchFamily="18" charset="0"/>
              <a:cs typeface="Times New Roman" pitchFamily="18" charset="0"/>
            </a:rPr>
            <a:t> </a:t>
          </a:r>
        </a:p>
      </dsp:txBody>
      <dsp:txXfrm rot="-5400000">
        <a:off x="1180244" y="56847"/>
        <a:ext cx="6230246" cy="989461"/>
      </dsp:txXfrm>
    </dsp:sp>
    <dsp:sp modelId="{D2E498E5-5D32-477C-AD89-F3DFDEA2421E}">
      <dsp:nvSpPr>
        <dsp:cNvPr id="0" name=""/>
        <dsp:cNvSpPr/>
      </dsp:nvSpPr>
      <dsp:spPr>
        <a:xfrm rot="5400000">
          <a:off x="-252909" y="1649627"/>
          <a:ext cx="1686062" cy="1180243"/>
        </a:xfrm>
        <a:prstGeom prst="chevron">
          <a:avLst/>
        </a:prstGeom>
        <a:solidFill>
          <a:schemeClr val="accent2"/>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2"/>
              </a:solidFill>
              <a:latin typeface="Times New Roman" pitchFamily="18" charset="0"/>
              <a:cs typeface="Times New Roman" pitchFamily="18" charset="0"/>
            </a:rPr>
            <a:t>b.</a:t>
          </a:r>
        </a:p>
      </dsp:txBody>
      <dsp:txXfrm rot="-5400000">
        <a:off x="1" y="1986840"/>
        <a:ext cx="1180243" cy="505819"/>
      </dsp:txXfrm>
    </dsp:sp>
    <dsp:sp modelId="{66EE8A80-F4D4-4B0E-81C4-C67A772FA914}">
      <dsp:nvSpPr>
        <dsp:cNvPr id="0" name=""/>
        <dsp:cNvSpPr/>
      </dsp:nvSpPr>
      <dsp:spPr>
        <a:xfrm rot="5400000">
          <a:off x="3774160" y="-1197198"/>
          <a:ext cx="1095940" cy="6283774"/>
        </a:xfrm>
        <a:prstGeom prst="round2SameRect">
          <a:avLst/>
        </a:prstGeom>
        <a:solidFill>
          <a:schemeClr val="lt1">
            <a:alpha val="90000"/>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just" defTabSz="1244600">
            <a:lnSpc>
              <a:spcPct val="90000"/>
            </a:lnSpc>
            <a:spcBef>
              <a:spcPct val="0"/>
            </a:spcBef>
            <a:spcAft>
              <a:spcPct val="15000"/>
            </a:spcAft>
            <a:buChar char="•"/>
          </a:pPr>
          <a:r>
            <a:rPr lang="en-US" sz="2800" b="1" kern="1200" dirty="0" err="1">
              <a:solidFill>
                <a:schemeClr val="tx2"/>
              </a:solidFill>
              <a:latin typeface="Times New Roman" panose="02020603050405020304" pitchFamily="18" charset="0"/>
              <a:cs typeface="Times New Roman" panose="02020603050405020304" pitchFamily="18" charset="0"/>
            </a:rPr>
            <a:t>Quy</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luật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quan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hệ</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sản</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xuất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phù</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hợp</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với</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trình</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độ</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phát</a:t>
          </a:r>
          <a:r>
            <a:rPr lang="en-US" sz="2800" b="1" kern="1200" dirty="0">
              <a:solidFill>
                <a:schemeClr val="tx2"/>
              </a:solidFill>
              <a:latin typeface="Times New Roman" panose="02020603050405020304" pitchFamily="18" charset="0"/>
              <a:cs typeface="Times New Roman" panose="02020603050405020304" pitchFamily="18" charset="0"/>
            </a:rPr>
            <a:t> </a:t>
          </a:r>
          <a:r>
            <a:rPr lang="en-US" sz="2800" b="1" kern="1200" dirty="0" err="1">
              <a:solidFill>
                <a:schemeClr val="tx2"/>
              </a:solidFill>
              <a:latin typeface="Times New Roman" panose="02020603050405020304" pitchFamily="18" charset="0"/>
              <a:cs typeface="Times New Roman" panose="02020603050405020304" pitchFamily="18" charset="0"/>
            </a:rPr>
            <a:t>triển</a:t>
          </a:r>
          <a:r>
            <a:rPr lang="en-US" sz="2800" b="1" kern="1200" dirty="0">
              <a:solidFill>
                <a:schemeClr val="tx2"/>
              </a:solidFill>
              <a:latin typeface="Times New Roman" panose="02020603050405020304" pitchFamily="18" charset="0"/>
              <a:cs typeface="Times New Roman" panose="02020603050405020304" pitchFamily="18" charset="0"/>
            </a:rPr>
            <a:t> của l</a:t>
          </a:r>
          <a:r>
            <a:rPr lang="vi-VN" sz="2800" b="1" kern="1200" dirty="0">
              <a:solidFill>
                <a:schemeClr val="tx2"/>
              </a:solidFill>
              <a:latin typeface="Times New Roman" panose="02020603050405020304" pitchFamily="18" charset="0"/>
              <a:cs typeface="Times New Roman" panose="02020603050405020304" pitchFamily="18" charset="0"/>
            </a:rPr>
            <a:t>ực lượng sản xuất</a:t>
          </a:r>
          <a:r>
            <a:rPr lang="en-US" sz="2800" b="1" kern="1200" dirty="0">
              <a:solidFill>
                <a:schemeClr val="tx2"/>
              </a:solidFill>
              <a:latin typeface="Times New Roman" panose="02020603050405020304" pitchFamily="18" charset="0"/>
              <a:cs typeface="Times New Roman" panose="02020603050405020304" pitchFamily="18" charset="0"/>
            </a:rPr>
            <a:t> </a:t>
          </a:r>
        </a:p>
      </dsp:txBody>
      <dsp:txXfrm rot="-5400000">
        <a:off x="1180244" y="1450217"/>
        <a:ext cx="6230275" cy="98894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39DDA0-56B3-40BF-AF88-48386E987339}">
      <dsp:nvSpPr>
        <dsp:cNvPr id="0" name=""/>
        <dsp:cNvSpPr/>
      </dsp:nvSpPr>
      <dsp:spPr>
        <a:xfrm>
          <a:off x="5" y="7772"/>
          <a:ext cx="4027337" cy="1420978"/>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b="1" i="1" kern="1200" dirty="0" err="1">
              <a:latin typeface="Times New Roman" panose="02020603050405020304" pitchFamily="18" charset="0"/>
              <a:ea typeface="Tahoma" pitchFamily="34" charset="0"/>
              <a:cs typeface="Times New Roman" panose="02020603050405020304" pitchFamily="18" charset="0"/>
            </a:rPr>
            <a:t>Nhân</a:t>
          </a:r>
          <a:r>
            <a:rPr lang="en-US" sz="3200" b="1" i="1" kern="1200" dirty="0">
              <a:latin typeface="Times New Roman" panose="02020603050405020304" pitchFamily="18" charset="0"/>
              <a:ea typeface="Tahoma" pitchFamily="34" charset="0"/>
              <a:cs typeface="Times New Roman" panose="02020603050405020304" pitchFamily="18" charset="0"/>
            </a:rPr>
            <a:t> </a:t>
          </a:r>
          <a:r>
            <a:rPr lang="en-US" sz="3200" b="1" i="1" kern="1200" dirty="0" err="1">
              <a:latin typeface="Times New Roman" panose="02020603050405020304" pitchFamily="18" charset="0"/>
              <a:ea typeface="Tahoma" pitchFamily="34" charset="0"/>
              <a:cs typeface="Times New Roman" panose="02020603050405020304" pitchFamily="18" charset="0"/>
            </a:rPr>
            <a:t>tố</a:t>
          </a:r>
          <a:endParaRPr lang="en-US" sz="3200" b="1" i="1" kern="1200" dirty="0">
            <a:latin typeface="Times New Roman" panose="02020603050405020304" pitchFamily="18" charset="0"/>
            <a:ea typeface="Tahoma" pitchFamily="34" charset="0"/>
            <a:cs typeface="Times New Roman" panose="02020603050405020304" pitchFamily="18" charset="0"/>
          </a:endParaRPr>
        </a:p>
        <a:p>
          <a:pPr marL="0" lvl="0" indent="0" algn="ctr" defTabSz="1422400">
            <a:lnSpc>
              <a:spcPct val="90000"/>
            </a:lnSpc>
            <a:spcBef>
              <a:spcPct val="0"/>
            </a:spcBef>
            <a:spcAft>
              <a:spcPct val="35000"/>
            </a:spcAft>
            <a:buNone/>
          </a:pPr>
          <a:r>
            <a:rPr lang="en-US" sz="3200" b="1" i="1" kern="1200" dirty="0">
              <a:latin typeface="Times New Roman" panose="02020603050405020304" pitchFamily="18" charset="0"/>
              <a:ea typeface="Tahoma" pitchFamily="34" charset="0"/>
              <a:cs typeface="Times New Roman" panose="02020603050405020304" pitchFamily="18" charset="0"/>
            </a:rPr>
            <a:t> lao </a:t>
          </a:r>
          <a:r>
            <a:rPr lang="en-US" sz="3200" b="1" i="1" kern="1200" dirty="0" err="1">
              <a:latin typeface="Times New Roman" panose="02020603050405020304" pitchFamily="18" charset="0"/>
              <a:ea typeface="Tahoma" pitchFamily="34" charset="0"/>
              <a:cs typeface="Times New Roman" panose="02020603050405020304" pitchFamily="18" charset="0"/>
            </a:rPr>
            <a:t>động</a:t>
          </a:r>
          <a:endParaRPr lang="en-US" sz="3200" b="1" i="1" kern="1200" dirty="0">
            <a:latin typeface="Times New Roman" panose="02020603050405020304" pitchFamily="18" charset="0"/>
            <a:ea typeface="Tahoma" pitchFamily="34" charset="0"/>
            <a:cs typeface="Times New Roman" panose="02020603050405020304" pitchFamily="18" charset="0"/>
          </a:endParaRPr>
        </a:p>
      </dsp:txBody>
      <dsp:txXfrm>
        <a:off x="562381" y="175336"/>
        <a:ext cx="2322068" cy="1085850"/>
      </dsp:txXfrm>
    </dsp:sp>
    <dsp:sp modelId="{17B20A13-8775-4C02-BDE5-775241C8674C}">
      <dsp:nvSpPr>
        <dsp:cNvPr id="0" name=""/>
        <dsp:cNvSpPr/>
      </dsp:nvSpPr>
      <dsp:spPr>
        <a:xfrm>
          <a:off x="2852926" y="7772"/>
          <a:ext cx="3890767" cy="1420978"/>
        </a:xfrm>
        <a:prstGeom prst="ellipse">
          <a:avLst/>
        </a:prstGeom>
        <a:solidFill>
          <a:schemeClr val="accent2">
            <a:alpha val="50000"/>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i="1" kern="1200" dirty="0" err="1">
              <a:effectLst/>
              <a:latin typeface="Times New Roman" panose="02020603050405020304" pitchFamily="18" charset="0"/>
              <a:ea typeface="Tahoma" pitchFamily="34" charset="0"/>
              <a:cs typeface="Times New Roman" panose="02020603050405020304" pitchFamily="18" charset="0"/>
            </a:rPr>
            <a:t>Các</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nhân</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tố</a:t>
          </a:r>
          <a:r>
            <a:rPr lang="en-US" sz="2800" b="1" i="1" kern="1200" dirty="0">
              <a:effectLst/>
              <a:latin typeface="Times New Roman" panose="02020603050405020304" pitchFamily="18" charset="0"/>
              <a:ea typeface="Tahoma" pitchFamily="34" charset="0"/>
              <a:cs typeface="Times New Roman" panose="02020603050405020304" pitchFamily="18" charset="0"/>
            </a:rPr>
            <a:t> xã </a:t>
          </a:r>
          <a:r>
            <a:rPr lang="en-US" sz="2800" b="1" i="1" kern="1200" dirty="0" err="1">
              <a:effectLst/>
              <a:latin typeface="Times New Roman" panose="02020603050405020304" pitchFamily="18" charset="0"/>
              <a:ea typeface="Tahoma" pitchFamily="34" charset="0"/>
              <a:cs typeface="Times New Roman" panose="02020603050405020304" pitchFamily="18" charset="0"/>
            </a:rPr>
            <a:t>hội</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và</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các</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quy</a:t>
          </a:r>
          <a:r>
            <a:rPr lang="en-US" sz="2800" b="1" i="1" kern="1200" dirty="0">
              <a:effectLst/>
              <a:latin typeface="Times New Roman" panose="02020603050405020304" pitchFamily="18" charset="0"/>
              <a:ea typeface="Tahoma" pitchFamily="34" charset="0"/>
              <a:cs typeface="Times New Roman" panose="02020603050405020304" pitchFamily="18" charset="0"/>
            </a:rPr>
            <a:t> </a:t>
          </a:r>
          <a:r>
            <a:rPr lang="en-US" sz="2800" b="1" i="1" kern="1200" dirty="0" err="1">
              <a:effectLst/>
              <a:latin typeface="Times New Roman" panose="02020603050405020304" pitchFamily="18" charset="0"/>
              <a:ea typeface="Tahoma" pitchFamily="34" charset="0"/>
              <a:cs typeface="Times New Roman" panose="02020603050405020304" pitchFamily="18" charset="0"/>
            </a:rPr>
            <a:t>luật</a:t>
          </a:r>
          <a:r>
            <a:rPr lang="en-US" sz="2800" b="1" i="1" kern="1200" dirty="0">
              <a:effectLst/>
              <a:latin typeface="Times New Roman" panose="02020603050405020304" pitchFamily="18" charset="0"/>
              <a:ea typeface="Tahoma" pitchFamily="34" charset="0"/>
              <a:cs typeface="Times New Roman" panose="02020603050405020304" pitchFamily="18" charset="0"/>
            </a:rPr>
            <a:t> xã </a:t>
          </a:r>
          <a:r>
            <a:rPr lang="en-US" sz="2800" b="1" i="1" kern="1200" dirty="0" err="1">
              <a:effectLst/>
              <a:latin typeface="Times New Roman" panose="02020603050405020304" pitchFamily="18" charset="0"/>
              <a:ea typeface="Tahoma" pitchFamily="34" charset="0"/>
              <a:cs typeface="Times New Roman" panose="02020603050405020304" pitchFamily="18" charset="0"/>
            </a:rPr>
            <a:t>hội</a:t>
          </a:r>
          <a:endParaRPr lang="en-US" sz="2800" b="1" i="1" kern="1200" dirty="0">
            <a:effectLst/>
            <a:latin typeface="Times New Roman" panose="02020603050405020304" pitchFamily="18" charset="0"/>
            <a:ea typeface="Tahoma" pitchFamily="34" charset="0"/>
            <a:cs typeface="Times New Roman" panose="02020603050405020304" pitchFamily="18" charset="0"/>
          </a:endParaRPr>
        </a:p>
      </dsp:txBody>
      <dsp:txXfrm>
        <a:off x="3957063" y="175336"/>
        <a:ext cx="2243325" cy="108585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3125" y="0"/>
          <a:ext cx="1472603"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242851" y="186500"/>
          <a:ext cx="1472603" cy="1464468"/>
        </a:xfrm>
        <a:prstGeom prst="roundRect">
          <a:avLst>
            <a:gd name="adj" fmla="val 10000"/>
          </a:avLst>
        </a:prstGeom>
        <a:solidFill>
          <a:srgbClr val="3366FF"/>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ysClr val="window" lastClr="FFFFFF"/>
              </a:solidFill>
              <a:latin typeface="Times New Roman" pitchFamily="18" charset="0"/>
              <a:ea typeface="+mn-ea"/>
              <a:cs typeface="Times New Roman" pitchFamily="18" charset="0"/>
            </a:rPr>
            <a:t>Quy luật tự nhiên</a:t>
          </a:r>
        </a:p>
      </dsp:txBody>
      <dsp:txXfrm>
        <a:off x="285744" y="229393"/>
        <a:ext cx="1386817" cy="1378682"/>
      </dsp:txXfrm>
    </dsp:sp>
    <dsp:sp modelId="{BB132551-3DB4-47F1-B153-7D8FD37EF3C8}">
      <dsp:nvSpPr>
        <dsp:cNvPr id="0" name=""/>
        <dsp:cNvSpPr/>
      </dsp:nvSpPr>
      <dsp:spPr>
        <a:xfrm>
          <a:off x="1759385" y="555311"/>
          <a:ext cx="283655" cy="353846"/>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1759385" y="626080"/>
        <a:ext cx="198559" cy="212308"/>
      </dsp:txXfrm>
    </dsp:sp>
    <dsp:sp modelId="{2E94ED5F-8B58-4B9B-A12E-8DF5B7883263}">
      <dsp:nvSpPr>
        <dsp:cNvPr id="0" name=""/>
        <dsp:cNvSpPr/>
      </dsp:nvSpPr>
      <dsp:spPr>
        <a:xfrm>
          <a:off x="2286174" y="0"/>
          <a:ext cx="1472603"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50C55DD2-18F7-4FF5-B474-09BE75B3F2E4}">
      <dsp:nvSpPr>
        <dsp:cNvPr id="0" name=""/>
        <dsp:cNvSpPr/>
      </dsp:nvSpPr>
      <dsp:spPr>
        <a:xfrm>
          <a:off x="2525900" y="186500"/>
          <a:ext cx="1472603" cy="1464468"/>
        </a:xfrm>
        <a:prstGeom prst="roundRect">
          <a:avLst>
            <a:gd name="adj" fmla="val 10000"/>
          </a:avLst>
        </a:prstGeom>
        <a:solidFill>
          <a:srgbClr val="FFC0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ysClr val="windowText" lastClr="000000"/>
              </a:solidFill>
              <a:latin typeface="Gill Sans MT"/>
              <a:ea typeface="+mn-ea"/>
              <a:cs typeface="+mn-cs"/>
            </a:rPr>
            <a:t>Quy luật tâm lý, ý </a:t>
          </a:r>
          <a:r>
            <a:rPr lang="en-US" sz="2300" b="1" kern="1200">
              <a:solidFill>
                <a:sysClr val="windowText" lastClr="000000"/>
              </a:solidFill>
              <a:latin typeface="Times New Roman" pitchFamily="18" charset="0"/>
              <a:ea typeface="+mn-ea"/>
              <a:cs typeface="Times New Roman" pitchFamily="18" charset="0"/>
            </a:rPr>
            <a:t>thức</a:t>
          </a:r>
        </a:p>
      </dsp:txBody>
      <dsp:txXfrm>
        <a:off x="2568793" y="229393"/>
        <a:ext cx="1386817" cy="1378682"/>
      </dsp:txXfrm>
    </dsp:sp>
    <dsp:sp modelId="{BFAFD934-0F56-4597-88A0-BC62B23591C2}">
      <dsp:nvSpPr>
        <dsp:cNvPr id="0" name=""/>
        <dsp:cNvSpPr/>
      </dsp:nvSpPr>
      <dsp:spPr>
        <a:xfrm>
          <a:off x="4042434" y="555311"/>
          <a:ext cx="283655" cy="353846"/>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4042434" y="626080"/>
        <a:ext cx="198559" cy="212308"/>
      </dsp:txXfrm>
    </dsp:sp>
    <dsp:sp modelId="{7565921E-17DE-4A6E-9B35-4E0594496BD4}">
      <dsp:nvSpPr>
        <dsp:cNvPr id="0" name=""/>
        <dsp:cNvSpPr/>
      </dsp:nvSpPr>
      <dsp:spPr>
        <a:xfrm>
          <a:off x="4569223" y="0"/>
          <a:ext cx="1472603"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B1636F5-B95F-4800-9BA0-26FD0F879EE0}">
      <dsp:nvSpPr>
        <dsp:cNvPr id="0" name=""/>
        <dsp:cNvSpPr/>
      </dsp:nvSpPr>
      <dsp:spPr>
        <a:xfrm>
          <a:off x="4808949" y="186500"/>
          <a:ext cx="1472603" cy="1464468"/>
        </a:xfrm>
        <a:prstGeom prst="roundRect">
          <a:avLst>
            <a:gd name="adj" fmla="val 10000"/>
          </a:avLst>
        </a:prstGeom>
        <a:solidFill>
          <a:srgbClr val="00B05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ysClr val="window" lastClr="FFFFFF"/>
              </a:solidFill>
              <a:latin typeface="Times New Roman" pitchFamily="18" charset="0"/>
              <a:ea typeface="+mn-ea"/>
              <a:cs typeface="Times New Roman" pitchFamily="18" charset="0"/>
            </a:rPr>
            <a:t>Quy luật xã hội</a:t>
          </a:r>
        </a:p>
      </dsp:txBody>
      <dsp:txXfrm>
        <a:off x="4851842" y="229393"/>
        <a:ext cx="1386817" cy="137868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891" y="0"/>
          <a:ext cx="1569408"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169321" y="707235"/>
          <a:ext cx="1569408" cy="1464468"/>
        </a:xfrm>
        <a:prstGeom prst="roundRect">
          <a:avLst>
            <a:gd name="adj" fmla="val 10000"/>
          </a:avLst>
        </a:prstGeom>
        <a:solidFill>
          <a:srgbClr val="3366FF"/>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solidFill>
                <a:sysClr val="window" lastClr="FFFFFF"/>
              </a:solidFill>
              <a:latin typeface="Times New Roman" pitchFamily="18" charset="0"/>
              <a:ea typeface="+mn-ea"/>
              <a:cs typeface="Times New Roman" pitchFamily="18" charset="0"/>
            </a:rPr>
            <a:t>Quy luật tự nhiên</a:t>
          </a:r>
        </a:p>
      </dsp:txBody>
      <dsp:txXfrm>
        <a:off x="212214" y="750128"/>
        <a:ext cx="1483622" cy="137868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891" y="0"/>
          <a:ext cx="1569408"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169321" y="707235"/>
          <a:ext cx="1569408" cy="1464468"/>
        </a:xfrm>
        <a:prstGeom prst="roundRect">
          <a:avLst>
            <a:gd name="adj" fmla="val 10000"/>
          </a:avLst>
        </a:prstGeom>
        <a:solidFill>
          <a:srgbClr val="3366FF"/>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1" kern="1200">
              <a:solidFill>
                <a:sysClr val="window" lastClr="FFFFFF"/>
              </a:solidFill>
              <a:latin typeface="Times New Roman" pitchFamily="18" charset="0"/>
              <a:ea typeface="+mn-ea"/>
              <a:cs typeface="Times New Roman" pitchFamily="18" charset="0"/>
            </a:rPr>
            <a:t>Quy luật tâm lý, ý thức</a:t>
          </a:r>
        </a:p>
      </dsp:txBody>
      <dsp:txXfrm>
        <a:off x="212214" y="750128"/>
        <a:ext cx="1483622" cy="137868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891" y="0"/>
          <a:ext cx="1569408" cy="1464468"/>
        </a:xfrm>
        <a:prstGeom prst="roundRect">
          <a:avLst>
            <a:gd name="adj" fmla="val 10000"/>
          </a:avLst>
        </a:prstGeom>
        <a:solidFill>
          <a:srgbClr val="00206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169321" y="707235"/>
          <a:ext cx="1569408" cy="1464468"/>
        </a:xfrm>
        <a:prstGeom prst="roundRect">
          <a:avLst>
            <a:gd name="adj" fmla="val 10000"/>
          </a:avLst>
        </a:prstGeom>
        <a:solidFill>
          <a:srgbClr val="3366FF"/>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solidFill>
                <a:sysClr val="window" lastClr="FFFFFF"/>
              </a:solidFill>
              <a:latin typeface="Times New Roman" pitchFamily="18" charset="0"/>
              <a:ea typeface="+mn-ea"/>
              <a:cs typeface="Times New Roman" pitchFamily="18" charset="0"/>
            </a:rPr>
            <a:t>Quy luật xã hội</a:t>
          </a:r>
        </a:p>
      </dsp:txBody>
      <dsp:txXfrm>
        <a:off x="212214" y="750128"/>
        <a:ext cx="1483622" cy="137868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FED71-C662-4AF5-A46C-16F9EDF39FD8}">
      <dsp:nvSpPr>
        <dsp:cNvPr id="0" name=""/>
        <dsp:cNvSpPr/>
      </dsp:nvSpPr>
      <dsp:spPr>
        <a:xfrm>
          <a:off x="3125" y="411111"/>
          <a:ext cx="1472673" cy="1472673"/>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9A817349-8CD9-49EA-B9EE-1008DDC96DC2}">
      <dsp:nvSpPr>
        <dsp:cNvPr id="0" name=""/>
        <dsp:cNvSpPr/>
      </dsp:nvSpPr>
      <dsp:spPr>
        <a:xfrm>
          <a:off x="243187" y="1639497"/>
          <a:ext cx="1472673" cy="1227149"/>
        </a:xfrm>
        <a:prstGeom prst="roundRect">
          <a:avLst>
            <a:gd name="adj" fmla="val 10000"/>
          </a:avLst>
        </a:prstGeom>
        <a:solidFill>
          <a:srgbClr val="3366FF"/>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solidFill>
                <a:sysClr val="window" lastClr="FFFFFF"/>
              </a:solidFill>
              <a:latin typeface="Times New Roman" pitchFamily="18" charset="0"/>
              <a:ea typeface="+mn-ea"/>
              <a:cs typeface="Times New Roman" pitchFamily="18" charset="0"/>
            </a:rPr>
            <a:t>Quy luật tự nhiên</a:t>
          </a:r>
        </a:p>
      </dsp:txBody>
      <dsp:txXfrm>
        <a:off x="279129" y="1675439"/>
        <a:ext cx="1400789" cy="1155265"/>
      </dsp:txXfrm>
    </dsp:sp>
    <dsp:sp modelId="{BB132551-3DB4-47F1-B153-7D8FD37EF3C8}">
      <dsp:nvSpPr>
        <dsp:cNvPr id="0" name=""/>
        <dsp:cNvSpPr/>
      </dsp:nvSpPr>
      <dsp:spPr>
        <a:xfrm>
          <a:off x="1759469" y="970516"/>
          <a:ext cx="283669" cy="353862"/>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1759469" y="1041288"/>
        <a:ext cx="198568" cy="212318"/>
      </dsp:txXfrm>
    </dsp:sp>
    <dsp:sp modelId="{2E94ED5F-8B58-4B9B-A12E-8DF5B7883263}">
      <dsp:nvSpPr>
        <dsp:cNvPr id="0" name=""/>
        <dsp:cNvSpPr/>
      </dsp:nvSpPr>
      <dsp:spPr>
        <a:xfrm>
          <a:off x="2286283" y="411111"/>
          <a:ext cx="1472673" cy="1472673"/>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50C55DD2-18F7-4FF5-B474-09BE75B3F2E4}">
      <dsp:nvSpPr>
        <dsp:cNvPr id="0" name=""/>
        <dsp:cNvSpPr/>
      </dsp:nvSpPr>
      <dsp:spPr>
        <a:xfrm>
          <a:off x="2672066" y="1639497"/>
          <a:ext cx="1472673" cy="1227149"/>
        </a:xfrm>
        <a:prstGeom prst="roundRect">
          <a:avLst>
            <a:gd name="adj" fmla="val 10000"/>
          </a:avLst>
        </a:prstGeom>
        <a:solidFill>
          <a:srgbClr val="FFC00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ysClr val="windowText" lastClr="000000"/>
              </a:solidFill>
              <a:latin typeface="Times New Roman" panose="02020603050405020304" pitchFamily="18" charset="0"/>
              <a:ea typeface="+mn-ea"/>
              <a:cs typeface="Times New Roman" panose="02020603050405020304" pitchFamily="18" charset="0"/>
            </a:rPr>
            <a:t>Quy</a:t>
          </a:r>
          <a:r>
            <a:rPr lang="en-US" sz="2800" b="1" kern="1200"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kern="1200" dirty="0" err="1">
              <a:solidFill>
                <a:sysClr val="windowText" lastClr="000000"/>
              </a:solidFill>
              <a:latin typeface="Times New Roman" panose="02020603050405020304" pitchFamily="18" charset="0"/>
              <a:ea typeface="+mn-ea"/>
              <a:cs typeface="Times New Roman" panose="02020603050405020304" pitchFamily="18" charset="0"/>
            </a:rPr>
            <a:t>luật</a:t>
          </a:r>
          <a:r>
            <a:rPr lang="en-US" sz="2800" b="1" kern="1200"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kern="1200" dirty="0" err="1">
              <a:solidFill>
                <a:sysClr val="windowText" lastClr="000000"/>
              </a:solidFill>
              <a:latin typeface="Times New Roman" panose="02020603050405020304" pitchFamily="18" charset="0"/>
              <a:ea typeface="+mn-ea"/>
              <a:cs typeface="Times New Roman" panose="02020603050405020304" pitchFamily="18" charset="0"/>
            </a:rPr>
            <a:t>tâm</a:t>
          </a:r>
          <a:r>
            <a:rPr lang="en-US" sz="2800" b="1" kern="1200" dirty="0">
              <a:solidFill>
                <a:sysClr val="windowText" lastClr="000000"/>
              </a:solidFill>
              <a:latin typeface="Times New Roman" panose="02020603050405020304" pitchFamily="18" charset="0"/>
              <a:ea typeface="+mn-ea"/>
              <a:cs typeface="Times New Roman" panose="02020603050405020304" pitchFamily="18" charset="0"/>
            </a:rPr>
            <a:t> </a:t>
          </a:r>
          <a:r>
            <a:rPr lang="en-US" sz="2800" b="1" kern="1200" dirty="0" err="1">
              <a:solidFill>
                <a:sysClr val="windowText" lastClr="000000"/>
              </a:solidFill>
              <a:latin typeface="Times New Roman" panose="02020603050405020304" pitchFamily="18" charset="0"/>
              <a:ea typeface="+mn-ea"/>
              <a:cs typeface="Times New Roman" panose="02020603050405020304" pitchFamily="18" charset="0"/>
            </a:rPr>
            <a:t>lý</a:t>
          </a:r>
          <a:r>
            <a:rPr lang="en-US" sz="2800" b="1" kern="1200" dirty="0">
              <a:solidFill>
                <a:sysClr val="windowText" lastClr="000000"/>
              </a:solidFill>
              <a:latin typeface="Times New Roman" panose="02020603050405020304" pitchFamily="18" charset="0"/>
              <a:ea typeface="+mn-ea"/>
              <a:cs typeface="Times New Roman" panose="02020603050405020304" pitchFamily="18" charset="0"/>
            </a:rPr>
            <a:t>, ý </a:t>
          </a:r>
          <a:r>
            <a:rPr lang="en-US" sz="2800" b="1" kern="1200" dirty="0" err="1">
              <a:solidFill>
                <a:sysClr val="windowText" lastClr="000000"/>
              </a:solidFill>
              <a:latin typeface="Times New Roman" panose="02020603050405020304" pitchFamily="18" charset="0"/>
              <a:ea typeface="+mn-ea"/>
              <a:cs typeface="Times New Roman" panose="02020603050405020304" pitchFamily="18" charset="0"/>
            </a:rPr>
            <a:t>thức</a:t>
          </a:r>
          <a:endParaRPr lang="en-US" sz="2800" b="1" kern="1200" dirty="0">
            <a:solidFill>
              <a:sysClr val="windowText" lastClr="000000"/>
            </a:solidFill>
            <a:latin typeface="Times New Roman" panose="02020603050405020304" pitchFamily="18" charset="0"/>
            <a:ea typeface="+mn-ea"/>
            <a:cs typeface="Times New Roman" panose="02020603050405020304" pitchFamily="18" charset="0"/>
          </a:endParaRPr>
        </a:p>
      </dsp:txBody>
      <dsp:txXfrm>
        <a:off x="2708008" y="1675439"/>
        <a:ext cx="1400789" cy="1155265"/>
      </dsp:txXfrm>
    </dsp:sp>
    <dsp:sp modelId="{BFAFD934-0F56-4597-88A0-BC62B23591C2}">
      <dsp:nvSpPr>
        <dsp:cNvPr id="0" name=""/>
        <dsp:cNvSpPr/>
      </dsp:nvSpPr>
      <dsp:spPr>
        <a:xfrm>
          <a:off x="4042627" y="970516"/>
          <a:ext cx="283669" cy="353862"/>
        </a:xfrm>
        <a:prstGeom prst="rightArrow">
          <a:avLst>
            <a:gd name="adj1" fmla="val 60000"/>
            <a:gd name="adj2" fmla="val 50000"/>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ysClr val="window" lastClr="FFFFFF"/>
            </a:solidFill>
            <a:latin typeface="Gill Sans MT"/>
            <a:ea typeface="+mn-ea"/>
            <a:cs typeface="+mn-cs"/>
          </a:endParaRPr>
        </a:p>
      </dsp:txBody>
      <dsp:txXfrm>
        <a:off x="4042627" y="1041288"/>
        <a:ext cx="198568" cy="212318"/>
      </dsp:txXfrm>
    </dsp:sp>
    <dsp:sp modelId="{7565921E-17DE-4A6E-9B35-4E0594496BD4}">
      <dsp:nvSpPr>
        <dsp:cNvPr id="0" name=""/>
        <dsp:cNvSpPr/>
      </dsp:nvSpPr>
      <dsp:spPr>
        <a:xfrm>
          <a:off x="4569441" y="411111"/>
          <a:ext cx="1472673" cy="1472673"/>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FB1636F5-B95F-4800-9BA0-26FD0F879EE0}">
      <dsp:nvSpPr>
        <dsp:cNvPr id="0" name=""/>
        <dsp:cNvSpPr/>
      </dsp:nvSpPr>
      <dsp:spPr>
        <a:xfrm>
          <a:off x="4809179" y="1639512"/>
          <a:ext cx="1472673" cy="1227149"/>
        </a:xfrm>
        <a:prstGeom prst="roundRect">
          <a:avLst>
            <a:gd name="adj" fmla="val 10000"/>
          </a:avLst>
        </a:prstGeom>
        <a:solidFill>
          <a:srgbClr val="00B050"/>
        </a:solid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err="1">
              <a:solidFill>
                <a:sysClr val="window" lastClr="FFFFFF"/>
              </a:solidFill>
              <a:latin typeface="Times New Roman" pitchFamily="18" charset="0"/>
              <a:ea typeface="+mn-ea"/>
              <a:cs typeface="Times New Roman" pitchFamily="18" charset="0"/>
            </a:rPr>
            <a:t>Quy</a:t>
          </a:r>
          <a:r>
            <a:rPr lang="en-US" sz="2800" b="1" kern="1200" dirty="0">
              <a:solidFill>
                <a:sysClr val="window" lastClr="FFFFFF"/>
              </a:solidFill>
              <a:latin typeface="Times New Roman" pitchFamily="18" charset="0"/>
              <a:ea typeface="+mn-ea"/>
              <a:cs typeface="Times New Roman" pitchFamily="18" charset="0"/>
            </a:rPr>
            <a:t> </a:t>
          </a:r>
          <a:r>
            <a:rPr lang="en-US" sz="2800" b="1" kern="1200" dirty="0" err="1">
              <a:solidFill>
                <a:sysClr val="window" lastClr="FFFFFF"/>
              </a:solidFill>
              <a:latin typeface="Times New Roman" pitchFamily="18" charset="0"/>
              <a:ea typeface="+mn-ea"/>
              <a:cs typeface="Times New Roman" pitchFamily="18" charset="0"/>
            </a:rPr>
            <a:t>luật</a:t>
          </a:r>
          <a:r>
            <a:rPr lang="en-US" sz="2800" b="1" kern="1200" dirty="0">
              <a:solidFill>
                <a:sysClr val="window" lastClr="FFFFFF"/>
              </a:solidFill>
              <a:latin typeface="Times New Roman" pitchFamily="18" charset="0"/>
              <a:ea typeface="+mn-ea"/>
              <a:cs typeface="Times New Roman" pitchFamily="18" charset="0"/>
            </a:rPr>
            <a:t> </a:t>
          </a:r>
          <a:r>
            <a:rPr lang="en-US" sz="2800" b="1" kern="1200" dirty="0" err="1">
              <a:solidFill>
                <a:sysClr val="window" lastClr="FFFFFF"/>
              </a:solidFill>
              <a:latin typeface="Times New Roman" pitchFamily="18" charset="0"/>
              <a:ea typeface="+mn-ea"/>
              <a:cs typeface="Times New Roman" pitchFamily="18" charset="0"/>
            </a:rPr>
            <a:t>xã</a:t>
          </a:r>
          <a:r>
            <a:rPr lang="en-US" sz="2800" b="1" kern="1200" dirty="0">
              <a:solidFill>
                <a:sysClr val="window" lastClr="FFFFFF"/>
              </a:solidFill>
              <a:latin typeface="Times New Roman" pitchFamily="18" charset="0"/>
              <a:ea typeface="+mn-ea"/>
              <a:cs typeface="Times New Roman" pitchFamily="18" charset="0"/>
            </a:rPr>
            <a:t> </a:t>
          </a:r>
          <a:r>
            <a:rPr lang="en-US" sz="2800" b="1" kern="1200" dirty="0" err="1">
              <a:solidFill>
                <a:sysClr val="window" lastClr="FFFFFF"/>
              </a:solidFill>
              <a:latin typeface="Times New Roman" pitchFamily="18" charset="0"/>
              <a:ea typeface="+mn-ea"/>
              <a:cs typeface="Times New Roman" pitchFamily="18" charset="0"/>
            </a:rPr>
            <a:t>hội</a:t>
          </a:r>
          <a:endParaRPr lang="en-US" sz="2800" b="1" kern="1200" dirty="0">
            <a:solidFill>
              <a:sysClr val="window" lastClr="FFFFFF"/>
            </a:solidFill>
            <a:latin typeface="Times New Roman" pitchFamily="18" charset="0"/>
            <a:ea typeface="+mn-ea"/>
            <a:cs typeface="Times New Roman" pitchFamily="18" charset="0"/>
          </a:endParaRPr>
        </a:p>
      </dsp:txBody>
      <dsp:txXfrm>
        <a:off x="4845121" y="1675454"/>
        <a:ext cx="1400789" cy="1155265"/>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9DFD6-BFE1-4969-97D9-2149E9FDC3D9}">
      <dsp:nvSpPr>
        <dsp:cNvPr id="0" name=""/>
        <dsp:cNvSpPr/>
      </dsp:nvSpPr>
      <dsp:spPr>
        <a:xfrm>
          <a:off x="358691" y="8632"/>
          <a:ext cx="3221574" cy="2364822"/>
        </a:xfrm>
        <a:prstGeom prst="round2SameRect">
          <a:avLst>
            <a:gd name="adj1" fmla="val 8000"/>
            <a:gd name="adj2" fmla="val 0"/>
          </a:avLst>
        </a:prstGeom>
        <a:solidFill>
          <a:sysClr val="window" lastClr="FFFFFF">
            <a:alpha val="90000"/>
            <a:hueOff val="0"/>
            <a:satOff val="0"/>
            <a:lumOff val="0"/>
            <a:alphaOff val="0"/>
          </a:sysClr>
        </a:solidFill>
        <a:ln w="19050" cap="flat" cmpd="sng" algn="ctr">
          <a:solidFill>
            <a:srgbClr val="727CA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có</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sinh</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học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thuần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túy</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hoặc</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XH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thuần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túy</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mà</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trái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XH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phương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thức</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hình</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thức</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cho</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thỏa</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mãn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sinh</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học.</a:t>
          </a:r>
        </a:p>
      </dsp:txBody>
      <dsp:txXfrm>
        <a:off x="414102" y="64043"/>
        <a:ext cx="3110752" cy="2309411"/>
      </dsp:txXfrm>
    </dsp:sp>
    <dsp:sp modelId="{BCDDBD0F-3417-4EC9-8BF2-AD2BF59DE9CB}">
      <dsp:nvSpPr>
        <dsp:cNvPr id="0" name=""/>
        <dsp:cNvSpPr/>
      </dsp:nvSpPr>
      <dsp:spPr>
        <a:xfrm>
          <a:off x="579666" y="2228519"/>
          <a:ext cx="2779625" cy="654108"/>
        </a:xfrm>
        <a:prstGeom prst="rect">
          <a:avLst/>
        </a:prstGeom>
        <a:solidFill>
          <a:srgbClr val="3366FF"/>
        </a:solidFill>
        <a:ln w="19050" cap="flat" cmpd="sng" algn="ctr">
          <a:solidFill>
            <a:srgbClr val="727CA3">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marL="0" lvl="0" indent="0" algn="ctr" defTabSz="1244600">
            <a:lnSpc>
              <a:spcPct val="90000"/>
            </a:lnSpc>
            <a:spcBef>
              <a:spcPct val="0"/>
            </a:spcBef>
            <a:spcAft>
              <a:spcPct val="35000"/>
            </a:spcAft>
            <a:buNone/>
          </a:pPr>
          <a:r>
            <a:rPr lang="en-US" sz="2800" b="1" kern="1200">
              <a:solidFill>
                <a:sysClr val="window" lastClr="FFFFFF"/>
              </a:solidFill>
              <a:latin typeface="Times New Roman" pitchFamily="18" charset="0"/>
              <a:ea typeface="+mn-ea"/>
              <a:cs typeface="Times New Roman" pitchFamily="18" charset="0"/>
            </a:rPr>
            <a:t>Sản phẩm của lịch sử</a:t>
          </a:r>
        </a:p>
      </dsp:txBody>
      <dsp:txXfrm>
        <a:off x="579666" y="2228519"/>
        <a:ext cx="1957482" cy="654108"/>
      </dsp:txXfrm>
    </dsp:sp>
    <dsp:sp modelId="{70E20A3D-2F53-4F40-A77C-2EA3E9E8E97B}">
      <dsp:nvSpPr>
        <dsp:cNvPr id="0" name=""/>
        <dsp:cNvSpPr/>
      </dsp:nvSpPr>
      <dsp:spPr>
        <a:xfrm>
          <a:off x="2573727" y="2236623"/>
          <a:ext cx="799392" cy="64607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flat" cmpd="sng" algn="ctr">
          <a:solidFill>
            <a:srgbClr val="727CA3">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453CC19-159A-4FCA-A003-5D16A85311AC}">
      <dsp:nvSpPr>
        <dsp:cNvPr id="0" name=""/>
        <dsp:cNvSpPr/>
      </dsp:nvSpPr>
      <dsp:spPr>
        <a:xfrm>
          <a:off x="3778310" y="2051"/>
          <a:ext cx="3351830" cy="2323750"/>
        </a:xfrm>
        <a:prstGeom prst="round2SameRect">
          <a:avLst>
            <a:gd name="adj1" fmla="val 8000"/>
            <a:gd name="adj2" fmla="val 0"/>
          </a:avLst>
        </a:prstGeom>
        <a:solidFill>
          <a:sysClr val="window" lastClr="FFFFFF">
            <a:alpha val="90000"/>
            <a:hueOff val="0"/>
            <a:satOff val="0"/>
            <a:lumOff val="0"/>
            <a:alphaOff val="0"/>
          </a:sysClr>
        </a:solidFill>
        <a:ln w="19050" cap="flat" cmpd="sng" algn="ctr">
          <a:solidFill>
            <a:srgbClr val="727CA3">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just" defTabSz="889000">
            <a:lnSpc>
              <a:spcPct val="90000"/>
            </a:lnSpc>
            <a:spcBef>
              <a:spcPct val="0"/>
            </a:spcBef>
            <a:spcAft>
              <a:spcPct val="15000"/>
            </a:spcAft>
            <a:buChar char="•"/>
          </a:pP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Bản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chất</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cái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kết</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thúc</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đã</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hoàn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thiện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một</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lần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xong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nó</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là</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một</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quá</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trình</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con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người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không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ngừng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tự</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hoàn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thiện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khả</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năng</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tồn</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tại</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 của </a:t>
          </a:r>
          <a:r>
            <a:rPr lang="en-US" sz="2000" b="1" kern="1200" dirty="0" err="1">
              <a:solidFill>
                <a:sysClr val="windowText" lastClr="000000">
                  <a:hueOff val="0"/>
                  <a:satOff val="0"/>
                  <a:lumOff val="0"/>
                  <a:alphaOff val="0"/>
                </a:sysClr>
              </a:solidFill>
              <a:latin typeface="Times New Roman" pitchFamily="18" charset="0"/>
              <a:ea typeface="+mn-ea"/>
              <a:cs typeface="Times New Roman" pitchFamily="18" charset="0"/>
            </a:rPr>
            <a:t>mình</a:t>
          </a:r>
          <a:r>
            <a:rPr lang="en-US" sz="2000" b="1" kern="1200" dirty="0">
              <a:solidFill>
                <a:sysClr val="windowText" lastClr="000000">
                  <a:hueOff val="0"/>
                  <a:satOff val="0"/>
                  <a:lumOff val="0"/>
                  <a:alphaOff val="0"/>
                </a:sysClr>
              </a:solidFill>
              <a:latin typeface="Times New Roman" pitchFamily="18" charset="0"/>
              <a:ea typeface="+mn-ea"/>
              <a:cs typeface="Times New Roman" pitchFamily="18" charset="0"/>
            </a:rPr>
            <a:t>.</a:t>
          </a:r>
        </a:p>
      </dsp:txBody>
      <dsp:txXfrm>
        <a:off x="3832758" y="56499"/>
        <a:ext cx="3242934" cy="2269302"/>
      </dsp:txXfrm>
    </dsp:sp>
    <dsp:sp modelId="{2D93DC55-A81B-428F-BD7F-98EDBCADE7C9}">
      <dsp:nvSpPr>
        <dsp:cNvPr id="0" name=""/>
        <dsp:cNvSpPr/>
      </dsp:nvSpPr>
      <dsp:spPr>
        <a:xfrm>
          <a:off x="4103149" y="2155596"/>
          <a:ext cx="2702152" cy="705970"/>
        </a:xfrm>
        <a:prstGeom prst="rect">
          <a:avLst/>
        </a:prstGeom>
        <a:solidFill>
          <a:srgbClr val="3366FF"/>
        </a:solidFill>
        <a:ln w="19050" cap="flat" cmpd="sng" algn="ctr">
          <a:solidFill>
            <a:srgbClr val="727CA3">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marL="0" lvl="0" indent="0" algn="ctr" defTabSz="1244600">
            <a:lnSpc>
              <a:spcPct val="90000"/>
            </a:lnSpc>
            <a:spcBef>
              <a:spcPct val="0"/>
            </a:spcBef>
            <a:spcAft>
              <a:spcPct val="35000"/>
            </a:spcAft>
            <a:buNone/>
          </a:pPr>
          <a:r>
            <a:rPr lang="en-US" sz="2800" b="1" kern="1200">
              <a:solidFill>
                <a:sysClr val="window" lastClr="FFFFFF"/>
              </a:solidFill>
              <a:latin typeface="Times New Roman" pitchFamily="18" charset="0"/>
              <a:ea typeface="+mn-ea"/>
              <a:cs typeface="Times New Roman" pitchFamily="18" charset="0"/>
            </a:rPr>
            <a:t>Sáng tạo ra </a:t>
          </a:r>
        </a:p>
        <a:p>
          <a:pPr marL="0" lvl="0" indent="0" algn="ctr" defTabSz="1244600">
            <a:lnSpc>
              <a:spcPct val="90000"/>
            </a:lnSpc>
            <a:spcBef>
              <a:spcPct val="0"/>
            </a:spcBef>
            <a:spcAft>
              <a:spcPct val="35000"/>
            </a:spcAft>
            <a:buNone/>
          </a:pPr>
          <a:r>
            <a:rPr lang="en-US" sz="2800" b="1" kern="1200">
              <a:solidFill>
                <a:sysClr val="window" lastClr="FFFFFF"/>
              </a:solidFill>
              <a:latin typeface="Times New Roman" pitchFamily="18" charset="0"/>
              <a:ea typeface="+mn-ea"/>
              <a:cs typeface="Times New Roman" pitchFamily="18" charset="0"/>
            </a:rPr>
            <a:t>lịch sử</a:t>
          </a:r>
        </a:p>
      </dsp:txBody>
      <dsp:txXfrm>
        <a:off x="4103149" y="2155596"/>
        <a:ext cx="1902924" cy="705970"/>
      </dsp:txXfrm>
    </dsp:sp>
    <dsp:sp modelId="{E47445B5-057E-413C-92E8-F42129615058}">
      <dsp:nvSpPr>
        <dsp:cNvPr id="0" name=""/>
        <dsp:cNvSpPr/>
      </dsp:nvSpPr>
      <dsp:spPr>
        <a:xfrm>
          <a:off x="6043485" y="2175807"/>
          <a:ext cx="799392" cy="713473"/>
        </a:xfrm>
        <a:prstGeom prst="ellipse">
          <a:avLst/>
        </a:prstGeom>
        <a:blipFill rotWithShape="1">
          <a:blip xmlns:r="http://schemas.openxmlformats.org/officeDocument/2006/relationships" r:embed="rId2"/>
          <a:stretch>
            <a:fillRect/>
          </a:stretch>
        </a:blipFill>
        <a:ln w="19050" cap="flat" cmpd="sng" algn="ctr">
          <a:solidFill>
            <a:srgbClr val="727CA3">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2D12C-05E8-4CEB-92AE-D86BC3E863BF}">
      <dsp:nvSpPr>
        <dsp:cNvPr id="0" name=""/>
        <dsp:cNvSpPr/>
      </dsp:nvSpPr>
      <dsp:spPr>
        <a:xfrm>
          <a:off x="0" y="2642323"/>
          <a:ext cx="7056521" cy="867269"/>
        </a:xfrm>
        <a:prstGeom prst="rect">
          <a:avLst/>
        </a:prstGeom>
        <a:solidFill>
          <a:schemeClr val="accent6">
            <a:lumMod val="20000"/>
            <a:lumOff val="80000"/>
          </a:schemeClr>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1"/>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Sự</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phát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triển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tự</a:t>
          </a:r>
          <a:r>
            <a:rPr lang="en-US" sz="2800" b="1" kern="1200" dirty="0">
              <a:solidFill>
                <a:schemeClr val="tx2"/>
              </a:solidFill>
              <a:latin typeface="Times New Roman" pitchFamily="18" charset="0"/>
              <a:cs typeface="Times New Roman" pitchFamily="18" charset="0"/>
            </a:rPr>
            <a:t> do của </a:t>
          </a:r>
          <a:r>
            <a:rPr lang="en-US" sz="2800" b="1" kern="1200" dirty="0" err="1">
              <a:solidFill>
                <a:schemeClr val="tx2"/>
              </a:solidFill>
              <a:latin typeface="Times New Roman" pitchFamily="18" charset="0"/>
              <a:cs typeface="Times New Roman" pitchFamily="18" charset="0"/>
            </a:rPr>
            <a:t>mỗi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người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là</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điều</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kiện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cho</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sự</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phát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triển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tự</a:t>
          </a:r>
          <a:r>
            <a:rPr lang="en-US" sz="2800" b="1" kern="1200" dirty="0">
              <a:solidFill>
                <a:schemeClr val="tx2"/>
              </a:solidFill>
              <a:latin typeface="Times New Roman" pitchFamily="18" charset="0"/>
              <a:cs typeface="Times New Roman" pitchFamily="18" charset="0"/>
            </a:rPr>
            <a:t> do </a:t>
          </a:r>
          <a:r>
            <a:rPr lang="en-US" sz="2800" b="1" kern="1200" dirty="0" err="1">
              <a:solidFill>
                <a:schemeClr val="tx2"/>
              </a:solidFill>
              <a:latin typeface="Times New Roman" pitchFamily="18" charset="0"/>
              <a:cs typeface="Times New Roman" pitchFamily="18" charset="0"/>
            </a:rPr>
            <a:t>củ</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tất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cả</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mọi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người</a:t>
          </a:r>
          <a:endParaRPr lang="en-US" sz="2800" b="1" kern="1200" dirty="0">
            <a:solidFill>
              <a:schemeClr val="tx2"/>
            </a:solidFill>
            <a:latin typeface="Times New Roman" pitchFamily="18" charset="0"/>
            <a:cs typeface="Times New Roman" pitchFamily="18" charset="0"/>
          </a:endParaRPr>
        </a:p>
      </dsp:txBody>
      <dsp:txXfrm>
        <a:off x="0" y="2642323"/>
        <a:ext cx="7056521" cy="867269"/>
      </dsp:txXfrm>
    </dsp:sp>
    <dsp:sp modelId="{55C59C2A-10BF-46E0-8D39-C5D2E9F95F5F}">
      <dsp:nvSpPr>
        <dsp:cNvPr id="0" name=""/>
        <dsp:cNvSpPr/>
      </dsp:nvSpPr>
      <dsp:spPr>
        <a:xfrm rot="10800000">
          <a:off x="0" y="1321471"/>
          <a:ext cx="7056521" cy="1333860"/>
        </a:xfrm>
        <a:prstGeom prst="upArrowCallout">
          <a:avLst/>
        </a:prstGeom>
        <a:solidFill>
          <a:schemeClr val="accent2">
            <a:lumMod val="40000"/>
            <a:lumOff val="60000"/>
          </a:schemeClr>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just" defTabSz="1422400">
            <a:lnSpc>
              <a:spcPct val="90000"/>
            </a:lnSpc>
            <a:spcBef>
              <a:spcPct val="0"/>
            </a:spcBef>
            <a:spcAft>
              <a:spcPct val="35000"/>
            </a:spcAft>
            <a:buNone/>
          </a:pPr>
          <a:r>
            <a:rPr lang="en-US" sz="3200" b="1" kern="1200" dirty="0">
              <a:solidFill>
                <a:schemeClr val="tx1"/>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Vĩnh</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viễn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giải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phóng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toàn</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thể</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xã</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hội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khỏi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ách</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bóc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lột</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ách</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áp</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bức</a:t>
          </a:r>
          <a:endParaRPr lang="en-US" sz="2800" b="1" kern="1200" dirty="0">
            <a:solidFill>
              <a:schemeClr val="tx2"/>
            </a:solidFill>
            <a:latin typeface="Times New Roman" pitchFamily="18" charset="0"/>
            <a:cs typeface="Times New Roman" pitchFamily="18" charset="0"/>
          </a:endParaRPr>
        </a:p>
      </dsp:txBody>
      <dsp:txXfrm rot="10800000">
        <a:off x="0" y="1321471"/>
        <a:ext cx="7056521" cy="866702"/>
      </dsp:txXfrm>
    </dsp:sp>
    <dsp:sp modelId="{148A1F37-5339-4BF0-892A-A6216E7230D7}">
      <dsp:nvSpPr>
        <dsp:cNvPr id="0" name=""/>
        <dsp:cNvSpPr/>
      </dsp:nvSpPr>
      <dsp:spPr>
        <a:xfrm rot="10800000">
          <a:off x="0" y="620"/>
          <a:ext cx="7056521" cy="1333860"/>
        </a:xfrm>
        <a:prstGeom prst="upArrowCallout">
          <a:avLst/>
        </a:prstGeom>
        <a:solidFill>
          <a:srgbClr val="FFFF00"/>
        </a:solidFill>
        <a:ln w="9525"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just" defTabSz="1244600">
            <a:lnSpc>
              <a:spcPct val="90000"/>
            </a:lnSpc>
            <a:spcBef>
              <a:spcPct val="0"/>
            </a:spcBef>
            <a:spcAft>
              <a:spcPct val="35000"/>
            </a:spcAft>
            <a:buNone/>
          </a:pPr>
          <a:r>
            <a:rPr lang="en-US" sz="2800" b="1" kern="1200" dirty="0">
              <a:solidFill>
                <a:schemeClr val="tx2"/>
              </a:solidFill>
              <a:latin typeface="Times New Roman" pitchFamily="18" charset="0"/>
              <a:cs typeface="Times New Roman" pitchFamily="18" charset="0"/>
            </a:rPr>
            <a:t>-</a:t>
          </a:r>
          <a:r>
            <a:rPr lang="en-US" sz="2800" b="1" kern="1200" dirty="0" err="1">
              <a:solidFill>
                <a:schemeClr val="tx2"/>
              </a:solidFill>
              <a:latin typeface="Times New Roman" pitchFamily="18" charset="0"/>
              <a:cs typeface="Times New Roman" pitchFamily="18" charset="0"/>
            </a:rPr>
            <a:t>Thực</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chất</a:t>
          </a:r>
          <a:r>
            <a:rPr lang="en-US" sz="2800" b="1" kern="1200" dirty="0">
              <a:solidFill>
                <a:schemeClr val="tx2"/>
              </a:solidFill>
              <a:latin typeface="Times New Roman" pitchFamily="18" charset="0"/>
              <a:cs typeface="Times New Roman" pitchFamily="18" charset="0"/>
            </a:rPr>
            <a:t> của hiện </a:t>
          </a:r>
          <a:r>
            <a:rPr lang="en-US" sz="2800" b="1" kern="1200" dirty="0" err="1">
              <a:solidFill>
                <a:schemeClr val="tx2"/>
              </a:solidFill>
              <a:latin typeface="Times New Roman" pitchFamily="18" charset="0"/>
              <a:cs typeface="Times New Roman" pitchFamily="18" charset="0"/>
            </a:rPr>
            <a:t>tượng</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tha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hóa</a:t>
          </a:r>
          <a:r>
            <a:rPr lang="en-US" sz="2800" b="1" kern="1200" dirty="0">
              <a:solidFill>
                <a:schemeClr val="tx2"/>
              </a:solidFill>
              <a:latin typeface="Times New Roman" pitchFamily="18" charset="0"/>
              <a:cs typeface="Times New Roman" pitchFamily="18" charset="0"/>
            </a:rPr>
            <a:t> con </a:t>
          </a:r>
          <a:r>
            <a:rPr lang="en-US" sz="2800" b="1" kern="1200" dirty="0" err="1">
              <a:solidFill>
                <a:schemeClr val="tx2"/>
              </a:solidFill>
              <a:latin typeface="Times New Roman" pitchFamily="18" charset="0"/>
              <a:cs typeface="Times New Roman" pitchFamily="18" charset="0"/>
            </a:rPr>
            <a:t>người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là</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lao</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động</a:t>
          </a:r>
          <a:r>
            <a:rPr lang="en-US" sz="2800" b="1" kern="1200" dirty="0">
              <a:solidFill>
                <a:schemeClr val="tx2"/>
              </a:solidFill>
              <a:latin typeface="Times New Roman" pitchFamily="18" charset="0"/>
              <a:cs typeface="Times New Roman" pitchFamily="18" charset="0"/>
            </a:rPr>
            <a:t> của c</a:t>
          </a:r>
          <a:r>
            <a:rPr lang="vi-VN" sz="2800" b="1" kern="1200" dirty="0">
              <a:solidFill>
                <a:schemeClr val="tx2"/>
              </a:solidFill>
              <a:latin typeface="Times New Roman" pitchFamily="18" charset="0"/>
              <a:cs typeface="Times New Roman" pitchFamily="18" charset="0"/>
            </a:rPr>
            <a:t>on người</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bị</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tha</a:t>
          </a:r>
          <a:r>
            <a:rPr lang="en-US" sz="2800" b="1" kern="1200" dirty="0">
              <a:solidFill>
                <a:schemeClr val="tx2"/>
              </a:solidFill>
              <a:latin typeface="Times New Roman" pitchFamily="18" charset="0"/>
              <a:cs typeface="Times New Roman" pitchFamily="18" charset="0"/>
            </a:rPr>
            <a:t> </a:t>
          </a:r>
          <a:r>
            <a:rPr lang="en-US" sz="2800" b="1" kern="1200" dirty="0" err="1">
              <a:solidFill>
                <a:schemeClr val="tx2"/>
              </a:solidFill>
              <a:latin typeface="Times New Roman" pitchFamily="18" charset="0"/>
              <a:cs typeface="Times New Roman" pitchFamily="18" charset="0"/>
            </a:rPr>
            <a:t>hóa</a:t>
          </a:r>
          <a:endParaRPr lang="en-US" sz="2800" b="1" kern="1200" dirty="0">
            <a:solidFill>
              <a:schemeClr val="tx2"/>
            </a:solidFill>
            <a:latin typeface="Times New Roman" pitchFamily="18" charset="0"/>
            <a:cs typeface="Times New Roman" pitchFamily="18" charset="0"/>
          </a:endParaRPr>
        </a:p>
      </dsp:txBody>
      <dsp:txXfrm rot="10800000">
        <a:off x="0" y="620"/>
        <a:ext cx="7056521" cy="866702"/>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A857F-97BD-4A3F-A419-BDF58DF6A8D0}">
      <dsp:nvSpPr>
        <dsp:cNvPr id="0" name=""/>
        <dsp:cNvSpPr/>
      </dsp:nvSpPr>
      <dsp:spPr>
        <a:xfrm rot="5400000">
          <a:off x="-195611" y="198935"/>
          <a:ext cx="1304079" cy="912855"/>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a:latin typeface="Gill Sans MT"/>
              <a:ea typeface="+mn-ea"/>
              <a:cs typeface="+mn-cs"/>
            </a:rPr>
            <a:t>a.</a:t>
          </a:r>
        </a:p>
      </dsp:txBody>
      <dsp:txXfrm rot="-5400000">
        <a:off x="2" y="459751"/>
        <a:ext cx="912855" cy="391224"/>
      </dsp:txXfrm>
    </dsp:sp>
    <dsp:sp modelId="{13142E0F-D0EA-4E2B-8C41-42B516FF80F1}">
      <dsp:nvSpPr>
        <dsp:cNvPr id="0" name=""/>
        <dsp:cNvSpPr/>
      </dsp:nvSpPr>
      <dsp:spPr>
        <a:xfrm rot="5400000">
          <a:off x="3714074" y="-2788330"/>
          <a:ext cx="848097" cy="6468517"/>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err="1">
              <a:latin typeface="Times New Roman" pitchFamily="18" charset="0"/>
              <a:ea typeface="+mn-ea"/>
              <a:cs typeface="Times New Roman" pitchFamily="18" charset="0"/>
            </a:rPr>
            <a:t>Khái</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niệm</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quần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chúng</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nhân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dân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và</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cá</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nhân</a:t>
          </a:r>
          <a:r>
            <a:rPr lang="en-US" sz="2400" b="1" kern="1200" dirty="0">
              <a:latin typeface="Times New Roman" pitchFamily="18" charset="0"/>
              <a:ea typeface="+mn-ea"/>
              <a:cs typeface="Times New Roman" pitchFamily="18" charset="0"/>
            </a:rPr>
            <a:t> – </a:t>
          </a:r>
          <a:r>
            <a:rPr lang="en-US" sz="2400" b="1" kern="1200" dirty="0" err="1">
              <a:latin typeface="Times New Roman" pitchFamily="18" charset="0"/>
              <a:ea typeface="+mn-ea"/>
              <a:cs typeface="Times New Roman" pitchFamily="18" charset="0"/>
            </a:rPr>
            <a:t>vĩ</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nhân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lãnh</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tụ</a:t>
          </a:r>
          <a:r>
            <a:rPr lang="en-US" sz="2400" b="1" kern="1200" dirty="0">
              <a:latin typeface="Times New Roman" pitchFamily="18" charset="0"/>
              <a:ea typeface="+mn-ea"/>
              <a:cs typeface="Times New Roman" pitchFamily="18" charset="0"/>
            </a:rPr>
            <a:t>  </a:t>
          </a:r>
        </a:p>
      </dsp:txBody>
      <dsp:txXfrm rot="-5400000">
        <a:off x="903865" y="63280"/>
        <a:ext cx="6427116" cy="765295"/>
      </dsp:txXfrm>
    </dsp:sp>
    <dsp:sp modelId="{C1C530FF-5666-4C17-B520-7CA0B9B11719}">
      <dsp:nvSpPr>
        <dsp:cNvPr id="0" name=""/>
        <dsp:cNvSpPr/>
      </dsp:nvSpPr>
      <dsp:spPr>
        <a:xfrm rot="5400000">
          <a:off x="-195611" y="1304683"/>
          <a:ext cx="1304079" cy="912855"/>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a:latin typeface="Gill Sans MT"/>
              <a:ea typeface="+mn-ea"/>
              <a:cs typeface="+mn-cs"/>
            </a:rPr>
            <a:t>b.</a:t>
          </a:r>
        </a:p>
      </dsp:txBody>
      <dsp:txXfrm rot="-5400000">
        <a:off x="2" y="1565499"/>
        <a:ext cx="912855" cy="391224"/>
      </dsp:txXfrm>
    </dsp:sp>
    <dsp:sp modelId="{455AFB51-9AFD-4E0B-9720-3D2129CA6AC7}">
      <dsp:nvSpPr>
        <dsp:cNvPr id="0" name=""/>
        <dsp:cNvSpPr/>
      </dsp:nvSpPr>
      <dsp:spPr>
        <a:xfrm rot="5400000">
          <a:off x="3723288" y="-1701361"/>
          <a:ext cx="847651" cy="6468517"/>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err="1">
              <a:latin typeface="Times New Roman" pitchFamily="18" charset="0"/>
              <a:ea typeface="+mn-ea"/>
              <a:cs typeface="Times New Roman" pitchFamily="18" charset="0"/>
            </a:rPr>
            <a:t>Vai</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trò</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của</a:t>
          </a:r>
          <a:r>
            <a:rPr lang="en-US" sz="2400" b="1" kern="1200" dirty="0">
              <a:latin typeface="Times New Roman" pitchFamily="18" charset="0"/>
              <a:ea typeface="+mn-ea"/>
              <a:cs typeface="Times New Roman" pitchFamily="18" charset="0"/>
            </a:rPr>
            <a:t> QCND </a:t>
          </a:r>
          <a:r>
            <a:rPr lang="en-US" sz="2400" b="1" kern="1200" dirty="0" err="1">
              <a:latin typeface="Times New Roman" pitchFamily="18" charset="0"/>
              <a:ea typeface="+mn-ea"/>
              <a:cs typeface="Times New Roman" pitchFamily="18" charset="0"/>
            </a:rPr>
            <a:t>và</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vai</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trò</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của</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cá</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nhân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vĩ</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nhân</a:t>
          </a:r>
          <a:r>
            <a:rPr lang="en-US" sz="2400" b="1" kern="1200" dirty="0">
              <a:latin typeface="Times New Roman" pitchFamily="18" charset="0"/>
              <a:ea typeface="+mn-ea"/>
              <a:cs typeface="Times New Roman" pitchFamily="18" charset="0"/>
            </a:rPr>
            <a:t>/</a:t>
          </a:r>
          <a:r>
            <a:rPr lang="en-US" sz="2400" b="1" kern="1200" dirty="0" err="1">
              <a:latin typeface="Times New Roman" pitchFamily="18" charset="0"/>
              <a:ea typeface="+mn-ea"/>
              <a:cs typeface="Times New Roman" pitchFamily="18" charset="0"/>
            </a:rPr>
            <a:t>lãnh</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tụ</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trong</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sự</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phát</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triển</a:t>
          </a:r>
          <a:r>
            <a:rPr lang="en-US" sz="2400" b="1" kern="1200" dirty="0">
              <a:latin typeface="Times New Roman" pitchFamily="18" charset="0"/>
              <a:ea typeface="+mn-ea"/>
              <a:cs typeface="Times New Roman" pitchFamily="18" charset="0"/>
            </a:rPr>
            <a:t> xã </a:t>
          </a:r>
          <a:r>
            <a:rPr lang="en-US" sz="2400" b="1" kern="1200" dirty="0" err="1">
              <a:latin typeface="Times New Roman" pitchFamily="18" charset="0"/>
              <a:ea typeface="+mn-ea"/>
              <a:cs typeface="Times New Roman" pitchFamily="18" charset="0"/>
            </a:rPr>
            <a:t>hội</a:t>
          </a:r>
          <a:endParaRPr lang="en-US" sz="2400" b="1" kern="1200" dirty="0">
            <a:latin typeface="Times New Roman" pitchFamily="18" charset="0"/>
            <a:ea typeface="+mn-ea"/>
            <a:cs typeface="Times New Roman" pitchFamily="18" charset="0"/>
          </a:endParaRPr>
        </a:p>
      </dsp:txBody>
      <dsp:txXfrm rot="-5400000">
        <a:off x="912856" y="1150450"/>
        <a:ext cx="6427138" cy="764893"/>
      </dsp:txXfrm>
    </dsp:sp>
    <dsp:sp modelId="{A48331CE-299D-47D1-8866-3B6A5416BA23}">
      <dsp:nvSpPr>
        <dsp:cNvPr id="0" name=""/>
        <dsp:cNvSpPr/>
      </dsp:nvSpPr>
      <dsp:spPr>
        <a:xfrm rot="5400000">
          <a:off x="-195611" y="2410430"/>
          <a:ext cx="1304079" cy="912855"/>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a:latin typeface="Gill Sans MT"/>
              <a:ea typeface="+mn-ea"/>
              <a:cs typeface="+mn-cs"/>
            </a:rPr>
            <a:t>c.</a:t>
          </a:r>
        </a:p>
      </dsp:txBody>
      <dsp:txXfrm rot="-5400000">
        <a:off x="2" y="2671246"/>
        <a:ext cx="912855" cy="391224"/>
      </dsp:txXfrm>
    </dsp:sp>
    <dsp:sp modelId="{865CBD5B-EF05-4E91-A488-D8337625FB19}">
      <dsp:nvSpPr>
        <dsp:cNvPr id="0" name=""/>
        <dsp:cNvSpPr/>
      </dsp:nvSpPr>
      <dsp:spPr>
        <a:xfrm rot="5400000">
          <a:off x="3723288" y="-595613"/>
          <a:ext cx="847651" cy="6468517"/>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err="1">
              <a:latin typeface="Times New Roman" pitchFamily="18" charset="0"/>
              <a:ea typeface="+mn-ea"/>
              <a:cs typeface="Times New Roman" pitchFamily="18" charset="0"/>
            </a:rPr>
            <a:t>Mối</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quan</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hệ</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giữa</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lãnh</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tụ</a:t>
          </a:r>
          <a:r>
            <a:rPr lang="en-US" sz="2400" b="1" kern="1200" dirty="0">
              <a:latin typeface="Times New Roman" pitchFamily="18" charset="0"/>
              <a:ea typeface="+mn-ea"/>
              <a:cs typeface="Times New Roman" pitchFamily="18" charset="0"/>
            </a:rPr>
            <a:t> </a:t>
          </a:r>
          <a:r>
            <a:rPr lang="en-US" sz="2400" b="1" kern="1200" dirty="0" err="1">
              <a:latin typeface="Times New Roman" pitchFamily="18" charset="0"/>
              <a:ea typeface="+mn-ea"/>
              <a:cs typeface="Times New Roman" pitchFamily="18" charset="0"/>
            </a:rPr>
            <a:t>với</a:t>
          </a:r>
          <a:r>
            <a:rPr lang="en-US" sz="2400" b="1" kern="1200" dirty="0">
              <a:latin typeface="Times New Roman" pitchFamily="18" charset="0"/>
              <a:ea typeface="+mn-ea"/>
              <a:cs typeface="Times New Roman" pitchFamily="18" charset="0"/>
            </a:rPr>
            <a:t> QCND</a:t>
          </a:r>
        </a:p>
      </dsp:txBody>
      <dsp:txXfrm rot="-5400000">
        <a:off x="912856" y="2256198"/>
        <a:ext cx="6427138" cy="76489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6595-E93B-4A8C-8CBD-D57C0C4D59C8}">
      <dsp:nvSpPr>
        <dsp:cNvPr id="0" name=""/>
        <dsp:cNvSpPr/>
      </dsp:nvSpPr>
      <dsp:spPr>
        <a:xfrm>
          <a:off x="0" y="0"/>
          <a:ext cx="7327232" cy="1152399"/>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rgbClr val="000000"/>
              </a:solidFill>
              <a:latin typeface="Times New Roman" pitchFamily="18" charset="0"/>
              <a:ea typeface="+mn-ea"/>
              <a:cs typeface="Times New Roman" pitchFamily="18" charset="0"/>
            </a:rPr>
            <a:t>Những</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người</a:t>
          </a:r>
          <a:r>
            <a:rPr lang="en-US" sz="2400" b="1" kern="1200" dirty="0">
              <a:solidFill>
                <a:srgbClr val="000000"/>
              </a:solidFill>
              <a:latin typeface="Times New Roman" pitchFamily="18" charset="0"/>
              <a:ea typeface="+mn-ea"/>
              <a:cs typeface="Times New Roman" pitchFamily="18" charset="0"/>
            </a:rPr>
            <a:t> lao </a:t>
          </a:r>
          <a:r>
            <a:rPr lang="en-US" sz="2400" b="1" kern="1200" dirty="0" err="1">
              <a:solidFill>
                <a:srgbClr val="000000"/>
              </a:solidFill>
              <a:latin typeface="Times New Roman" pitchFamily="18" charset="0"/>
              <a:ea typeface="+mn-ea"/>
              <a:cs typeface="Times New Roman" pitchFamily="18" charset="0"/>
            </a:rPr>
            <a:t>động</a:t>
          </a:r>
          <a:r>
            <a:rPr lang="en-US" sz="2400" b="1" kern="1200" dirty="0">
              <a:solidFill>
                <a:srgbClr val="000000"/>
              </a:solidFill>
              <a:latin typeface="Times New Roman" pitchFamily="18" charset="0"/>
              <a:ea typeface="+mn-ea"/>
              <a:cs typeface="Times New Roman" pitchFamily="18" charset="0"/>
            </a:rPr>
            <a:t> SX </a:t>
          </a:r>
          <a:r>
            <a:rPr lang="en-US" sz="2400" b="1" kern="1200" dirty="0" err="1">
              <a:solidFill>
                <a:srgbClr val="000000"/>
              </a:solidFill>
              <a:latin typeface="Times New Roman" pitchFamily="18" charset="0"/>
              <a:ea typeface="+mn-ea"/>
              <a:cs typeface="Times New Roman" pitchFamily="18" charset="0"/>
            </a:rPr>
            <a:t>ra</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của</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cải</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vật</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chất</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và</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các</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giá</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trị</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tinh</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thần</a:t>
          </a:r>
          <a:r>
            <a:rPr lang="en-US" sz="2400" b="1" kern="1200" dirty="0">
              <a:solidFill>
                <a:srgbClr val="000000"/>
              </a:solidFill>
              <a:latin typeface="Times New Roman" pitchFamily="18" charset="0"/>
              <a:ea typeface="+mn-ea"/>
              <a:cs typeface="Times New Roman" pitchFamily="18" charset="0"/>
            </a:rPr>
            <a:t> - </a:t>
          </a:r>
          <a:r>
            <a:rPr lang="en-US" sz="2400" b="1" u="sng" kern="1200" dirty="0" err="1">
              <a:solidFill>
                <a:srgbClr val="000000"/>
              </a:solidFill>
              <a:latin typeface="Times New Roman" pitchFamily="18" charset="0"/>
              <a:ea typeface="+mn-ea"/>
              <a:cs typeface="Times New Roman" pitchFamily="18" charset="0"/>
            </a:rPr>
            <a:t>hạt</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nhân</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cơ</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bản</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trong</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cộng</a:t>
          </a:r>
          <a:r>
            <a:rPr lang="en-US" sz="2400" b="1" u="sng" kern="1200" dirty="0">
              <a:solidFill>
                <a:srgbClr val="000000"/>
              </a:solidFill>
              <a:latin typeface="Times New Roman" pitchFamily="18" charset="0"/>
              <a:ea typeface="+mn-ea"/>
              <a:cs typeface="Times New Roman" pitchFamily="18" charset="0"/>
            </a:rPr>
            <a:t> </a:t>
          </a:r>
          <a:r>
            <a:rPr lang="en-US" sz="2400" b="1" u="sng" kern="1200" dirty="0" err="1">
              <a:solidFill>
                <a:srgbClr val="000000"/>
              </a:solidFill>
              <a:latin typeface="Times New Roman" pitchFamily="18" charset="0"/>
              <a:ea typeface="+mn-ea"/>
              <a:cs typeface="Times New Roman" pitchFamily="18" charset="0"/>
            </a:rPr>
            <a:t>đồng</a:t>
          </a:r>
          <a:r>
            <a:rPr lang="en-US" sz="2400" b="1" u="sng" kern="1200" dirty="0">
              <a:solidFill>
                <a:srgbClr val="000000"/>
              </a:solidFill>
              <a:latin typeface="Times New Roman" pitchFamily="18" charset="0"/>
              <a:ea typeface="+mn-ea"/>
              <a:cs typeface="Times New Roman" pitchFamily="18" charset="0"/>
            </a:rPr>
            <a:t>  QCND.</a:t>
          </a:r>
        </a:p>
      </dsp:txBody>
      <dsp:txXfrm>
        <a:off x="1580686" y="0"/>
        <a:ext cx="5746545" cy="1152399"/>
      </dsp:txXfrm>
    </dsp:sp>
    <dsp:sp modelId="{ECCE4906-A01A-46A5-BD84-3FC0C683B4DE}">
      <dsp:nvSpPr>
        <dsp:cNvPr id="0" name=""/>
        <dsp:cNvSpPr/>
      </dsp:nvSpPr>
      <dsp:spPr>
        <a:xfrm>
          <a:off x="115239" y="115239"/>
          <a:ext cx="1465446" cy="921919"/>
        </a:xfrm>
        <a:prstGeom prst="roundRect">
          <a:avLst>
            <a:gd name="adj" fmla="val 10000"/>
          </a:avLst>
        </a:prstGeom>
        <a:blipFill rotWithShape="0">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000948EA-0C7A-490B-8019-938F99CE1D65}">
      <dsp:nvSpPr>
        <dsp:cNvPr id="0" name=""/>
        <dsp:cNvSpPr/>
      </dsp:nvSpPr>
      <dsp:spPr>
        <a:xfrm>
          <a:off x="0" y="1267639"/>
          <a:ext cx="7327232" cy="1152399"/>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ysClr val="windowText" lastClr="000000"/>
              </a:solidFill>
              <a:latin typeface="Times New Roman" pitchFamily="18" charset="0"/>
              <a:ea typeface="+mn-ea"/>
              <a:cs typeface="Times New Roman" pitchFamily="18" charset="0"/>
            </a:rPr>
            <a:t>Những</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bộ</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phận</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dân</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cư</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chống</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lại</a:t>
          </a:r>
          <a:r>
            <a:rPr lang="en-US" sz="2400" b="1" kern="1200" dirty="0">
              <a:solidFill>
                <a:sysClr val="windowText" lastClr="000000"/>
              </a:solidFill>
              <a:latin typeface="Times New Roman" pitchFamily="18" charset="0"/>
              <a:ea typeface="+mn-ea"/>
              <a:cs typeface="Times New Roman" pitchFamily="18" charset="0"/>
            </a:rPr>
            <a:t> GC </a:t>
          </a:r>
          <a:r>
            <a:rPr lang="en-US" sz="2400" b="1" kern="1200" dirty="0" err="1">
              <a:solidFill>
                <a:sysClr val="windowText" lastClr="000000"/>
              </a:solidFill>
              <a:latin typeface="Times New Roman" pitchFamily="18" charset="0"/>
              <a:ea typeface="+mn-ea"/>
              <a:cs typeface="Times New Roman" pitchFamily="18" charset="0"/>
            </a:rPr>
            <a:t>thống</a:t>
          </a:r>
          <a:r>
            <a:rPr lang="en-US" sz="2400" b="1" kern="1200" dirty="0">
              <a:solidFill>
                <a:sysClr val="windowText" lastClr="000000"/>
              </a:solidFill>
              <a:latin typeface="Times New Roman" pitchFamily="18" charset="0"/>
              <a:ea typeface="+mn-ea"/>
              <a:cs typeface="Times New Roman" pitchFamily="18" charset="0"/>
            </a:rPr>
            <a:t> tri </a:t>
          </a:r>
          <a:r>
            <a:rPr lang="en-US" sz="2400" b="1" kern="1200" dirty="0" err="1">
              <a:solidFill>
                <a:sysClr val="windowText" lastClr="000000"/>
              </a:solidFill>
              <a:latin typeface="Times New Roman" pitchFamily="18" charset="0"/>
              <a:ea typeface="+mn-ea"/>
              <a:cs typeface="Times New Roman" pitchFamily="18" charset="0"/>
            </a:rPr>
            <a:t>áp</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bức</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bóc</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lột</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đối</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kháng</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với</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cộng</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đồng</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nhân</a:t>
          </a:r>
          <a:r>
            <a:rPr lang="en-US" sz="2400" b="1" kern="1200" dirty="0">
              <a:solidFill>
                <a:sysClr val="windowText" lastClr="000000"/>
              </a:solidFill>
              <a:latin typeface="Times New Roman" pitchFamily="18" charset="0"/>
              <a:ea typeface="+mn-ea"/>
              <a:cs typeface="Times New Roman" pitchFamily="18" charset="0"/>
            </a:rPr>
            <a:t> </a:t>
          </a:r>
          <a:r>
            <a:rPr lang="en-US" sz="2400" b="1" kern="1200" dirty="0" err="1">
              <a:solidFill>
                <a:sysClr val="windowText" lastClr="000000"/>
              </a:solidFill>
              <a:latin typeface="Times New Roman" pitchFamily="18" charset="0"/>
              <a:ea typeface="+mn-ea"/>
              <a:cs typeface="Times New Roman" pitchFamily="18" charset="0"/>
            </a:rPr>
            <a:t>dân</a:t>
          </a:r>
          <a:r>
            <a:rPr lang="en-US" sz="2400" b="1" kern="1200" dirty="0">
              <a:solidFill>
                <a:sysClr val="windowText" lastClr="000000"/>
              </a:solidFill>
              <a:latin typeface="Times New Roman" pitchFamily="18" charset="0"/>
              <a:ea typeface="+mn-ea"/>
              <a:cs typeface="Times New Roman" pitchFamily="18" charset="0"/>
            </a:rPr>
            <a:t>.</a:t>
          </a:r>
        </a:p>
      </dsp:txBody>
      <dsp:txXfrm>
        <a:off x="1580686" y="1267639"/>
        <a:ext cx="5746545" cy="1152399"/>
      </dsp:txXfrm>
    </dsp:sp>
    <dsp:sp modelId="{F5408BE1-CE22-459A-8CB5-46D0C06EDC00}">
      <dsp:nvSpPr>
        <dsp:cNvPr id="0" name=""/>
        <dsp:cNvSpPr/>
      </dsp:nvSpPr>
      <dsp:spPr>
        <a:xfrm>
          <a:off x="115239" y="1382879"/>
          <a:ext cx="1465446" cy="921919"/>
        </a:xfrm>
        <a:prstGeom prst="roundRect">
          <a:avLst>
            <a:gd name="adj" fmla="val 10000"/>
          </a:avLst>
        </a:prstGeom>
        <a:blipFill rotWithShape="0">
          <a:blip xmlns:r="http://schemas.openxmlformats.org/officeDocument/2006/relationships" r:embed="rId2"/>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1177B1F1-FF3A-4D52-9F9B-D48AF08C5DB8}">
      <dsp:nvSpPr>
        <dsp:cNvPr id="0" name=""/>
        <dsp:cNvSpPr/>
      </dsp:nvSpPr>
      <dsp:spPr>
        <a:xfrm>
          <a:off x="0" y="2535279"/>
          <a:ext cx="7327232" cy="1152399"/>
        </a:xfrm>
        <a:prstGeom prst="roundRect">
          <a:avLst>
            <a:gd name="adj" fmla="val 10000"/>
          </a:avLst>
        </a:prstGeom>
        <a:noFill/>
        <a:ln w="63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err="1">
              <a:solidFill>
                <a:srgbClr val="000000"/>
              </a:solidFill>
              <a:latin typeface="Times New Roman" pitchFamily="18" charset="0"/>
              <a:ea typeface="+mn-ea"/>
              <a:cs typeface="Times New Roman" pitchFamily="18" charset="0"/>
            </a:rPr>
            <a:t>Những</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giai</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cấp</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tầng</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lớp</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thúc</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đẩy</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sự</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tiến</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bộ</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xã</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hội</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thông</a:t>
          </a:r>
          <a:r>
            <a:rPr lang="en-US" sz="2400" b="1" kern="1200" dirty="0">
              <a:solidFill>
                <a:srgbClr val="000000"/>
              </a:solidFill>
              <a:latin typeface="Times New Roman" pitchFamily="18" charset="0"/>
              <a:ea typeface="+mn-ea"/>
              <a:cs typeface="Times New Roman" pitchFamily="18" charset="0"/>
            </a:rPr>
            <a:t> qua </a:t>
          </a:r>
          <a:r>
            <a:rPr lang="en-US" sz="2400" b="1" kern="1200" dirty="0" err="1">
              <a:solidFill>
                <a:srgbClr val="000000"/>
              </a:solidFill>
              <a:latin typeface="Times New Roman" pitchFamily="18" charset="0"/>
              <a:ea typeface="+mn-ea"/>
              <a:cs typeface="Times New Roman" pitchFamily="18" charset="0"/>
            </a:rPr>
            <a:t>hoạt</a:t>
          </a:r>
          <a:r>
            <a:rPr lang="en-US" sz="2400" b="1" kern="1200" dirty="0">
              <a:solidFill>
                <a:srgbClr val="000000"/>
              </a:solidFill>
              <a:latin typeface="Times New Roman" pitchFamily="18" charset="0"/>
              <a:ea typeface="+mn-ea"/>
              <a:cs typeface="Times New Roman" pitchFamily="18" charset="0"/>
            </a:rPr>
            <a:t> </a:t>
          </a:r>
          <a:r>
            <a:rPr lang="en-US" sz="2400" b="1" kern="1200" dirty="0" err="1">
              <a:solidFill>
                <a:srgbClr val="000000"/>
              </a:solidFill>
              <a:latin typeface="Times New Roman" pitchFamily="18" charset="0"/>
              <a:ea typeface="+mn-ea"/>
              <a:cs typeface="Times New Roman" pitchFamily="18" charset="0"/>
            </a:rPr>
            <a:t>động</a:t>
          </a:r>
          <a:r>
            <a:rPr lang="en-US" sz="2400" b="1" kern="1200" dirty="0">
              <a:solidFill>
                <a:srgbClr val="000000"/>
              </a:solidFill>
              <a:latin typeface="Times New Roman" pitchFamily="18" charset="0"/>
              <a:ea typeface="+mn-ea"/>
              <a:cs typeface="Times New Roman" pitchFamily="18" charset="0"/>
            </a:rPr>
            <a:t> của </a:t>
          </a:r>
          <a:r>
            <a:rPr lang="en-US" sz="2400" b="1" kern="1200" dirty="0" err="1">
              <a:solidFill>
                <a:srgbClr val="000000"/>
              </a:solidFill>
              <a:latin typeface="Times New Roman" pitchFamily="18" charset="0"/>
              <a:ea typeface="+mn-ea"/>
              <a:cs typeface="Times New Roman" pitchFamily="18" charset="0"/>
            </a:rPr>
            <a:t>mình</a:t>
          </a:r>
          <a:r>
            <a:rPr lang="en-US" sz="2400" b="1" kern="1200" dirty="0">
              <a:solidFill>
                <a:srgbClr val="000000"/>
              </a:solidFill>
              <a:latin typeface="Times New Roman" pitchFamily="18" charset="0"/>
              <a:ea typeface="+mn-ea"/>
              <a:cs typeface="Times New Roman" pitchFamily="18" charset="0"/>
            </a:rPr>
            <a:t>. </a:t>
          </a:r>
        </a:p>
      </dsp:txBody>
      <dsp:txXfrm>
        <a:off x="1580686" y="2535279"/>
        <a:ext cx="5746545" cy="1152399"/>
      </dsp:txXfrm>
    </dsp:sp>
    <dsp:sp modelId="{E3E13A4E-6E73-4F9A-A479-433C467577B4}">
      <dsp:nvSpPr>
        <dsp:cNvPr id="0" name=""/>
        <dsp:cNvSpPr/>
      </dsp:nvSpPr>
      <dsp:spPr>
        <a:xfrm>
          <a:off x="115239" y="2650519"/>
          <a:ext cx="1465446" cy="921919"/>
        </a:xfrm>
        <a:prstGeom prst="roundRect">
          <a:avLst>
            <a:gd name="adj" fmla="val 10000"/>
          </a:avLst>
        </a:prstGeom>
        <a:blipFill rotWithShape="0">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6595-E93B-4A8C-8CBD-D57C0C4D59C8}">
      <dsp:nvSpPr>
        <dsp:cNvPr id="0" name=""/>
        <dsp:cNvSpPr/>
      </dsp:nvSpPr>
      <dsp:spPr>
        <a:xfrm>
          <a:off x="0" y="0"/>
          <a:ext cx="7647215" cy="1188924"/>
        </a:xfrm>
        <a:prstGeom prst="roundRect">
          <a:avLst>
            <a:gd name="adj" fmla="val 10000"/>
          </a:avLst>
        </a:prstGeom>
        <a:solidFill>
          <a:sysClr val="window" lastClr="FFFFFF"/>
        </a:solidFill>
        <a:ln w="1905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a:solidFill>
                <a:srgbClr val="000000"/>
              </a:solidFill>
              <a:latin typeface="Times New Roman" pitchFamily="18" charset="0"/>
              <a:ea typeface="+mn-ea"/>
              <a:cs typeface="Times New Roman" pitchFamily="18" charset="0"/>
            </a:rPr>
            <a:t>Là </a:t>
          </a:r>
          <a:r>
            <a:rPr lang="en-US" sz="2400" b="1" u="none" kern="1200" dirty="0" err="1">
              <a:solidFill>
                <a:srgbClr val="000000"/>
              </a:solidFill>
              <a:latin typeface="Times New Roman" pitchFamily="18" charset="0"/>
              <a:ea typeface="+mn-ea"/>
              <a:cs typeface="Times New Roman" pitchFamily="18" charset="0"/>
            </a:rPr>
            <a:t>người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sáng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tạo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ra</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lịch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sử</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lực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lượng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quyết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định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sự</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phát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triển</a:t>
          </a:r>
          <a:r>
            <a:rPr lang="en-US" sz="2400" b="1" u="none" kern="1200" dirty="0">
              <a:solidFill>
                <a:srgbClr val="000000"/>
              </a:solidFill>
              <a:latin typeface="Times New Roman" pitchFamily="18" charset="0"/>
              <a:ea typeface="+mn-ea"/>
              <a:cs typeface="Times New Roman" pitchFamily="18" charset="0"/>
            </a:rPr>
            <a:t> của </a:t>
          </a:r>
          <a:r>
            <a:rPr lang="en-US" sz="2400" b="1" u="none" kern="1200" dirty="0" err="1">
              <a:solidFill>
                <a:srgbClr val="000000"/>
              </a:solidFill>
              <a:latin typeface="Times New Roman" pitchFamily="18" charset="0"/>
              <a:ea typeface="+mn-ea"/>
              <a:cs typeface="Times New Roman" pitchFamily="18" charset="0"/>
            </a:rPr>
            <a:t>lịch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sử</a:t>
          </a:r>
          <a:r>
            <a:rPr lang="en-US" sz="2400" b="1" u="none" kern="1200" dirty="0">
              <a:solidFill>
                <a:srgbClr val="000000"/>
              </a:solidFill>
              <a:latin typeface="Times New Roman" pitchFamily="18" charset="0"/>
              <a:ea typeface="+mn-ea"/>
              <a:cs typeface="Times New Roman" pitchFamily="18" charset="0"/>
            </a:rPr>
            <a:t>.</a:t>
          </a:r>
        </a:p>
      </dsp:txBody>
      <dsp:txXfrm>
        <a:off x="1648335" y="0"/>
        <a:ext cx="5998879" cy="1188924"/>
      </dsp:txXfrm>
    </dsp:sp>
    <dsp:sp modelId="{ECCE4906-A01A-46A5-BD84-3FC0C683B4DE}">
      <dsp:nvSpPr>
        <dsp:cNvPr id="0" name=""/>
        <dsp:cNvSpPr/>
      </dsp:nvSpPr>
      <dsp:spPr>
        <a:xfrm>
          <a:off x="118892" y="118892"/>
          <a:ext cx="1529443" cy="951139"/>
        </a:xfrm>
        <a:prstGeom prst="roundRect">
          <a:avLst>
            <a:gd name="adj" fmla="val 10000"/>
          </a:avLst>
        </a:prstGeom>
        <a:blipFill rotWithShape="1">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000948EA-0C7A-490B-8019-938F99CE1D65}">
      <dsp:nvSpPr>
        <dsp:cNvPr id="0" name=""/>
        <dsp:cNvSpPr/>
      </dsp:nvSpPr>
      <dsp:spPr>
        <a:xfrm>
          <a:off x="0" y="1307816"/>
          <a:ext cx="7647215" cy="1188924"/>
        </a:xfrm>
        <a:prstGeom prst="roundRect">
          <a:avLst>
            <a:gd name="adj" fmla="val 10000"/>
          </a:avLst>
        </a:prstGeom>
        <a:noFill/>
        <a:ln w="127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err="1">
              <a:solidFill>
                <a:srgbClr val="000000"/>
              </a:solidFill>
              <a:latin typeface="Times New Roman" pitchFamily="18" charset="0"/>
              <a:ea typeface="+mn-ea"/>
              <a:cs typeface="Times New Roman" pitchFamily="18" charset="0"/>
            </a:rPr>
            <a:t>Định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hướng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chiến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lược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sách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lược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tập</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hợp</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quần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chúng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theo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mục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đích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nhất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định</a:t>
          </a:r>
          <a:r>
            <a:rPr lang="en-US" sz="2400" b="1" u="none" kern="1200" dirty="0">
              <a:solidFill>
                <a:srgbClr val="000000"/>
              </a:solidFill>
              <a:latin typeface="Times New Roman" pitchFamily="18" charset="0"/>
              <a:ea typeface="+mn-ea"/>
              <a:cs typeface="Times New Roman" pitchFamily="18" charset="0"/>
            </a:rPr>
            <a:t>.</a:t>
          </a:r>
        </a:p>
      </dsp:txBody>
      <dsp:txXfrm>
        <a:off x="1648335" y="1307816"/>
        <a:ext cx="5998879" cy="1188924"/>
      </dsp:txXfrm>
    </dsp:sp>
    <dsp:sp modelId="{F5408BE1-CE22-459A-8CB5-46D0C06EDC00}">
      <dsp:nvSpPr>
        <dsp:cNvPr id="0" name=""/>
        <dsp:cNvSpPr/>
      </dsp:nvSpPr>
      <dsp:spPr>
        <a:xfrm>
          <a:off x="59855" y="1426699"/>
          <a:ext cx="1529443" cy="951139"/>
        </a:xfrm>
        <a:prstGeom prst="roundRect">
          <a:avLst>
            <a:gd name="adj" fmla="val 10000"/>
          </a:avLst>
        </a:prstGeom>
        <a:blipFill rotWithShape="1">
          <a:blip xmlns:r="http://schemas.openxmlformats.org/officeDocument/2006/relationships" r:embed="rId2"/>
          <a:stretch>
            <a:fillRect/>
          </a:stretch>
        </a:blipFill>
        <a:ln w="19050" cap="flat" cmpd="sng" algn="ctr">
          <a:solidFill>
            <a:srgbClr val="0000FF"/>
          </a:solidFill>
          <a:prstDash val="solid"/>
        </a:ln>
        <a:effectLst/>
      </dsp:spPr>
      <dsp:style>
        <a:lnRef idx="2">
          <a:scrgbClr r="0" g="0" b="0"/>
        </a:lnRef>
        <a:fillRef idx="1">
          <a:scrgbClr r="0" g="0" b="0"/>
        </a:fillRef>
        <a:effectRef idx="0">
          <a:scrgbClr r="0" g="0" b="0"/>
        </a:effectRef>
        <a:fontRef idx="minor"/>
      </dsp:style>
    </dsp:sp>
    <dsp:sp modelId="{1177B1F1-FF3A-4D52-9F9B-D48AF08C5DB8}">
      <dsp:nvSpPr>
        <dsp:cNvPr id="0" name=""/>
        <dsp:cNvSpPr/>
      </dsp:nvSpPr>
      <dsp:spPr>
        <a:xfrm>
          <a:off x="0" y="2580107"/>
          <a:ext cx="7647215" cy="1188924"/>
        </a:xfrm>
        <a:prstGeom prst="roundRect">
          <a:avLst>
            <a:gd name="adj" fmla="val 10000"/>
          </a:avLst>
        </a:prstGeom>
        <a:noFill/>
        <a:ln w="2857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a:solidFill>
                <a:srgbClr val="000000"/>
              </a:solidFill>
              <a:latin typeface="Times New Roman" pitchFamily="18" charset="0"/>
              <a:ea typeface="+mn-ea"/>
              <a:cs typeface="Times New Roman" pitchFamily="18" charset="0"/>
            </a:rPr>
            <a:t>Là </a:t>
          </a:r>
          <a:r>
            <a:rPr lang="en-US" sz="2400" b="1" u="none" kern="1200" dirty="0" err="1">
              <a:solidFill>
                <a:srgbClr val="000000"/>
              </a:solidFill>
              <a:latin typeface="Times New Roman" pitchFamily="18" charset="0"/>
              <a:ea typeface="+mn-ea"/>
              <a:cs typeface="Times New Roman" pitchFamily="18" charset="0"/>
            </a:rPr>
            <a:t>người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thúc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đẩy</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nhanh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tiến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trình</a:t>
          </a:r>
          <a:r>
            <a:rPr lang="en-US" sz="2400" b="1" u="none" kern="1200" dirty="0">
              <a:solidFill>
                <a:srgbClr val="000000"/>
              </a:solidFill>
              <a:latin typeface="Times New Roman" pitchFamily="18" charset="0"/>
              <a:ea typeface="+mn-ea"/>
              <a:cs typeface="Times New Roman" pitchFamily="18" charset="0"/>
            </a:rPr>
            <a:t> CM, </a:t>
          </a:r>
          <a:r>
            <a:rPr lang="en-US" sz="2400" b="1" u="none" kern="1200" dirty="0" err="1">
              <a:solidFill>
                <a:srgbClr val="000000"/>
              </a:solidFill>
              <a:latin typeface="Times New Roman" pitchFamily="18" charset="0"/>
              <a:ea typeface="+mn-ea"/>
              <a:cs typeface="Times New Roman" pitchFamily="18" charset="0"/>
            </a:rPr>
            <a:t>mang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lại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hiệu</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quả</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cao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cho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quần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chúng</a:t>
          </a:r>
          <a:r>
            <a:rPr lang="en-US" sz="2400" b="1" u="none" kern="1200" dirty="0">
              <a:solidFill>
                <a:srgbClr val="000000"/>
              </a:solidFill>
              <a:latin typeface="Times New Roman" pitchFamily="18" charset="0"/>
              <a:ea typeface="+mn-ea"/>
              <a:cs typeface="Times New Roman" pitchFamily="18" charset="0"/>
            </a:rPr>
            <a:t>.</a:t>
          </a:r>
        </a:p>
      </dsp:txBody>
      <dsp:txXfrm>
        <a:off x="1648335" y="2580107"/>
        <a:ext cx="5998879" cy="1188924"/>
      </dsp:txXfrm>
    </dsp:sp>
    <dsp:sp modelId="{E3E13A4E-6E73-4F9A-A479-433C467577B4}">
      <dsp:nvSpPr>
        <dsp:cNvPr id="0" name=""/>
        <dsp:cNvSpPr/>
      </dsp:nvSpPr>
      <dsp:spPr>
        <a:xfrm>
          <a:off x="118892" y="2734525"/>
          <a:ext cx="1529443" cy="951139"/>
        </a:xfrm>
        <a:prstGeom prst="roundRect">
          <a:avLst>
            <a:gd name="adj" fmla="val 10000"/>
          </a:avLst>
        </a:prstGeom>
        <a:blipFill rotWithShape="0">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6595-E93B-4A8C-8CBD-D57C0C4D59C8}">
      <dsp:nvSpPr>
        <dsp:cNvPr id="0" name=""/>
        <dsp:cNvSpPr/>
      </dsp:nvSpPr>
      <dsp:spPr>
        <a:xfrm>
          <a:off x="0" y="0"/>
          <a:ext cx="7647215" cy="1188924"/>
        </a:xfrm>
        <a:prstGeom prst="roundRect">
          <a:avLst>
            <a:gd name="adj" fmla="val 10000"/>
          </a:avLst>
        </a:prstGeom>
        <a:solidFill>
          <a:sysClr val="window" lastClr="FFFFFF"/>
        </a:solidFill>
        <a:ln w="19050" cap="flat" cmpd="sng" algn="ctr">
          <a:solidFill>
            <a:srgbClr val="727CA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err="1">
              <a:solidFill>
                <a:srgbClr val="000000"/>
              </a:solidFill>
              <a:latin typeface="Times New Roman" pitchFamily="18" charset="0"/>
              <a:ea typeface="+mn-ea"/>
              <a:cs typeface="Times New Roman" pitchFamily="18" charset="0"/>
            </a:rPr>
            <a:t>Mục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đích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lợi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ích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giữa</a:t>
          </a:r>
          <a:r>
            <a:rPr lang="en-US" sz="2400" b="1" u="none" kern="1200" dirty="0">
              <a:solidFill>
                <a:srgbClr val="000000"/>
              </a:solidFill>
              <a:latin typeface="Times New Roman" pitchFamily="18" charset="0"/>
              <a:ea typeface="+mn-ea"/>
              <a:cs typeface="Times New Roman" pitchFamily="18" charset="0"/>
            </a:rPr>
            <a:t> QCND </a:t>
          </a:r>
          <a:r>
            <a:rPr lang="en-US" sz="2400" b="1" u="none" kern="1200" dirty="0" err="1">
              <a:solidFill>
                <a:srgbClr val="000000"/>
              </a:solidFill>
              <a:latin typeface="Times New Roman" pitchFamily="18" charset="0"/>
              <a:ea typeface="+mn-ea"/>
              <a:cs typeface="Times New Roman" pitchFamily="18" charset="0"/>
            </a:rPr>
            <a:t>và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lãnh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tụ</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thống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nhất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với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nhau</a:t>
          </a:r>
          <a:endParaRPr lang="en-US" sz="2400" b="1" u="none" kern="1200" dirty="0">
            <a:solidFill>
              <a:srgbClr val="000000"/>
            </a:solidFill>
            <a:latin typeface="Times New Roman" pitchFamily="18" charset="0"/>
            <a:ea typeface="+mn-ea"/>
            <a:cs typeface="Times New Roman" pitchFamily="18" charset="0"/>
          </a:endParaRPr>
        </a:p>
      </dsp:txBody>
      <dsp:txXfrm>
        <a:off x="1648335" y="0"/>
        <a:ext cx="5998879" cy="1188924"/>
      </dsp:txXfrm>
    </dsp:sp>
    <dsp:sp modelId="{ECCE4906-A01A-46A5-BD84-3FC0C683B4DE}">
      <dsp:nvSpPr>
        <dsp:cNvPr id="0" name=""/>
        <dsp:cNvSpPr/>
      </dsp:nvSpPr>
      <dsp:spPr>
        <a:xfrm>
          <a:off x="118892" y="118892"/>
          <a:ext cx="1529443" cy="951139"/>
        </a:xfrm>
        <a:prstGeom prst="roundRect">
          <a:avLst>
            <a:gd name="adj" fmla="val 10000"/>
          </a:avLst>
        </a:prstGeom>
        <a:blipFill rotWithShape="1">
          <a:blip xmlns:r="http://schemas.openxmlformats.org/officeDocument/2006/relationships" r:embed="rId1"/>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000948EA-0C7A-490B-8019-938F99CE1D65}">
      <dsp:nvSpPr>
        <dsp:cNvPr id="0" name=""/>
        <dsp:cNvSpPr/>
      </dsp:nvSpPr>
      <dsp:spPr>
        <a:xfrm>
          <a:off x="0" y="1307816"/>
          <a:ext cx="7647215" cy="1188924"/>
        </a:xfrm>
        <a:prstGeom prst="roundRect">
          <a:avLst>
            <a:gd name="adj" fmla="val 10000"/>
          </a:avLst>
        </a:prstGeom>
        <a:noFill/>
        <a:ln w="12700" cap="flat" cmpd="sng" algn="ctr">
          <a:solidFill>
            <a:srgbClr val="727CA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a:solidFill>
                <a:srgbClr val="000000"/>
              </a:solidFill>
              <a:latin typeface="Times New Roman" pitchFamily="18" charset="0"/>
              <a:ea typeface="+mn-ea"/>
              <a:cs typeface="Times New Roman" pitchFamily="18" charset="0"/>
            </a:rPr>
            <a:t>QCND </a:t>
          </a:r>
          <a:r>
            <a:rPr lang="en-US" sz="2400" b="1" u="none" kern="1200" dirty="0" err="1">
              <a:solidFill>
                <a:srgbClr val="000000"/>
              </a:solidFill>
              <a:latin typeface="Times New Roman" pitchFamily="18" charset="0"/>
              <a:ea typeface="+mn-ea"/>
              <a:cs typeface="Times New Roman" pitchFamily="18" charset="0"/>
            </a:rPr>
            <a:t>và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phong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trào</a:t>
          </a:r>
          <a:r>
            <a:rPr lang="en-US" sz="2400" b="1" u="none" kern="1200" dirty="0">
              <a:solidFill>
                <a:srgbClr val="000000"/>
              </a:solidFill>
              <a:latin typeface="Times New Roman" pitchFamily="18" charset="0"/>
              <a:ea typeface="+mn-ea"/>
              <a:cs typeface="Times New Roman" pitchFamily="18" charset="0"/>
            </a:rPr>
            <a:t> của </a:t>
          </a:r>
          <a:r>
            <a:rPr lang="en-US" sz="2400" b="1" u="none" kern="1200" dirty="0" err="1">
              <a:solidFill>
                <a:srgbClr val="000000"/>
              </a:solidFill>
              <a:latin typeface="Times New Roman" pitchFamily="18" charset="0"/>
              <a:ea typeface="+mn-ea"/>
              <a:cs typeface="Times New Roman" pitchFamily="18" charset="0"/>
            </a:rPr>
            <a:t>họ</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tạo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nên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lãnh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tụ</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với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những</a:t>
          </a:r>
          <a:r>
            <a:rPr lang="en-US" sz="2400" b="1" u="none" kern="1200" dirty="0">
              <a:solidFill>
                <a:srgbClr val="000000"/>
              </a:solidFill>
              <a:latin typeface="Times New Roman" pitchFamily="18" charset="0"/>
              <a:ea typeface="+mn-ea"/>
              <a:cs typeface="Times New Roman" pitchFamily="18" charset="0"/>
            </a:rPr>
            <a:t> ĐK </a:t>
          </a:r>
          <a:r>
            <a:rPr lang="en-US" sz="2400" b="1" u="none" kern="1200" dirty="0" err="1">
              <a:solidFill>
                <a:srgbClr val="000000"/>
              </a:solidFill>
              <a:latin typeface="Times New Roman" pitchFamily="18" charset="0"/>
              <a:ea typeface="+mn-ea"/>
              <a:cs typeface="Times New Roman" pitchFamily="18" charset="0"/>
            </a:rPr>
            <a:t>khách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quan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để</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lãnh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tụ</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xuất</a:t>
          </a:r>
          <a:r>
            <a:rPr lang="en-US" sz="2400" b="1" u="none" kern="1200" dirty="0">
              <a:solidFill>
                <a:srgbClr val="000000"/>
              </a:solidFill>
              <a:latin typeface="Times New Roman" pitchFamily="18" charset="0"/>
              <a:ea typeface="+mn-ea"/>
              <a:cs typeface="Times New Roman" pitchFamily="18" charset="0"/>
            </a:rPr>
            <a:t> hiện </a:t>
          </a:r>
          <a:r>
            <a:rPr lang="en-US" sz="2400" b="1" u="none" kern="1200" dirty="0" err="1">
              <a:solidFill>
                <a:srgbClr val="000000"/>
              </a:solidFill>
              <a:latin typeface="Times New Roman" pitchFamily="18" charset="0"/>
              <a:ea typeface="+mn-ea"/>
              <a:cs typeface="Times New Roman" pitchFamily="18" charset="0"/>
            </a:rPr>
            <a:t>và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hoàn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thành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nhiệm</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vụ</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lịch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sử</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đặt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ra.</a:t>
          </a:r>
          <a:endParaRPr lang="en-US" sz="2400" b="1" u="none" kern="1200" dirty="0">
            <a:solidFill>
              <a:srgbClr val="000000"/>
            </a:solidFill>
            <a:latin typeface="Times New Roman" pitchFamily="18" charset="0"/>
            <a:ea typeface="+mn-ea"/>
            <a:cs typeface="Times New Roman" pitchFamily="18" charset="0"/>
          </a:endParaRPr>
        </a:p>
      </dsp:txBody>
      <dsp:txXfrm>
        <a:off x="1648335" y="1307816"/>
        <a:ext cx="5998879" cy="1188924"/>
      </dsp:txXfrm>
    </dsp:sp>
    <dsp:sp modelId="{F5408BE1-CE22-459A-8CB5-46D0C06EDC00}">
      <dsp:nvSpPr>
        <dsp:cNvPr id="0" name=""/>
        <dsp:cNvSpPr/>
      </dsp:nvSpPr>
      <dsp:spPr>
        <a:xfrm>
          <a:off x="118892" y="1426708"/>
          <a:ext cx="1529443" cy="951139"/>
        </a:xfrm>
        <a:prstGeom prst="roundRect">
          <a:avLst>
            <a:gd name="adj" fmla="val 10000"/>
          </a:avLst>
        </a:prstGeom>
        <a:blipFill rotWithShape="1">
          <a:blip xmlns:r="http://schemas.openxmlformats.org/officeDocument/2006/relationships" r:embed="rId2"/>
          <a:stretch>
            <a:fillRect/>
          </a:stretch>
        </a:blipFill>
        <a:ln w="19050" cap="flat" cmpd="sng" algn="ctr">
          <a:solidFill>
            <a:srgbClr val="0000FF"/>
          </a:solidFill>
          <a:prstDash val="solid"/>
        </a:ln>
        <a:effectLst/>
      </dsp:spPr>
      <dsp:style>
        <a:lnRef idx="2">
          <a:scrgbClr r="0" g="0" b="0"/>
        </a:lnRef>
        <a:fillRef idx="1">
          <a:scrgbClr r="0" g="0" b="0"/>
        </a:fillRef>
        <a:effectRef idx="0">
          <a:scrgbClr r="0" g="0" b="0"/>
        </a:effectRef>
        <a:fontRef idx="minor"/>
      </dsp:style>
    </dsp:sp>
    <dsp:sp modelId="{1177B1F1-FF3A-4D52-9F9B-D48AF08C5DB8}">
      <dsp:nvSpPr>
        <dsp:cNvPr id="0" name=""/>
        <dsp:cNvSpPr/>
      </dsp:nvSpPr>
      <dsp:spPr>
        <a:xfrm>
          <a:off x="0" y="2580107"/>
          <a:ext cx="7647215" cy="1188924"/>
        </a:xfrm>
        <a:prstGeom prst="roundRect">
          <a:avLst>
            <a:gd name="adj" fmla="val 10000"/>
          </a:avLst>
        </a:prstGeom>
        <a:noFill/>
        <a:ln w="28575" cap="flat" cmpd="sng" algn="ctr">
          <a:solidFill>
            <a:srgbClr val="727CA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u="none" kern="1200" dirty="0">
              <a:solidFill>
                <a:srgbClr val="000000"/>
              </a:solidFill>
              <a:latin typeface="Times New Roman" pitchFamily="18" charset="0"/>
              <a:ea typeface="+mn-ea"/>
              <a:cs typeface="Times New Roman" pitchFamily="18" charset="0"/>
            </a:rPr>
            <a:t>QCDN </a:t>
          </a:r>
          <a:r>
            <a:rPr lang="en-US" sz="2400" b="1" u="none" kern="1200" dirty="0" err="1">
              <a:solidFill>
                <a:srgbClr val="000000"/>
              </a:solidFill>
              <a:latin typeface="Times New Roman" pitchFamily="18" charset="0"/>
              <a:ea typeface="+mn-ea"/>
              <a:cs typeface="Times New Roman" pitchFamily="18" charset="0"/>
            </a:rPr>
            <a:t>là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lực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lượng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đóng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vai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trò</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quyết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định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đối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với</a:t>
          </a:r>
          <a:r>
            <a:rPr lang="en-US" sz="2400" b="1" u="none" kern="1200" dirty="0">
              <a:solidFill>
                <a:srgbClr val="000000"/>
              </a:solidFill>
              <a:latin typeface="Times New Roman" pitchFamily="18" charset="0"/>
              <a:ea typeface="+mn-ea"/>
              <a:cs typeface="Times New Roman" pitchFamily="18" charset="0"/>
            </a:rPr>
            <a:t> PT của </a:t>
          </a:r>
          <a:r>
            <a:rPr lang="en-US" sz="2400" b="1" u="none" kern="1200" dirty="0" err="1">
              <a:solidFill>
                <a:srgbClr val="000000"/>
              </a:solidFill>
              <a:latin typeface="Times New Roman" pitchFamily="18" charset="0"/>
              <a:ea typeface="+mn-ea"/>
              <a:cs typeface="Times New Roman" pitchFamily="18" charset="0"/>
            </a:rPr>
            <a:t>lịch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sử</a:t>
          </a:r>
          <a:r>
            <a:rPr lang="en-US" sz="2400" b="1" u="none" kern="1200" dirty="0">
              <a:solidFill>
                <a:srgbClr val="000000"/>
              </a:solidFill>
              <a:latin typeface="Times New Roman" pitchFamily="18" charset="0"/>
              <a:ea typeface="+mn-ea"/>
              <a:cs typeface="Times New Roman" pitchFamily="18" charset="0"/>
            </a:rPr>
            <a:t> XH. </a:t>
          </a:r>
          <a:r>
            <a:rPr lang="en-US" sz="2400" b="1" u="none" kern="1200" dirty="0" err="1">
              <a:solidFill>
                <a:srgbClr val="000000"/>
              </a:solidFill>
              <a:latin typeface="Times New Roman" pitchFamily="18" charset="0"/>
              <a:ea typeface="+mn-ea"/>
              <a:cs typeface="Times New Roman" pitchFamily="18" charset="0"/>
            </a:rPr>
            <a:t>Lãnh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tụ</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là</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người</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dẫn</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dắt</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định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hướng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cho</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phong</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trào</a:t>
          </a:r>
          <a:r>
            <a:rPr lang="en-US" sz="2400" b="1" u="none" kern="1200" dirty="0">
              <a:solidFill>
                <a:srgbClr val="000000"/>
              </a:solidFill>
              <a:latin typeface="Times New Roman" pitchFamily="18" charset="0"/>
              <a:ea typeface="+mn-ea"/>
              <a:cs typeface="Times New Roman" pitchFamily="18" charset="0"/>
            </a:rPr>
            <a:t> PT, </a:t>
          </a:r>
          <a:r>
            <a:rPr lang="en-US" sz="2400" b="1" u="none" kern="1200" dirty="0" err="1">
              <a:solidFill>
                <a:srgbClr val="000000"/>
              </a:solidFill>
              <a:latin typeface="Times New Roman" pitchFamily="18" charset="0"/>
              <a:ea typeface="+mn-ea"/>
              <a:cs typeface="Times New Roman" pitchFamily="18" charset="0"/>
            </a:rPr>
            <a:t>thúc</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đẩy</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sự</a:t>
          </a:r>
          <a:r>
            <a:rPr lang="en-US" sz="2400" b="1" u="none" kern="1200" dirty="0">
              <a:solidFill>
                <a:srgbClr val="000000"/>
              </a:solidFill>
              <a:latin typeface="Times New Roman" pitchFamily="18" charset="0"/>
              <a:ea typeface="+mn-ea"/>
              <a:cs typeface="Times New Roman" pitchFamily="18" charset="0"/>
            </a:rPr>
            <a:t> PT của </a:t>
          </a:r>
          <a:r>
            <a:rPr lang="en-US" sz="2400" b="1" u="none" kern="1200" dirty="0" err="1">
              <a:solidFill>
                <a:srgbClr val="000000"/>
              </a:solidFill>
              <a:latin typeface="Times New Roman" pitchFamily="18" charset="0"/>
              <a:ea typeface="+mn-ea"/>
              <a:cs typeface="Times New Roman" pitchFamily="18" charset="0"/>
            </a:rPr>
            <a:t>lịch</a:t>
          </a:r>
          <a:r>
            <a:rPr lang="en-US" sz="2400" b="1" u="none" kern="1200" dirty="0">
              <a:solidFill>
                <a:srgbClr val="000000"/>
              </a:solidFill>
              <a:latin typeface="Times New Roman" pitchFamily="18" charset="0"/>
              <a:ea typeface="+mn-ea"/>
              <a:cs typeface="Times New Roman" pitchFamily="18" charset="0"/>
            </a:rPr>
            <a:t> </a:t>
          </a:r>
          <a:r>
            <a:rPr lang="en-US" sz="2400" b="1" u="none" kern="1200" dirty="0" err="1">
              <a:solidFill>
                <a:srgbClr val="000000"/>
              </a:solidFill>
              <a:latin typeface="Times New Roman" pitchFamily="18" charset="0"/>
              <a:ea typeface="+mn-ea"/>
              <a:cs typeface="Times New Roman" pitchFamily="18" charset="0"/>
            </a:rPr>
            <a:t>sử</a:t>
          </a:r>
          <a:r>
            <a:rPr lang="en-US" sz="2400" b="1" u="none" kern="1200" dirty="0">
              <a:solidFill>
                <a:srgbClr val="000000"/>
              </a:solidFill>
              <a:latin typeface="Times New Roman" pitchFamily="18" charset="0"/>
              <a:ea typeface="+mn-ea"/>
              <a:cs typeface="Times New Roman" pitchFamily="18" charset="0"/>
            </a:rPr>
            <a:t> XH.</a:t>
          </a:r>
        </a:p>
      </dsp:txBody>
      <dsp:txXfrm>
        <a:off x="1648335" y="2580107"/>
        <a:ext cx="5998879" cy="1188924"/>
      </dsp:txXfrm>
    </dsp:sp>
    <dsp:sp modelId="{E3E13A4E-6E73-4F9A-A479-433C467577B4}">
      <dsp:nvSpPr>
        <dsp:cNvPr id="0" name=""/>
        <dsp:cNvSpPr/>
      </dsp:nvSpPr>
      <dsp:spPr>
        <a:xfrm>
          <a:off x="118892" y="2734525"/>
          <a:ext cx="1529443" cy="951139"/>
        </a:xfrm>
        <a:prstGeom prst="roundRect">
          <a:avLst>
            <a:gd name="adj" fmla="val 10000"/>
          </a:avLst>
        </a:prstGeom>
        <a:blipFill rotWithShape="1">
          <a:blip xmlns:r="http://schemas.openxmlformats.org/officeDocument/2006/relationships" r:embed="rId3"/>
          <a:stretch>
            <a:fillRect/>
          </a:stretch>
        </a:blipFill>
        <a:ln w="1905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B7E19-59FD-476F-88AD-2747B7CCD7B5}">
      <dsp:nvSpPr>
        <dsp:cNvPr id="0" name=""/>
        <dsp:cNvSpPr/>
      </dsp:nvSpPr>
      <dsp:spPr>
        <a:xfrm>
          <a:off x="2370" y="601010"/>
          <a:ext cx="2413673" cy="28396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F05C7-6DF6-4033-8832-642663643FEA}">
      <dsp:nvSpPr>
        <dsp:cNvPr id="0" name=""/>
        <dsp:cNvSpPr/>
      </dsp:nvSpPr>
      <dsp:spPr>
        <a:xfrm>
          <a:off x="2370" y="616758"/>
          <a:ext cx="177317" cy="17731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FDD173-FDBA-40A9-88B7-A90A14A17455}">
      <dsp:nvSpPr>
        <dsp:cNvPr id="0" name=""/>
        <dsp:cNvSpPr/>
      </dsp:nvSpPr>
      <dsp:spPr>
        <a:xfrm>
          <a:off x="2370" y="0"/>
          <a:ext cx="2413673" cy="510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rgbClr val="FF0000"/>
              </a:solidFill>
              <a:latin typeface="Times New Roman" panose="02020603050405020304" pitchFamily="18" charset="0"/>
              <a:cs typeface="Times New Roman" panose="02020603050405020304" pitchFamily="18" charset="0"/>
            </a:rPr>
            <a:t>Các</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quan</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điểm</a:t>
          </a:r>
          <a:r>
            <a:rPr lang="en-US" sz="2000" b="1" kern="1200" dirty="0">
              <a:solidFill>
                <a:srgbClr val="FF0000"/>
              </a:solidFill>
              <a:latin typeface="Times New Roman" panose="02020603050405020304" pitchFamily="18" charset="0"/>
              <a:cs typeface="Times New Roman" panose="02020603050405020304" pitchFamily="18" charset="0"/>
            </a:rPr>
            <a:t>, </a:t>
          </a:r>
        </a:p>
        <a:p>
          <a:pPr marL="0" lvl="0" indent="0" algn="ctr" defTabSz="889000">
            <a:lnSpc>
              <a:spcPct val="90000"/>
            </a:lnSpc>
            <a:spcBef>
              <a:spcPct val="0"/>
            </a:spcBef>
            <a:spcAft>
              <a:spcPct val="35000"/>
            </a:spcAft>
            <a:buNone/>
          </a:pPr>
          <a:r>
            <a:rPr lang="en-US" sz="2000" b="1" kern="1200" dirty="0" err="1">
              <a:solidFill>
                <a:srgbClr val="FF0000"/>
              </a:solidFill>
              <a:latin typeface="Times New Roman" panose="02020603050405020304" pitchFamily="18" charset="0"/>
              <a:cs typeface="Times New Roman" panose="02020603050405020304" pitchFamily="18" charset="0"/>
            </a:rPr>
            <a:t>tư</a:t>
          </a:r>
          <a:r>
            <a:rPr lang="en-US" sz="2000" b="1" kern="1200" dirty="0">
              <a:solidFill>
                <a:srgbClr val="FF0000"/>
              </a:solidFill>
              <a:latin typeface="Times New Roman" panose="02020603050405020304" pitchFamily="18" charset="0"/>
              <a:cs typeface="Times New Roman" panose="02020603050405020304" pitchFamily="18" charset="0"/>
            </a:rPr>
            <a:t> </a:t>
          </a:r>
          <a:r>
            <a:rPr lang="en-US" sz="2000" b="1" kern="1200" dirty="0" err="1">
              <a:solidFill>
                <a:srgbClr val="FF0000"/>
              </a:solidFill>
              <a:latin typeface="Times New Roman" panose="02020603050405020304" pitchFamily="18" charset="0"/>
              <a:cs typeface="Times New Roman" panose="02020603050405020304" pitchFamily="18" charset="0"/>
            </a:rPr>
            <a:t>tưởng</a:t>
          </a:r>
          <a:endParaRPr lang="en-US" sz="2000" b="1" kern="1200" dirty="0">
            <a:solidFill>
              <a:srgbClr val="FF0000"/>
            </a:solidFill>
            <a:latin typeface="Times New Roman" panose="02020603050405020304" pitchFamily="18" charset="0"/>
            <a:cs typeface="Times New Roman" panose="02020603050405020304" pitchFamily="18" charset="0"/>
          </a:endParaRPr>
        </a:p>
      </dsp:txBody>
      <dsp:txXfrm>
        <a:off x="2370" y="0"/>
        <a:ext cx="2413673" cy="510114"/>
      </dsp:txXfrm>
    </dsp:sp>
    <dsp:sp modelId="{3BD5D263-128F-4CCF-BC01-0A8124506F88}">
      <dsp:nvSpPr>
        <dsp:cNvPr id="0" name=""/>
        <dsp:cNvSpPr/>
      </dsp:nvSpPr>
      <dsp:spPr>
        <a:xfrm>
          <a:off x="2370" y="1030079"/>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F6BC90-E22B-48D9-9B37-0BBCAAE22DF6}">
      <dsp:nvSpPr>
        <dsp:cNvPr id="0" name=""/>
        <dsp:cNvSpPr/>
      </dsp:nvSpPr>
      <dsp:spPr>
        <a:xfrm>
          <a:off x="171327" y="912077"/>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FF0000"/>
              </a:solidFill>
              <a:latin typeface="Times New Roman" panose="02020603050405020304" pitchFamily="18" charset="0"/>
              <a:cs typeface="Times New Roman" panose="02020603050405020304" pitchFamily="18" charset="0"/>
            </a:rPr>
            <a:t>Chính</a:t>
          </a:r>
          <a:r>
            <a:rPr lang="en-US" sz="2400" b="0" kern="1200" dirty="0">
              <a:solidFill>
                <a:srgbClr val="FF0000"/>
              </a:solidFill>
              <a:latin typeface="Times New Roman" panose="02020603050405020304" pitchFamily="18" charset="0"/>
              <a:cs typeface="Times New Roman" panose="02020603050405020304" pitchFamily="18" charset="0"/>
            </a:rPr>
            <a:t> </a:t>
          </a:r>
          <a:r>
            <a:rPr lang="en-US" sz="2400" b="0" kern="1200" dirty="0" err="1">
              <a:solidFill>
                <a:srgbClr val="FF0000"/>
              </a:solidFill>
              <a:latin typeface="Times New Roman" panose="02020603050405020304" pitchFamily="18" charset="0"/>
              <a:cs typeface="Times New Roman" panose="02020603050405020304" pitchFamily="18" charset="0"/>
            </a:rPr>
            <a:t>trị</a:t>
          </a:r>
          <a:endParaRPr lang="en-US" sz="2400" b="0" kern="1200" dirty="0">
            <a:solidFill>
              <a:srgbClr val="FF0000"/>
            </a:solidFill>
            <a:latin typeface="Times New Roman" panose="02020603050405020304" pitchFamily="18" charset="0"/>
            <a:cs typeface="Times New Roman" panose="02020603050405020304" pitchFamily="18" charset="0"/>
          </a:endParaRPr>
        </a:p>
      </dsp:txBody>
      <dsp:txXfrm>
        <a:off x="171327" y="912077"/>
        <a:ext cx="2244716" cy="413316"/>
      </dsp:txXfrm>
    </dsp:sp>
    <dsp:sp modelId="{D1247111-5334-4175-A353-7C6FC68E2122}">
      <dsp:nvSpPr>
        <dsp:cNvPr id="0" name=""/>
        <dsp:cNvSpPr/>
      </dsp:nvSpPr>
      <dsp:spPr>
        <a:xfrm>
          <a:off x="2370" y="1443396"/>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B83270-59D6-4AA0-B808-7CAB8E6A66F8}">
      <dsp:nvSpPr>
        <dsp:cNvPr id="0" name=""/>
        <dsp:cNvSpPr/>
      </dsp:nvSpPr>
      <dsp:spPr>
        <a:xfrm>
          <a:off x="171327" y="1325394"/>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FF0000"/>
              </a:solidFill>
              <a:latin typeface="Times New Roman" panose="02020603050405020304" pitchFamily="18" charset="0"/>
              <a:cs typeface="Times New Roman" panose="02020603050405020304" pitchFamily="18" charset="0"/>
            </a:rPr>
            <a:t>Pháp</a:t>
          </a:r>
          <a:r>
            <a:rPr lang="en-US" sz="2400" b="0" kern="1200" dirty="0">
              <a:solidFill>
                <a:srgbClr val="FF0000"/>
              </a:solidFill>
              <a:latin typeface="Times New Roman" panose="02020603050405020304" pitchFamily="18" charset="0"/>
              <a:cs typeface="Times New Roman" panose="02020603050405020304" pitchFamily="18" charset="0"/>
            </a:rPr>
            <a:t> </a:t>
          </a:r>
          <a:r>
            <a:rPr lang="en-US" sz="2400" b="0" kern="1200" dirty="0" err="1">
              <a:solidFill>
                <a:srgbClr val="FF0000"/>
              </a:solidFill>
              <a:latin typeface="Times New Roman" panose="02020603050405020304" pitchFamily="18" charset="0"/>
              <a:cs typeface="Times New Roman" panose="02020603050405020304" pitchFamily="18" charset="0"/>
            </a:rPr>
            <a:t>quyền</a:t>
          </a:r>
          <a:endParaRPr lang="en-US" sz="2400" b="0" kern="1200" dirty="0">
            <a:solidFill>
              <a:srgbClr val="FF0000"/>
            </a:solidFill>
            <a:latin typeface="Times New Roman" panose="02020603050405020304" pitchFamily="18" charset="0"/>
            <a:cs typeface="Times New Roman" panose="02020603050405020304" pitchFamily="18" charset="0"/>
          </a:endParaRPr>
        </a:p>
      </dsp:txBody>
      <dsp:txXfrm>
        <a:off x="171327" y="1325394"/>
        <a:ext cx="2244716" cy="413316"/>
      </dsp:txXfrm>
    </dsp:sp>
    <dsp:sp modelId="{B4339B55-F6BF-462E-B261-B079328A015C}">
      <dsp:nvSpPr>
        <dsp:cNvPr id="0" name=""/>
        <dsp:cNvSpPr/>
      </dsp:nvSpPr>
      <dsp:spPr>
        <a:xfrm>
          <a:off x="2370" y="1856712"/>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B61F3F-531B-48EF-95A1-B5A0F20DEFFF}">
      <dsp:nvSpPr>
        <dsp:cNvPr id="0" name=""/>
        <dsp:cNvSpPr/>
      </dsp:nvSpPr>
      <dsp:spPr>
        <a:xfrm>
          <a:off x="171327" y="1738710"/>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FF0000"/>
              </a:solidFill>
              <a:latin typeface="Times New Roman" panose="02020603050405020304" pitchFamily="18" charset="0"/>
              <a:cs typeface="Times New Roman" panose="02020603050405020304" pitchFamily="18" charset="0"/>
            </a:rPr>
            <a:t>Tôn</a:t>
          </a:r>
          <a:r>
            <a:rPr lang="en-US" sz="2400" b="0" kern="1200" dirty="0">
              <a:solidFill>
                <a:srgbClr val="FF0000"/>
              </a:solidFill>
              <a:latin typeface="Times New Roman" panose="02020603050405020304" pitchFamily="18" charset="0"/>
              <a:cs typeface="Times New Roman" panose="02020603050405020304" pitchFamily="18" charset="0"/>
            </a:rPr>
            <a:t> </a:t>
          </a:r>
          <a:r>
            <a:rPr lang="en-US" sz="2400" b="0" kern="1200" dirty="0" err="1">
              <a:solidFill>
                <a:srgbClr val="FF0000"/>
              </a:solidFill>
              <a:latin typeface="Times New Roman" panose="02020603050405020304" pitchFamily="18" charset="0"/>
              <a:cs typeface="Times New Roman" panose="02020603050405020304" pitchFamily="18" charset="0"/>
            </a:rPr>
            <a:t>giáo</a:t>
          </a:r>
          <a:endParaRPr lang="en-US" sz="2400" b="0" kern="1200" dirty="0">
            <a:solidFill>
              <a:srgbClr val="FF0000"/>
            </a:solidFill>
            <a:latin typeface="Times New Roman" panose="02020603050405020304" pitchFamily="18" charset="0"/>
            <a:cs typeface="Times New Roman" panose="02020603050405020304" pitchFamily="18" charset="0"/>
          </a:endParaRPr>
        </a:p>
      </dsp:txBody>
      <dsp:txXfrm>
        <a:off x="171327" y="1738710"/>
        <a:ext cx="2244716" cy="413316"/>
      </dsp:txXfrm>
    </dsp:sp>
    <dsp:sp modelId="{107D44CE-5338-4B88-92DF-C0D1B0DC8118}">
      <dsp:nvSpPr>
        <dsp:cNvPr id="0" name=""/>
        <dsp:cNvSpPr/>
      </dsp:nvSpPr>
      <dsp:spPr>
        <a:xfrm>
          <a:off x="2536727" y="601010"/>
          <a:ext cx="2413673" cy="28396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7AF0D2-1B8A-42A9-B7C2-568A7FFB85B3}">
      <dsp:nvSpPr>
        <dsp:cNvPr id="0" name=""/>
        <dsp:cNvSpPr/>
      </dsp:nvSpPr>
      <dsp:spPr>
        <a:xfrm>
          <a:off x="2536727" y="616758"/>
          <a:ext cx="177317" cy="17731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2A2166-20ED-449E-B787-5A59D52EE806}">
      <dsp:nvSpPr>
        <dsp:cNvPr id="0" name=""/>
        <dsp:cNvSpPr/>
      </dsp:nvSpPr>
      <dsp:spPr>
        <a:xfrm>
          <a:off x="2536727" y="0"/>
          <a:ext cx="2413673" cy="510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rgbClr val="002060"/>
              </a:solidFill>
              <a:latin typeface="Times New Roman" panose="02020603050405020304" pitchFamily="18" charset="0"/>
              <a:cs typeface="Times New Roman" panose="02020603050405020304" pitchFamily="18" charset="0"/>
            </a:rPr>
            <a:t>Các</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thiết</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chế</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xã</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hội</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tương</a:t>
          </a:r>
          <a:r>
            <a:rPr lang="en-US" sz="2000" b="1" kern="1200" dirty="0">
              <a:solidFill>
                <a:srgbClr val="002060"/>
              </a:solidFill>
              <a:latin typeface="Times New Roman" panose="02020603050405020304" pitchFamily="18" charset="0"/>
              <a:cs typeface="Times New Roman" panose="02020603050405020304" pitchFamily="18" charset="0"/>
            </a:rPr>
            <a:t> </a:t>
          </a:r>
          <a:r>
            <a:rPr lang="en-US" sz="2000" b="1" kern="1200" dirty="0" err="1">
              <a:solidFill>
                <a:srgbClr val="002060"/>
              </a:solidFill>
              <a:latin typeface="Times New Roman" panose="02020603050405020304" pitchFamily="18" charset="0"/>
              <a:cs typeface="Times New Roman" panose="02020603050405020304" pitchFamily="18" charset="0"/>
            </a:rPr>
            <a:t>ứng</a:t>
          </a:r>
          <a:endParaRPr lang="en-US" sz="2000" b="1" kern="1200" dirty="0">
            <a:solidFill>
              <a:srgbClr val="002060"/>
            </a:solidFill>
            <a:latin typeface="Times New Roman" panose="02020603050405020304" pitchFamily="18" charset="0"/>
            <a:cs typeface="Times New Roman" panose="02020603050405020304" pitchFamily="18" charset="0"/>
          </a:endParaRPr>
        </a:p>
      </dsp:txBody>
      <dsp:txXfrm>
        <a:off x="2536727" y="0"/>
        <a:ext cx="2413673" cy="510114"/>
      </dsp:txXfrm>
    </dsp:sp>
    <dsp:sp modelId="{FE6BE703-FA16-442B-B852-4FDFDE9F65F2}">
      <dsp:nvSpPr>
        <dsp:cNvPr id="0" name=""/>
        <dsp:cNvSpPr/>
      </dsp:nvSpPr>
      <dsp:spPr>
        <a:xfrm>
          <a:off x="2536727" y="1030079"/>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669C89-7683-4A34-9BC3-D88AD3A7BD08}">
      <dsp:nvSpPr>
        <dsp:cNvPr id="0" name=""/>
        <dsp:cNvSpPr/>
      </dsp:nvSpPr>
      <dsp:spPr>
        <a:xfrm>
          <a:off x="2705684" y="912077"/>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002060"/>
              </a:solidFill>
              <a:latin typeface="Times New Roman" panose="02020603050405020304" pitchFamily="18" charset="0"/>
              <a:cs typeface="Times New Roman" panose="02020603050405020304" pitchFamily="18" charset="0"/>
            </a:rPr>
            <a:t>Đảng</a:t>
          </a:r>
          <a:r>
            <a:rPr lang="en-US" sz="2400" b="0" kern="1200" dirty="0">
              <a:solidFill>
                <a:srgbClr val="002060"/>
              </a:solidFill>
              <a:latin typeface="Times New Roman" panose="02020603050405020304" pitchFamily="18" charset="0"/>
              <a:cs typeface="Times New Roman" panose="02020603050405020304" pitchFamily="18" charset="0"/>
            </a:rPr>
            <a:t> </a:t>
          </a:r>
          <a:r>
            <a:rPr lang="en-US" sz="2400" b="0" kern="1200" dirty="0" err="1">
              <a:solidFill>
                <a:srgbClr val="002060"/>
              </a:solidFill>
              <a:latin typeface="Times New Roman" panose="02020603050405020304" pitchFamily="18" charset="0"/>
              <a:cs typeface="Times New Roman" panose="02020603050405020304" pitchFamily="18" charset="0"/>
            </a:rPr>
            <a:t>phái</a:t>
          </a:r>
          <a:endParaRPr lang="en-US" sz="2400" b="0" kern="1200" dirty="0">
            <a:solidFill>
              <a:srgbClr val="002060"/>
            </a:solidFill>
            <a:latin typeface="Times New Roman" panose="02020603050405020304" pitchFamily="18" charset="0"/>
            <a:cs typeface="Times New Roman" panose="02020603050405020304" pitchFamily="18" charset="0"/>
          </a:endParaRPr>
        </a:p>
      </dsp:txBody>
      <dsp:txXfrm>
        <a:off x="2705684" y="912077"/>
        <a:ext cx="2244716" cy="413316"/>
      </dsp:txXfrm>
    </dsp:sp>
    <dsp:sp modelId="{E52A2026-53D5-4FA4-92F9-849B1EFE46B4}">
      <dsp:nvSpPr>
        <dsp:cNvPr id="0" name=""/>
        <dsp:cNvSpPr/>
      </dsp:nvSpPr>
      <dsp:spPr>
        <a:xfrm>
          <a:off x="2536727" y="1443396"/>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78C037-C33E-4351-8358-14298D3EEAFF}">
      <dsp:nvSpPr>
        <dsp:cNvPr id="0" name=""/>
        <dsp:cNvSpPr/>
      </dsp:nvSpPr>
      <dsp:spPr>
        <a:xfrm>
          <a:off x="2705684" y="1325394"/>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002060"/>
              </a:solidFill>
              <a:latin typeface="Times New Roman" panose="02020603050405020304" pitchFamily="18" charset="0"/>
              <a:cs typeface="Times New Roman" panose="02020603050405020304" pitchFamily="18" charset="0"/>
            </a:rPr>
            <a:t>Nhà</a:t>
          </a:r>
          <a:r>
            <a:rPr lang="en-US" sz="2400" b="0" kern="1200" dirty="0">
              <a:solidFill>
                <a:srgbClr val="002060"/>
              </a:solidFill>
              <a:latin typeface="Times New Roman" panose="02020603050405020304" pitchFamily="18" charset="0"/>
              <a:cs typeface="Times New Roman" panose="02020603050405020304" pitchFamily="18" charset="0"/>
            </a:rPr>
            <a:t> </a:t>
          </a:r>
          <a:r>
            <a:rPr lang="en-US" sz="2400" b="0" kern="1200" dirty="0" err="1">
              <a:solidFill>
                <a:srgbClr val="002060"/>
              </a:solidFill>
              <a:latin typeface="Times New Roman" panose="02020603050405020304" pitchFamily="18" charset="0"/>
              <a:cs typeface="Times New Roman" panose="02020603050405020304" pitchFamily="18" charset="0"/>
            </a:rPr>
            <a:t>nước</a:t>
          </a:r>
          <a:endParaRPr lang="en-US" sz="2400" b="0" kern="1200" dirty="0">
            <a:solidFill>
              <a:srgbClr val="002060"/>
            </a:solidFill>
            <a:latin typeface="Times New Roman" panose="02020603050405020304" pitchFamily="18" charset="0"/>
            <a:cs typeface="Times New Roman" panose="02020603050405020304" pitchFamily="18" charset="0"/>
          </a:endParaRPr>
        </a:p>
      </dsp:txBody>
      <dsp:txXfrm>
        <a:off x="2705684" y="1325394"/>
        <a:ext cx="2244716" cy="413316"/>
      </dsp:txXfrm>
    </dsp:sp>
    <dsp:sp modelId="{5ABDABE9-96D8-4636-A31A-3DA9215D3953}">
      <dsp:nvSpPr>
        <dsp:cNvPr id="0" name=""/>
        <dsp:cNvSpPr/>
      </dsp:nvSpPr>
      <dsp:spPr>
        <a:xfrm>
          <a:off x="2536727" y="1856712"/>
          <a:ext cx="177312" cy="1773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1C55D1-9860-4272-909D-8A9EE5B23D80}">
      <dsp:nvSpPr>
        <dsp:cNvPr id="0" name=""/>
        <dsp:cNvSpPr/>
      </dsp:nvSpPr>
      <dsp:spPr>
        <a:xfrm>
          <a:off x="2705684" y="1738710"/>
          <a:ext cx="2244716" cy="413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sz="2400" b="0" kern="1200" dirty="0" err="1">
              <a:solidFill>
                <a:srgbClr val="002060"/>
              </a:solidFill>
              <a:latin typeface="Times New Roman" panose="02020603050405020304" pitchFamily="18" charset="0"/>
              <a:cs typeface="Times New Roman" panose="02020603050405020304" pitchFamily="18" charset="0"/>
            </a:rPr>
            <a:t>Giáo</a:t>
          </a:r>
          <a:r>
            <a:rPr lang="en-US" sz="2400" b="0" kern="1200" dirty="0">
              <a:solidFill>
                <a:srgbClr val="002060"/>
              </a:solidFill>
              <a:latin typeface="Times New Roman" panose="02020603050405020304" pitchFamily="18" charset="0"/>
              <a:cs typeface="Times New Roman" panose="02020603050405020304" pitchFamily="18" charset="0"/>
            </a:rPr>
            <a:t> </a:t>
          </a:r>
          <a:r>
            <a:rPr lang="en-US" sz="2400" b="0" kern="1200" dirty="0" err="1">
              <a:solidFill>
                <a:srgbClr val="002060"/>
              </a:solidFill>
              <a:latin typeface="Times New Roman" panose="02020603050405020304" pitchFamily="18" charset="0"/>
              <a:cs typeface="Times New Roman" panose="02020603050405020304" pitchFamily="18" charset="0"/>
            </a:rPr>
            <a:t>hội</a:t>
          </a:r>
          <a:endParaRPr lang="en-US" sz="2400" b="0" kern="1200" dirty="0">
            <a:solidFill>
              <a:srgbClr val="002060"/>
            </a:solidFill>
            <a:latin typeface="Times New Roman" panose="02020603050405020304" pitchFamily="18" charset="0"/>
            <a:cs typeface="Times New Roman" panose="02020603050405020304" pitchFamily="18" charset="0"/>
          </a:endParaRPr>
        </a:p>
      </dsp:txBody>
      <dsp:txXfrm>
        <a:off x="2705684" y="1738710"/>
        <a:ext cx="2244716" cy="4133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95F3B-1726-4184-AEE4-F91EC3E4FA46}">
      <dsp:nvSpPr>
        <dsp:cNvPr id="0" name=""/>
        <dsp:cNvSpPr/>
      </dsp:nvSpPr>
      <dsp:spPr>
        <a:xfrm>
          <a:off x="0" y="0"/>
          <a:ext cx="2441769" cy="1949535"/>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FA20FE-AA00-49C4-A86E-AC0B66CE0B6A}">
      <dsp:nvSpPr>
        <dsp:cNvPr id="0" name=""/>
        <dsp:cNvSpPr/>
      </dsp:nvSpPr>
      <dsp:spPr>
        <a:xfrm>
          <a:off x="3955009" y="1403882"/>
          <a:ext cx="1616610" cy="998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a:t>
          </a:r>
          <a:r>
            <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000" b="1" kern="1200"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bản</a:t>
          </a:r>
          <a:endParaRPr lang="en-US" sz="4000" b="1" kern="12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955009" y="1403882"/>
        <a:ext cx="1616610" cy="998551"/>
      </dsp:txXfrm>
    </dsp:sp>
    <dsp:sp modelId="{E73DDDB3-60D7-4963-8288-C85D45E82AD9}">
      <dsp:nvSpPr>
        <dsp:cNvPr id="0" name=""/>
        <dsp:cNvSpPr/>
      </dsp:nvSpPr>
      <dsp:spPr>
        <a:xfrm>
          <a:off x="3812375" y="1261371"/>
          <a:ext cx="388246" cy="388347"/>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A565F3-FEB1-4B15-BE25-E6560DAA0575}">
      <dsp:nvSpPr>
        <dsp:cNvPr id="0" name=""/>
        <dsp:cNvSpPr/>
      </dsp:nvSpPr>
      <dsp:spPr>
        <a:xfrm rot="5400000">
          <a:off x="5337200" y="1261421"/>
          <a:ext cx="388347" cy="388246"/>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5DD80-2245-4EBC-8FC2-C0B75A691AA2}">
      <dsp:nvSpPr>
        <dsp:cNvPr id="0" name=""/>
        <dsp:cNvSpPr/>
      </dsp:nvSpPr>
      <dsp:spPr>
        <a:xfrm rot="16200000">
          <a:off x="3812325" y="2156842"/>
          <a:ext cx="388347" cy="388246"/>
        </a:xfrm>
        <a:prstGeom prst="halfFrame">
          <a:avLst>
            <a:gd name="adj1" fmla="val 25770"/>
            <a:gd name="adj2" fmla="val 257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F15C3-7F22-45A6-A844-1AFDB20454F3}">
      <dsp:nvSpPr>
        <dsp:cNvPr id="0" name=""/>
        <dsp:cNvSpPr/>
      </dsp:nvSpPr>
      <dsp:spPr>
        <a:xfrm rot="10800000">
          <a:off x="5337251" y="2156792"/>
          <a:ext cx="388246" cy="388347"/>
        </a:xfrm>
        <a:prstGeom prst="halfFrame">
          <a:avLst>
            <a:gd name="adj1" fmla="val 25770"/>
            <a:gd name="adj2" fmla="val 25770"/>
          </a:avLst>
        </a:prstGeom>
        <a:solidFill>
          <a:schemeClr val="accent1">
            <a:hueOff val="0"/>
            <a:satOff val="0"/>
            <a:lumOff val="0"/>
            <a:alphaOff val="0"/>
          </a:schemeClr>
        </a:solidFill>
        <a:ln w="25400"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DFD0A-4620-44BD-A39B-6230925438D7}">
      <dsp:nvSpPr>
        <dsp:cNvPr id="0" name=""/>
        <dsp:cNvSpPr/>
      </dsp:nvSpPr>
      <dsp:spPr>
        <a:xfrm>
          <a:off x="1583190" y="1124676"/>
          <a:ext cx="1767348" cy="1767348"/>
        </a:xfrm>
        <a:prstGeom prst="gear9">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CSHT</a:t>
          </a:r>
        </a:p>
      </dsp:txBody>
      <dsp:txXfrm>
        <a:off x="1938506" y="1538669"/>
        <a:ext cx="1056716" cy="908453"/>
      </dsp:txXfrm>
    </dsp:sp>
    <dsp:sp modelId="{BBBF5558-9007-4A2D-BCE2-9855566A78AC}">
      <dsp:nvSpPr>
        <dsp:cNvPr id="0" name=""/>
        <dsp:cNvSpPr/>
      </dsp:nvSpPr>
      <dsp:spPr>
        <a:xfrm>
          <a:off x="276207" y="437666"/>
          <a:ext cx="1757412" cy="1695870"/>
        </a:xfrm>
        <a:prstGeom prst="gear6">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KTTT</a:t>
          </a:r>
        </a:p>
      </dsp:txBody>
      <dsp:txXfrm>
        <a:off x="712093" y="867187"/>
        <a:ext cx="885640" cy="836828"/>
      </dsp:txXfrm>
    </dsp:sp>
    <dsp:sp modelId="{165BF562-CF0D-4058-974D-42C12CC8FAD8}">
      <dsp:nvSpPr>
        <dsp:cNvPr id="0" name=""/>
        <dsp:cNvSpPr/>
      </dsp:nvSpPr>
      <dsp:spPr>
        <a:xfrm>
          <a:off x="1880206" y="836950"/>
          <a:ext cx="1693855" cy="2173838"/>
        </a:xfrm>
        <a:prstGeom prst="circularArrow">
          <a:avLst>
            <a:gd name="adj1" fmla="val 4878"/>
            <a:gd name="adj2" fmla="val 312630"/>
            <a:gd name="adj3" fmla="val 3057687"/>
            <a:gd name="adj4" fmla="val 15341115"/>
            <a:gd name="adj5" fmla="val 5691"/>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 modelId="{47B02D06-5F20-4293-BE6F-540F5B1AFD66}">
      <dsp:nvSpPr>
        <dsp:cNvPr id="0" name=""/>
        <dsp:cNvSpPr/>
      </dsp:nvSpPr>
      <dsp:spPr>
        <a:xfrm>
          <a:off x="61655" y="373990"/>
          <a:ext cx="1643634" cy="1643634"/>
        </a:xfrm>
        <a:prstGeom prst="leftCircularArrow">
          <a:avLst>
            <a:gd name="adj1" fmla="val 6452"/>
            <a:gd name="adj2" fmla="val 429999"/>
            <a:gd name="adj3" fmla="val 10489124"/>
            <a:gd name="adj4" fmla="val 14837806"/>
            <a:gd name="adj5" fmla="val 7527"/>
          </a:avLst>
        </a:prstGeom>
        <a:solidFill>
          <a:srgbClr val="00206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F0D0B-786A-41CC-BA07-9E33CB3DCB30}">
      <dsp:nvSpPr>
        <dsp:cNvPr id="0" name=""/>
        <dsp:cNvSpPr/>
      </dsp:nvSpPr>
      <dsp:spPr>
        <a:xfrm>
          <a:off x="0" y="0"/>
          <a:ext cx="6221329" cy="1331451"/>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cơ</a:t>
          </a:r>
          <a:r>
            <a:rPr lang="en-US" sz="2400" b="1" kern="1200" dirty="0">
              <a:solidFill>
                <a:schemeClr val="tx2"/>
              </a:solidFill>
              <a:latin typeface="Times New Roman" panose="02020603050405020304" pitchFamily="18" charset="0"/>
              <a:cs typeface="Times New Roman" panose="02020603050405020304" pitchFamily="18" charset="0"/>
            </a:rPr>
            <a:t> sở </a:t>
          </a:r>
          <a:r>
            <a:rPr lang="en-US" sz="2400" b="1" kern="1200" dirty="0" err="1">
              <a:solidFill>
                <a:schemeClr val="tx2"/>
              </a:solidFill>
              <a:latin typeface="Times New Roman" panose="02020603050405020304" pitchFamily="18" charset="0"/>
              <a:cs typeface="Times New Roman" panose="02020603050405020304" pitchFamily="18" charset="0"/>
            </a:rPr>
            <a:t>khoa</a:t>
          </a:r>
          <a:r>
            <a:rPr lang="en-US" sz="2400" b="1" kern="1200" dirty="0">
              <a:solidFill>
                <a:schemeClr val="tx2"/>
              </a:solidFill>
              <a:latin typeface="Times New Roman" panose="02020603050405020304" pitchFamily="18" charset="0"/>
              <a:cs typeface="Times New Roman" panose="02020603050405020304" pitchFamily="18" charset="0"/>
            </a:rPr>
            <a:t> học </a:t>
          </a:r>
          <a:r>
            <a:rPr lang="en-US" sz="2400" b="1" kern="1200" dirty="0" err="1">
              <a:solidFill>
                <a:schemeClr val="tx2"/>
              </a:solidFill>
              <a:latin typeface="Times New Roman" panose="02020603050405020304" pitchFamily="18" charset="0"/>
              <a:cs typeface="Times New Roman" panose="02020603050405020304" pitchFamily="18" charset="0"/>
            </a:rPr>
            <a:t>cho</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việc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nhận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thức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đúng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dắn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mối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quan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hệ</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kinh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tế</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chính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trị</a:t>
          </a:r>
          <a:endParaRPr lang="en-US" sz="2400" b="1" kern="1200" dirty="0">
            <a:solidFill>
              <a:schemeClr val="tx2"/>
            </a:solidFill>
            <a:latin typeface="Times New Roman" panose="02020603050405020304" pitchFamily="18" charset="0"/>
            <a:cs typeface="Times New Roman" panose="02020603050405020304" pitchFamily="18" charset="0"/>
          </a:endParaRPr>
        </a:p>
      </dsp:txBody>
      <dsp:txXfrm>
        <a:off x="38997" y="38997"/>
        <a:ext cx="4845169" cy="1253457"/>
      </dsp:txXfrm>
    </dsp:sp>
    <dsp:sp modelId="{2148B37A-7C80-4F33-BCD9-2F0F50022BED}">
      <dsp:nvSpPr>
        <dsp:cNvPr id="0" name=""/>
        <dsp:cNvSpPr/>
      </dsp:nvSpPr>
      <dsp:spPr>
        <a:xfrm>
          <a:off x="1097881" y="1627330"/>
          <a:ext cx="6221329" cy="1331451"/>
        </a:xfrm>
        <a:prstGeom prst="roundRect">
          <a:avLst>
            <a:gd name="adj" fmla="val 10000"/>
          </a:avLst>
        </a:prstGeom>
        <a:solidFill>
          <a:schemeClr val="bg1"/>
        </a:solidFill>
        <a:ln w="25400" cap="flat" cmpd="sng" algn="ctr">
          <a:solidFill>
            <a:schemeClr val="accent6">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Trong</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nhận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thức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và</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thực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tiễn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nếu</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tuyệt</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đối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hóa</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hoặc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kinh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tế</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hoặc</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chính</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trị</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đều</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dẫn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đến</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sai</a:t>
          </a:r>
          <a:r>
            <a:rPr lang="en-US" sz="2400" b="1" kern="1200" dirty="0">
              <a:solidFill>
                <a:schemeClr val="tx2"/>
              </a:solidFill>
              <a:latin typeface="Times New Roman" panose="02020603050405020304" pitchFamily="18" charset="0"/>
              <a:cs typeface="Times New Roman" panose="02020603050405020304" pitchFamily="18" charset="0"/>
            </a:rPr>
            <a:t> </a:t>
          </a:r>
          <a:r>
            <a:rPr lang="en-US" sz="2400" b="1" kern="1200" dirty="0" err="1">
              <a:solidFill>
                <a:schemeClr val="tx2"/>
              </a:solidFill>
              <a:latin typeface="Times New Roman" panose="02020603050405020304" pitchFamily="18" charset="0"/>
              <a:cs typeface="Times New Roman" panose="02020603050405020304" pitchFamily="18" charset="0"/>
            </a:rPr>
            <a:t>lầm</a:t>
          </a:r>
          <a:r>
            <a:rPr lang="en-US" sz="2400" b="1" kern="1200" dirty="0">
              <a:solidFill>
                <a:schemeClr val="tx2"/>
              </a:solidFill>
              <a:latin typeface="Times New Roman" panose="02020603050405020304" pitchFamily="18" charset="0"/>
              <a:cs typeface="Times New Roman" panose="02020603050405020304" pitchFamily="18" charset="0"/>
            </a:rPr>
            <a:t>. </a:t>
          </a:r>
        </a:p>
      </dsp:txBody>
      <dsp:txXfrm>
        <a:off x="1136878" y="1666327"/>
        <a:ext cx="4180009" cy="1253457"/>
      </dsp:txXfrm>
    </dsp:sp>
    <dsp:sp modelId="{31D90BF1-3C9A-4291-A049-E1F9FE91C75D}">
      <dsp:nvSpPr>
        <dsp:cNvPr id="0" name=""/>
        <dsp:cNvSpPr/>
      </dsp:nvSpPr>
      <dsp:spPr>
        <a:xfrm>
          <a:off x="5355885" y="1046669"/>
          <a:ext cx="865443" cy="865443"/>
        </a:xfrm>
        <a:prstGeom prst="downArrow">
          <a:avLst>
            <a:gd name="adj1" fmla="val 55000"/>
            <a:gd name="adj2" fmla="val 45000"/>
          </a:avLst>
        </a:prstGeom>
        <a:solidFill>
          <a:srgbClr val="FF0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550610" y="1046669"/>
        <a:ext cx="475993" cy="65124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6.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7.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vList4#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4#5">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4#5">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BBC7C3-BC90-664A-8779-22E7B32B35A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18DFBFC-81A9-3545-8523-20DFE8B0E17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D07A3B0-281F-994B-A2DD-B4F99AF98E62}" type="datetimeFigureOut">
              <a:rPr lang="en-US" altLang="vi-VN"/>
              <a:pPr>
                <a:defRPr/>
              </a:pPr>
              <a:t>10/28/22</a:t>
            </a:fld>
            <a:endParaRPr lang="en-US" altLang="vi-VN"/>
          </a:p>
        </p:txBody>
      </p:sp>
      <p:sp>
        <p:nvSpPr>
          <p:cNvPr id="4" name="Slide Image Placeholder 3">
            <a:extLst>
              <a:ext uri="{FF2B5EF4-FFF2-40B4-BE49-F238E27FC236}">
                <a16:creationId xmlns:a16="http://schemas.microsoft.com/office/drawing/2014/main" id="{58E52E4D-D342-3F40-9A4C-A362BE29F84A}"/>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C6B6062-93AE-B84F-B524-DD091AE49F7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34D040E-B92F-6247-BA35-2582C019903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0D70910-B46C-7B49-AC73-5BDF801AE73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0B8EA89C-B936-E441-9C9C-A71A08CE4B69}"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5613"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2813"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0013"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7213"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656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fld id="{CA380626-DED1-4413-8066-8FA9C2A55A73}" type="slidenum">
              <a:rPr lang="en-US" altLang="en-US" smtClean="0">
                <a:solidFill>
                  <a:srgbClr val="000000"/>
                </a:solidFill>
                <a:latin typeface="VNI-Times" pitchFamily="2" charset="0"/>
              </a:rPr>
              <a:pPr>
                <a:defRPr/>
              </a:pPr>
              <a:t>1</a:t>
            </a:fld>
            <a:endParaRPr lang="en-US" altLang="en-US">
              <a:solidFill>
                <a:srgbClr val="000000"/>
              </a:solidFill>
              <a:latin typeface="VNI-Times" pitchFamily="2" charset="0"/>
            </a:endParaRPr>
          </a:p>
        </p:txBody>
      </p:sp>
    </p:spTree>
    <p:extLst>
      <p:ext uri="{BB962C8B-B14F-4D97-AF65-F5344CB8AC3E}">
        <p14:creationId xmlns:p14="http://schemas.microsoft.com/office/powerpoint/2010/main" val="134164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1F9A5F13-0F9C-2A4B-B1B9-8E5F11807CD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860E85-1BDD-E84E-8BEB-72681E9526D9}" type="slidenum">
              <a:rPr lang="en-US" altLang="en-US" smtClean="0">
                <a:solidFill>
                  <a:srgbClr val="000000"/>
                </a:solidFill>
                <a:latin typeface="Arial" panose="020B0604020202020204" pitchFamily="34" charset="0"/>
                <a:ea typeface="ＭＳ Ｐゴシック" panose="020B0600070205080204" pitchFamily="34" charset="-128"/>
              </a:rPr>
              <a:pPr>
                <a:spcBef>
                  <a:spcPct val="0"/>
                </a:spcBef>
              </a:pPr>
              <a:t>29</a:t>
            </a:fld>
            <a:endParaRPr lang="en-US" altLang="en-US">
              <a:solidFill>
                <a:srgbClr val="000000"/>
              </a:solidFill>
              <a:latin typeface="Arial" panose="020B0604020202020204" pitchFamily="34" charset="0"/>
              <a:ea typeface="ＭＳ Ｐゴシック" panose="020B0600070205080204" pitchFamily="34" charset="-128"/>
            </a:endParaRPr>
          </a:p>
        </p:txBody>
      </p:sp>
      <p:sp>
        <p:nvSpPr>
          <p:cNvPr id="63490" name="Rectangle 2">
            <a:extLst>
              <a:ext uri="{FF2B5EF4-FFF2-40B4-BE49-F238E27FC236}">
                <a16:creationId xmlns:a16="http://schemas.microsoft.com/office/drawing/2014/main" id="{3EE6C798-5B91-B24F-927F-7E7D6AC70BD3}"/>
              </a:ext>
            </a:extLst>
          </p:cNvPr>
          <p:cNvSpPr>
            <a:spLocks noGrp="1" noRot="1" noChangeAspect="1" noChangeArrowheads="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a:extLst>
              <a:ext uri="{FF2B5EF4-FFF2-40B4-BE49-F238E27FC236}">
                <a16:creationId xmlns:a16="http://schemas.microsoft.com/office/drawing/2014/main" id="{938E0BFC-301D-484C-8F81-14C23F750E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E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66867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685800" y="1600200"/>
            <a:ext cx="7772400" cy="931434"/>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9B0CBE35-B79E-104E-A32D-CB49491985E4}"/>
              </a:ext>
            </a:extLst>
          </p:cNvPr>
          <p:cNvSpPr>
            <a:spLocks noGrp="1"/>
          </p:cNvSpPr>
          <p:nvPr>
            <p:ph type="dt" sz="half" idx="10"/>
          </p:nvPr>
        </p:nvSpPr>
        <p:spPr/>
        <p:txBody>
          <a:bodyPr/>
          <a:lstStyle>
            <a:lvl1pPr>
              <a:defRPr>
                <a:latin typeface="Arial" charset="0"/>
              </a:defRPr>
            </a:lvl1pPr>
          </a:lstStyle>
          <a:p>
            <a:pPr>
              <a:defRPr/>
            </a:pPr>
            <a:fld id="{06CDC6F2-BD85-4C4A-9884-79646BAFE638}" type="datetime1">
              <a:rPr lang="vi-VN" smtClean="0"/>
              <a:t>28/10/2022</a:t>
            </a:fld>
            <a:endParaRPr lang="en-US"/>
          </a:p>
        </p:txBody>
      </p:sp>
      <p:sp>
        <p:nvSpPr>
          <p:cNvPr id="5" name="Footer Placeholder 4">
            <a:extLst>
              <a:ext uri="{FF2B5EF4-FFF2-40B4-BE49-F238E27FC236}">
                <a16:creationId xmlns:a16="http://schemas.microsoft.com/office/drawing/2014/main" id="{8A998920-70F0-A544-8C17-05A3D37058C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DF3F7ED7-0ADE-7346-89DE-B9D74BC6A32C}"/>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4BC0C971-8988-2F42-9CE0-02E5257E1DA2}" type="slidenum">
              <a:rPr lang="en-US" altLang="vi-VN"/>
              <a:pPr>
                <a:defRPr/>
              </a:pPr>
              <a:t>‹#›</a:t>
            </a:fld>
            <a:endParaRPr lang="en-US" altLang="vi-VN"/>
          </a:p>
        </p:txBody>
      </p:sp>
    </p:spTree>
    <p:extLst>
      <p:ext uri="{BB962C8B-B14F-4D97-AF65-F5344CB8AC3E}">
        <p14:creationId xmlns:p14="http://schemas.microsoft.com/office/powerpoint/2010/main" val="304336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A0E6F09-23E5-164D-B5A4-C23FE66E5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3D0FE77F-1B75-1840-B7C6-53D20AC765AD}"/>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27FE09BB-C1C8-6E4B-9D0C-13265B06718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00A9FAA-D03B-B945-8988-3A7E95503779}"/>
              </a:ext>
            </a:extLst>
          </p:cNvPr>
          <p:cNvSpPr>
            <a:spLocks noGrp="1"/>
          </p:cNvSpPr>
          <p:nvPr>
            <p:ph type="dt" sz="half" idx="10"/>
          </p:nvPr>
        </p:nvSpPr>
        <p:spPr/>
        <p:txBody>
          <a:bodyPr/>
          <a:lstStyle>
            <a:lvl1pPr>
              <a:defRPr>
                <a:latin typeface="Arial" charset="0"/>
              </a:defRPr>
            </a:lvl1pPr>
          </a:lstStyle>
          <a:p>
            <a:pPr>
              <a:defRPr/>
            </a:pPr>
            <a:fld id="{5D8CCD45-D2CE-1D42-BF77-B1858C1A930F}" type="datetime1">
              <a:rPr lang="vi-VN" smtClean="0"/>
              <a:t>28/10/2022</a:t>
            </a:fld>
            <a:endParaRPr lang="en-US"/>
          </a:p>
        </p:txBody>
      </p:sp>
      <p:sp>
        <p:nvSpPr>
          <p:cNvPr id="8" name="Footer Placeholder 4">
            <a:extLst>
              <a:ext uri="{FF2B5EF4-FFF2-40B4-BE49-F238E27FC236}">
                <a16:creationId xmlns:a16="http://schemas.microsoft.com/office/drawing/2014/main" id="{8A35DBF0-F6D0-E04B-BD1E-973155ED408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1845E7AB-760E-234E-8CFF-477B19BD63C3}"/>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AD2482EE-5C2D-4F49-B4B6-E093473A0C1C}" type="slidenum">
              <a:rPr lang="en-US" altLang="vi-VN"/>
              <a:pPr>
                <a:defRPr/>
              </a:pPr>
              <a:t>‹#›</a:t>
            </a:fld>
            <a:endParaRPr lang="en-US" altLang="vi-VN"/>
          </a:p>
        </p:txBody>
      </p:sp>
    </p:spTree>
    <p:extLst>
      <p:ext uri="{BB962C8B-B14F-4D97-AF65-F5344CB8AC3E}">
        <p14:creationId xmlns:p14="http://schemas.microsoft.com/office/powerpoint/2010/main" val="22939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A3F416D-22DE-2346-B9BF-044D3820E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7307B661-1649-7F4C-BFE3-770960B7968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841DC7FA-25CA-CF42-9E31-AD4E171D6789}"/>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Vertical Title 1"/>
          <p:cNvSpPr>
            <a:spLocks noGrp="1"/>
          </p:cNvSpPr>
          <p:nvPr>
            <p:ph type="title" orient="vert"/>
          </p:nvPr>
        </p:nvSpPr>
        <p:spPr>
          <a:xfrm>
            <a:off x="6629400" y="205981"/>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1"/>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BCE5896-0EE2-844F-AD98-C7F49F1E24E5}"/>
              </a:ext>
            </a:extLst>
          </p:cNvPr>
          <p:cNvSpPr>
            <a:spLocks noGrp="1"/>
          </p:cNvSpPr>
          <p:nvPr>
            <p:ph type="dt" sz="half" idx="10"/>
          </p:nvPr>
        </p:nvSpPr>
        <p:spPr/>
        <p:txBody>
          <a:bodyPr/>
          <a:lstStyle>
            <a:lvl1pPr>
              <a:defRPr>
                <a:latin typeface="Arial" charset="0"/>
              </a:defRPr>
            </a:lvl1pPr>
          </a:lstStyle>
          <a:p>
            <a:pPr>
              <a:defRPr/>
            </a:pPr>
            <a:fld id="{C615FDC2-DCBC-1C44-B88E-3AA42E64B722}" type="datetime1">
              <a:rPr lang="vi-VN" smtClean="0"/>
              <a:t>28/10/2022</a:t>
            </a:fld>
            <a:endParaRPr lang="en-US"/>
          </a:p>
        </p:txBody>
      </p:sp>
      <p:sp>
        <p:nvSpPr>
          <p:cNvPr id="8" name="Footer Placeholder 4">
            <a:extLst>
              <a:ext uri="{FF2B5EF4-FFF2-40B4-BE49-F238E27FC236}">
                <a16:creationId xmlns:a16="http://schemas.microsoft.com/office/drawing/2014/main" id="{54903C2B-E25F-5943-ABBC-6D103C936AF3}"/>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E35353A2-ED50-3841-996C-C853C6E9FC17}"/>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D24847C1-0C2F-A542-9218-1D4151222F58}" type="slidenum">
              <a:rPr lang="en-US" altLang="vi-VN"/>
              <a:pPr>
                <a:defRPr/>
              </a:pPr>
              <a:t>‹#›</a:t>
            </a:fld>
            <a:endParaRPr lang="en-US" altLang="vi-VN"/>
          </a:p>
        </p:txBody>
      </p:sp>
    </p:spTree>
    <p:extLst>
      <p:ext uri="{BB962C8B-B14F-4D97-AF65-F5344CB8AC3E}">
        <p14:creationId xmlns:p14="http://schemas.microsoft.com/office/powerpoint/2010/main" val="769839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903753B-903F-B446-9031-8B0FCEA27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DFCBADC9-B017-2D45-B855-88C723AE8B7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1ECE5414-F737-6941-AE48-568DD884FE2B}"/>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143000" y="1943100"/>
            <a:ext cx="2438400" cy="914400"/>
          </a:xfrm>
        </p:spPr>
        <p:txBody>
          <a:bodyPr/>
          <a:lstStyle/>
          <a:p>
            <a:pPr lvl="0"/>
            <a:r>
              <a:rPr lang="en-US"/>
              <a:t>Edit Master text styles</a:t>
            </a:r>
          </a:p>
        </p:txBody>
      </p:sp>
      <p:sp>
        <p:nvSpPr>
          <p:cNvPr id="8" name="Rectangle 11">
            <a:extLst>
              <a:ext uri="{FF2B5EF4-FFF2-40B4-BE49-F238E27FC236}">
                <a16:creationId xmlns:a16="http://schemas.microsoft.com/office/drawing/2014/main" id="{DF1671C0-EBFE-E341-BAD7-5D5F75E81E9B}"/>
              </a:ext>
            </a:extLst>
          </p:cNvPr>
          <p:cNvSpPr>
            <a:spLocks noGrp="1" noChangeArrowheads="1"/>
          </p:cNvSpPr>
          <p:nvPr>
            <p:ph type="dt" sz="half" idx="14"/>
          </p:nvPr>
        </p:nvSpPr>
        <p:spPr/>
        <p:txBody>
          <a:bodyPr/>
          <a:lstStyle>
            <a:lvl1pPr>
              <a:defRPr>
                <a:latin typeface="Arial" charset="0"/>
              </a:defRPr>
            </a:lvl1pPr>
          </a:lstStyle>
          <a:p>
            <a:pPr>
              <a:defRPr/>
            </a:pPr>
            <a:fld id="{C50CCCAC-FFFE-134A-8CBC-CB9A65EFED87}" type="datetime1">
              <a:rPr lang="vi-VN" smtClean="0"/>
              <a:t>28/10/2022</a:t>
            </a:fld>
            <a:endParaRPr lang="en-US"/>
          </a:p>
        </p:txBody>
      </p:sp>
      <p:sp>
        <p:nvSpPr>
          <p:cNvPr id="9" name="Rectangle 12">
            <a:extLst>
              <a:ext uri="{FF2B5EF4-FFF2-40B4-BE49-F238E27FC236}">
                <a16:creationId xmlns:a16="http://schemas.microsoft.com/office/drawing/2014/main" id="{1319B471-363B-7E42-A629-E5C696AB27FB}"/>
              </a:ext>
            </a:extLst>
          </p:cNvPr>
          <p:cNvSpPr>
            <a:spLocks noGrp="1" noChangeArrowheads="1"/>
          </p:cNvSpPr>
          <p:nvPr>
            <p:ph type="ftr" sz="quarter" idx="15"/>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Rectangle 13">
            <a:extLst>
              <a:ext uri="{FF2B5EF4-FFF2-40B4-BE49-F238E27FC236}">
                <a16:creationId xmlns:a16="http://schemas.microsoft.com/office/drawing/2014/main" id="{4D63BD32-CC4D-B146-8CC0-D7531C7BDE74}"/>
              </a:ext>
            </a:extLst>
          </p:cNvPr>
          <p:cNvSpPr>
            <a:spLocks noGrp="1" noChangeArrowheads="1"/>
          </p:cNvSpPr>
          <p:nvPr>
            <p:ph type="sldNum" sz="quarter" idx="16"/>
          </p:nvPr>
        </p:nvSpPr>
        <p:spPr/>
        <p:txBody>
          <a:bodyPr/>
          <a:lstStyle>
            <a:lvl1pPr>
              <a:defRPr>
                <a:latin typeface="Arial" panose="020B0604020202020204" pitchFamily="34" charset="0"/>
              </a:defRPr>
            </a:lvl1pPr>
          </a:lstStyle>
          <a:p>
            <a:pPr>
              <a:defRPr/>
            </a:pPr>
            <a:fld id="{0D36893C-B7EC-0E4D-B31F-AE880AC28D0F}" type="slidenum">
              <a:rPr lang="en-US" altLang="vi-VN"/>
              <a:pPr>
                <a:defRPr/>
              </a:pPr>
              <a:t>‹#›</a:t>
            </a:fld>
            <a:endParaRPr lang="en-US" altLang="vi-VN"/>
          </a:p>
        </p:txBody>
      </p:sp>
    </p:spTree>
    <p:extLst>
      <p:ext uri="{BB962C8B-B14F-4D97-AF65-F5344CB8AC3E}">
        <p14:creationId xmlns:p14="http://schemas.microsoft.com/office/powerpoint/2010/main" val="710868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143000" y="1943100"/>
            <a:ext cx="2438400" cy="914400"/>
          </a:xfrm>
        </p:spPr>
        <p:txBody>
          <a:bodyPr/>
          <a:lstStyle/>
          <a:p>
            <a:pPr lvl="0"/>
            <a:r>
              <a:rPr lang="en-US"/>
              <a:t>Edit Master text styles</a:t>
            </a:r>
          </a:p>
        </p:txBody>
      </p:sp>
      <p:sp>
        <p:nvSpPr>
          <p:cNvPr id="4" name="Date Placeholder 3">
            <a:extLst>
              <a:ext uri="{FF2B5EF4-FFF2-40B4-BE49-F238E27FC236}">
                <a16:creationId xmlns:a16="http://schemas.microsoft.com/office/drawing/2014/main" id="{D64D276C-A4DE-2647-8CC1-BF7BCD8DBB7B}"/>
              </a:ext>
            </a:extLst>
          </p:cNvPr>
          <p:cNvSpPr>
            <a:spLocks noGrp="1"/>
          </p:cNvSpPr>
          <p:nvPr>
            <p:ph type="dt" sz="half" idx="14"/>
          </p:nvPr>
        </p:nvSpPr>
        <p:spPr/>
        <p:txBody>
          <a:bodyPr/>
          <a:lstStyle>
            <a:lvl1pPr>
              <a:defRPr>
                <a:latin typeface="Arial" charset="0"/>
              </a:defRPr>
            </a:lvl1pPr>
          </a:lstStyle>
          <a:p>
            <a:pPr>
              <a:defRPr/>
            </a:pPr>
            <a:fld id="{0772CAA9-40D2-134B-8570-C160103F7FD0}" type="datetime1">
              <a:rPr lang="vi-VN" smtClean="0"/>
              <a:t>28/10/2022</a:t>
            </a:fld>
            <a:endParaRPr lang="en-US"/>
          </a:p>
        </p:txBody>
      </p:sp>
      <p:sp>
        <p:nvSpPr>
          <p:cNvPr id="5" name="Footer Placeholder 4">
            <a:extLst>
              <a:ext uri="{FF2B5EF4-FFF2-40B4-BE49-F238E27FC236}">
                <a16:creationId xmlns:a16="http://schemas.microsoft.com/office/drawing/2014/main" id="{5FD7EF59-64C4-4744-BA79-6720BFC2FBDE}"/>
              </a:ext>
            </a:extLst>
          </p:cNvPr>
          <p:cNvSpPr>
            <a:spLocks noGrp="1"/>
          </p:cNvSpPr>
          <p:nvPr>
            <p:ph type="ftr" sz="quarter" idx="15"/>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5CDB8485-B2D5-7B4D-9A7B-0C4EBD4424DA}"/>
              </a:ext>
            </a:extLst>
          </p:cNvPr>
          <p:cNvSpPr>
            <a:spLocks noGrp="1"/>
          </p:cNvSpPr>
          <p:nvPr>
            <p:ph type="sldNum" sz="quarter" idx="16"/>
          </p:nvPr>
        </p:nvSpPr>
        <p:spPr/>
        <p:txBody>
          <a:bodyPr/>
          <a:lstStyle>
            <a:lvl1pPr>
              <a:defRPr>
                <a:latin typeface="Arial" panose="020B0604020202020204" pitchFamily="34" charset="0"/>
              </a:defRPr>
            </a:lvl1pPr>
          </a:lstStyle>
          <a:p>
            <a:pPr>
              <a:defRPr/>
            </a:pPr>
            <a:fld id="{697E2DDC-9AA0-3147-BEDC-EF62C0CC8729}" type="slidenum">
              <a:rPr lang="en-US" altLang="vi-VN"/>
              <a:pPr>
                <a:defRPr/>
              </a:pPr>
              <a:t>‹#›</a:t>
            </a:fld>
            <a:endParaRPr lang="en-US" altLang="vi-VN"/>
          </a:p>
        </p:txBody>
      </p:sp>
    </p:spTree>
    <p:extLst>
      <p:ext uri="{BB962C8B-B14F-4D97-AF65-F5344CB8AC3E}">
        <p14:creationId xmlns:p14="http://schemas.microsoft.com/office/powerpoint/2010/main" val="1435892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1" y="2914651"/>
            <a:ext cx="6400800" cy="1314450"/>
          </a:xfrm>
          <a:prstGeom prst="rect">
            <a:avLst/>
          </a:prstGeom>
        </p:spPr>
        <p:txBody>
          <a:bodyPr/>
          <a:lstStyle>
            <a:lvl1pPr marL="0" indent="0" algn="ctr">
              <a:buNone/>
              <a:defRPr>
                <a:solidFill>
                  <a:schemeClr val="tx1">
                    <a:tint val="75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8" indent="0" algn="ctr">
              <a:buNone/>
              <a:defRPr>
                <a:solidFill>
                  <a:schemeClr val="tx1">
                    <a:tint val="75000"/>
                  </a:schemeClr>
                </a:solidFill>
              </a:defRPr>
            </a:lvl4pPr>
            <a:lvl5pPr marL="1371532" indent="0" algn="ctr">
              <a:buNone/>
              <a:defRPr>
                <a:solidFill>
                  <a:schemeClr val="tx1">
                    <a:tint val="75000"/>
                  </a:schemeClr>
                </a:solidFill>
              </a:defRPr>
            </a:lvl5pPr>
            <a:lvl6pPr marL="1714414" indent="0" algn="ctr">
              <a:buNone/>
              <a:defRPr>
                <a:solidFill>
                  <a:schemeClr val="tx1">
                    <a:tint val="75000"/>
                  </a:schemeClr>
                </a:solidFill>
              </a:defRPr>
            </a:lvl6pPr>
            <a:lvl7pPr marL="2057297" indent="0" algn="ctr">
              <a:buNone/>
              <a:defRPr>
                <a:solidFill>
                  <a:schemeClr val="tx1">
                    <a:tint val="75000"/>
                  </a:schemeClr>
                </a:solidFill>
              </a:defRPr>
            </a:lvl7pPr>
            <a:lvl8pPr marL="2400179" indent="0" algn="ctr">
              <a:buNone/>
              <a:defRPr>
                <a:solidFill>
                  <a:schemeClr val="tx1">
                    <a:tint val="75000"/>
                  </a:schemeClr>
                </a:solidFill>
              </a:defRPr>
            </a:lvl8pPr>
            <a:lvl9pPr marL="2743062" indent="0" algn="ctr">
              <a:buNone/>
              <a:defRPr>
                <a:solidFill>
                  <a:schemeClr val="tx1">
                    <a:tint val="75000"/>
                  </a:schemeClr>
                </a:solidFill>
              </a:defRPr>
            </a:lvl9pPr>
          </a:lstStyle>
          <a:p>
            <a:r>
              <a:rPr lang="en-US"/>
              <a:t>Click to edit Master subtitle style</a:t>
            </a:r>
          </a:p>
        </p:txBody>
      </p:sp>
      <p:sp>
        <p:nvSpPr>
          <p:cNvPr id="11" name="Title 10"/>
          <p:cNvSpPr>
            <a:spLocks noGrp="1"/>
          </p:cNvSpPr>
          <p:nvPr>
            <p:ph type="title"/>
          </p:nvPr>
        </p:nvSpPr>
        <p:spPr>
          <a:xfrm>
            <a:off x="685802" y="1600200"/>
            <a:ext cx="7772401" cy="931434"/>
          </a:xfrm>
          <a:prstGeom prst="rect">
            <a:avLst/>
          </a:prstGeo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latin typeface="Arial" charset="0"/>
              </a:defRPr>
            </a:lvl1pPr>
          </a:lstStyle>
          <a:p>
            <a:pPr>
              <a:defRPr/>
            </a:pPr>
            <a:fld id="{2CC8BEC9-ED07-264F-916A-429F4BBB7802}" type="datetime1">
              <a:rPr lang="vi-VN" smtClean="0"/>
              <a:t>28/10/2022</a:t>
            </a:fld>
            <a:endParaRPr lang="en-US"/>
          </a:p>
        </p:txBody>
      </p:sp>
      <p:sp>
        <p:nvSpPr>
          <p:cNvPr id="5" name="Footer Placeholder 4"/>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6" name="Slide Number Placeholder 5"/>
          <p:cNvSpPr>
            <a:spLocks noGrp="1"/>
          </p:cNvSpPr>
          <p:nvPr>
            <p:ph type="sldNum" sz="quarter" idx="12"/>
          </p:nvPr>
        </p:nvSpPr>
        <p:spPr/>
        <p:txBody>
          <a:bodyPr/>
          <a:lstStyle>
            <a:lvl1pPr>
              <a:defRPr>
                <a:latin typeface="Arial" charset="0"/>
              </a:defRPr>
            </a:lvl1pPr>
          </a:lstStyle>
          <a:p>
            <a:pPr>
              <a:defRPr/>
            </a:pPr>
            <a:fld id="{88685D72-97D7-4734-806F-0B35F08DEB95}" type="slidenum">
              <a:rPr lang="en-US" altLang="en-US"/>
              <a:pPr>
                <a:defRPr/>
              </a:pPr>
              <a:t>‹#›</a:t>
            </a:fld>
            <a:endParaRPr lang="en-US" altLang="en-US"/>
          </a:p>
        </p:txBody>
      </p:sp>
    </p:spTree>
    <p:extLst>
      <p:ext uri="{BB962C8B-B14F-4D97-AF65-F5344CB8AC3E}">
        <p14:creationId xmlns:p14="http://schemas.microsoft.com/office/powerpoint/2010/main" val="1102812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1"/>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a:extLst>
              <a:ext uri="{FF2B5EF4-FFF2-40B4-BE49-F238E27FC236}">
                <a16:creationId xmlns:a16="http://schemas.microsoft.com/office/drawing/2014/main" id="{6C20FC36-D8A0-D146-AE8D-5972E2B652E1}"/>
              </a:ext>
            </a:extLst>
          </p:cNvPr>
          <p:cNvSpPr>
            <a:spLocks noGrp="1" noChangeArrowheads="1"/>
          </p:cNvSpPr>
          <p:nvPr>
            <p:ph type="ftr" sz="quarter" idx="10"/>
          </p:nvPr>
        </p:nvSpPr>
        <p:spPr/>
        <p:txBody>
          <a:bodyPr/>
          <a:lstStyle>
            <a:lvl1pPr>
              <a:defRPr>
                <a:solidFill>
                  <a:srgbClr val="1F5281"/>
                </a:solidFill>
              </a:defRPr>
            </a:lvl1pPr>
          </a:lstStyle>
          <a:p>
            <a:pPr>
              <a:defRPr/>
            </a:pPr>
            <a:r>
              <a:rPr lang="vi-VN"/>
              <a:t>306102- Chương 3</a:t>
            </a:r>
            <a:endParaRPr lang="en-US"/>
          </a:p>
        </p:txBody>
      </p:sp>
      <p:sp>
        <p:nvSpPr>
          <p:cNvPr id="4" name="Rectangle 6">
            <a:extLst>
              <a:ext uri="{FF2B5EF4-FFF2-40B4-BE49-F238E27FC236}">
                <a16:creationId xmlns:a16="http://schemas.microsoft.com/office/drawing/2014/main" id="{6A639EBA-913E-2843-BC71-452A96311086}"/>
              </a:ext>
            </a:extLst>
          </p:cNvPr>
          <p:cNvSpPr>
            <a:spLocks noGrp="1" noChangeArrowheads="1"/>
          </p:cNvSpPr>
          <p:nvPr>
            <p:ph type="sldNum" sz="quarter" idx="11"/>
          </p:nvPr>
        </p:nvSpPr>
        <p:spPr/>
        <p:txBody>
          <a:bodyPr/>
          <a:lstStyle>
            <a:lvl1pPr>
              <a:defRPr>
                <a:solidFill>
                  <a:srgbClr val="1F5281"/>
                </a:solidFill>
              </a:defRPr>
            </a:lvl1pPr>
          </a:lstStyle>
          <a:p>
            <a:pPr>
              <a:defRPr/>
            </a:pPr>
            <a:fld id="{1FF95699-F4E8-2C4F-8D92-633BA6651848}" type="slidenum">
              <a:rPr lang="en-US"/>
              <a:pPr>
                <a:defRPr/>
              </a:pPr>
              <a:t>‹#›</a:t>
            </a:fld>
            <a:endParaRPr lang="en-US"/>
          </a:p>
        </p:txBody>
      </p:sp>
      <p:sp>
        <p:nvSpPr>
          <p:cNvPr id="5" name="Rectangle 18">
            <a:extLst>
              <a:ext uri="{FF2B5EF4-FFF2-40B4-BE49-F238E27FC236}">
                <a16:creationId xmlns:a16="http://schemas.microsoft.com/office/drawing/2014/main" id="{06A38E08-D67A-2A4C-9C38-A5D966A54EB8}"/>
              </a:ext>
            </a:extLst>
          </p:cNvPr>
          <p:cNvSpPr>
            <a:spLocks noGrp="1" noChangeArrowheads="1"/>
          </p:cNvSpPr>
          <p:nvPr>
            <p:ph type="dt" sz="half" idx="12"/>
          </p:nvPr>
        </p:nvSpPr>
        <p:spPr/>
        <p:txBody>
          <a:bodyPr/>
          <a:lstStyle>
            <a:lvl1pPr>
              <a:defRPr>
                <a:solidFill>
                  <a:srgbClr val="1F5281"/>
                </a:solidFill>
              </a:defRPr>
            </a:lvl1pPr>
          </a:lstStyle>
          <a:p>
            <a:pPr>
              <a:defRPr/>
            </a:pPr>
            <a:fld id="{B5643D91-4BAE-DA48-BB5F-14FBD9060351}" type="datetime1">
              <a:rPr lang="en-US"/>
              <a:pPr>
                <a:defRPr/>
              </a:pPr>
              <a:t>10/28/22</a:t>
            </a:fld>
            <a:endParaRPr lang="en-US"/>
          </a:p>
        </p:txBody>
      </p:sp>
    </p:spTree>
    <p:extLst>
      <p:ext uri="{BB962C8B-B14F-4D97-AF65-F5344CB8AC3E}">
        <p14:creationId xmlns:p14="http://schemas.microsoft.com/office/powerpoint/2010/main" val="277798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C782596-477E-B84B-8705-C67EF9976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8A7472FD-A178-D746-A30E-0AEC121DB812}"/>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D74A071C-CC19-1F47-81C9-F20580E78028}"/>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5654637-F5EE-7947-BF7E-87B4E2D36FE5}"/>
              </a:ext>
            </a:extLst>
          </p:cNvPr>
          <p:cNvSpPr>
            <a:spLocks noGrp="1"/>
          </p:cNvSpPr>
          <p:nvPr>
            <p:ph type="dt" sz="half" idx="10"/>
          </p:nvPr>
        </p:nvSpPr>
        <p:spPr/>
        <p:txBody>
          <a:bodyPr/>
          <a:lstStyle>
            <a:lvl1pPr>
              <a:defRPr>
                <a:latin typeface="Arial" charset="0"/>
              </a:defRPr>
            </a:lvl1pPr>
          </a:lstStyle>
          <a:p>
            <a:pPr>
              <a:defRPr/>
            </a:pPr>
            <a:fld id="{57719C86-96A0-3444-B6A3-F0F149BE2DE6}" type="datetime1">
              <a:rPr lang="vi-VN" smtClean="0"/>
              <a:t>28/10/2022</a:t>
            </a:fld>
            <a:endParaRPr lang="en-US"/>
          </a:p>
        </p:txBody>
      </p:sp>
      <p:sp>
        <p:nvSpPr>
          <p:cNvPr id="8" name="Footer Placeholder 4">
            <a:extLst>
              <a:ext uri="{FF2B5EF4-FFF2-40B4-BE49-F238E27FC236}">
                <a16:creationId xmlns:a16="http://schemas.microsoft.com/office/drawing/2014/main" id="{1BA4EE64-5A25-5C44-AAB3-46C71F734B7D}"/>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7E0C2DEC-C9A6-CA49-8848-073ED91C8237}"/>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38486DA0-B0B7-964F-8D1F-2C4AA6B5CDE8}" type="slidenum">
              <a:rPr lang="en-US" altLang="vi-VN"/>
              <a:pPr>
                <a:defRPr/>
              </a:pPr>
              <a:t>‹#›</a:t>
            </a:fld>
            <a:endParaRPr lang="en-US" altLang="vi-VN"/>
          </a:p>
        </p:txBody>
      </p:sp>
    </p:spTree>
    <p:extLst>
      <p:ext uri="{BB962C8B-B14F-4D97-AF65-F5344CB8AC3E}">
        <p14:creationId xmlns:p14="http://schemas.microsoft.com/office/powerpoint/2010/main" val="3304254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5DA05DD-60BD-2D4F-B333-E82AAA60B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7">
            <a:extLst>
              <a:ext uri="{FF2B5EF4-FFF2-40B4-BE49-F238E27FC236}">
                <a16:creationId xmlns:a16="http://schemas.microsoft.com/office/drawing/2014/main" id="{CA7BBA7C-FDC5-C64A-AECD-D1BE84FA4C80}"/>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8">
            <a:extLst>
              <a:ext uri="{FF2B5EF4-FFF2-40B4-BE49-F238E27FC236}">
                <a16:creationId xmlns:a16="http://schemas.microsoft.com/office/drawing/2014/main" id="{C50B7DD3-7759-C14A-A91E-D2F896DC2CB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722313" y="3305177"/>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7472C870-CDB6-FA4F-8A3E-40D0F3B7928B}"/>
              </a:ext>
            </a:extLst>
          </p:cNvPr>
          <p:cNvSpPr>
            <a:spLocks noGrp="1"/>
          </p:cNvSpPr>
          <p:nvPr>
            <p:ph type="dt" sz="half" idx="10"/>
          </p:nvPr>
        </p:nvSpPr>
        <p:spPr/>
        <p:txBody>
          <a:bodyPr/>
          <a:lstStyle>
            <a:lvl1pPr>
              <a:defRPr>
                <a:latin typeface="Arial" charset="0"/>
              </a:defRPr>
            </a:lvl1pPr>
          </a:lstStyle>
          <a:p>
            <a:pPr>
              <a:defRPr/>
            </a:pPr>
            <a:fld id="{87EDC5EF-EBA3-EF40-9E64-771BE7CBCED1}" type="datetime1">
              <a:rPr lang="vi-VN" smtClean="0"/>
              <a:t>28/10/2022</a:t>
            </a:fld>
            <a:endParaRPr lang="en-US"/>
          </a:p>
        </p:txBody>
      </p:sp>
      <p:sp>
        <p:nvSpPr>
          <p:cNvPr id="8" name="Footer Placeholder 4">
            <a:extLst>
              <a:ext uri="{FF2B5EF4-FFF2-40B4-BE49-F238E27FC236}">
                <a16:creationId xmlns:a16="http://schemas.microsoft.com/office/drawing/2014/main" id="{5DF5D231-42CD-4B48-8A95-70B0B6BDC1C4}"/>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9" name="Slide Number Placeholder 5">
            <a:extLst>
              <a:ext uri="{FF2B5EF4-FFF2-40B4-BE49-F238E27FC236}">
                <a16:creationId xmlns:a16="http://schemas.microsoft.com/office/drawing/2014/main" id="{58983158-A678-0D47-B2E0-B74F0031877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92E92AED-7F74-994D-93A6-4029471ABD6B}" type="slidenum">
              <a:rPr lang="en-US" altLang="vi-VN"/>
              <a:pPr>
                <a:defRPr/>
              </a:pPr>
              <a:t>‹#›</a:t>
            </a:fld>
            <a:endParaRPr lang="en-US" altLang="vi-VN"/>
          </a:p>
        </p:txBody>
      </p:sp>
    </p:spTree>
    <p:extLst>
      <p:ext uri="{BB962C8B-B14F-4D97-AF65-F5344CB8AC3E}">
        <p14:creationId xmlns:p14="http://schemas.microsoft.com/office/powerpoint/2010/main" val="281397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55F42529-CF8B-BB4A-A420-138A4B9F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C20EE92D-170E-F141-92BD-688FCEFDA315}"/>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4069CB3C-4DCE-0541-B5B7-8C9097565D6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2"/>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4">
            <a:extLst>
              <a:ext uri="{FF2B5EF4-FFF2-40B4-BE49-F238E27FC236}">
                <a16:creationId xmlns:a16="http://schemas.microsoft.com/office/drawing/2014/main" id="{F0EE583C-65C3-244F-ADE7-4ED95DB5E939}"/>
              </a:ext>
            </a:extLst>
          </p:cNvPr>
          <p:cNvSpPr>
            <a:spLocks noGrp="1"/>
          </p:cNvSpPr>
          <p:nvPr>
            <p:ph type="dt" sz="half" idx="10"/>
          </p:nvPr>
        </p:nvSpPr>
        <p:spPr/>
        <p:txBody>
          <a:bodyPr/>
          <a:lstStyle>
            <a:lvl1pPr>
              <a:defRPr>
                <a:latin typeface="Arial" charset="0"/>
              </a:defRPr>
            </a:lvl1pPr>
          </a:lstStyle>
          <a:p>
            <a:pPr>
              <a:defRPr/>
            </a:pPr>
            <a:fld id="{95C41F61-5738-EF45-8D05-0CC35B12DE8F}" type="datetime1">
              <a:rPr lang="vi-VN" smtClean="0"/>
              <a:t>28/10/2022</a:t>
            </a:fld>
            <a:endParaRPr lang="en-US"/>
          </a:p>
        </p:txBody>
      </p:sp>
      <p:sp>
        <p:nvSpPr>
          <p:cNvPr id="9" name="Footer Placeholder 5">
            <a:extLst>
              <a:ext uri="{FF2B5EF4-FFF2-40B4-BE49-F238E27FC236}">
                <a16:creationId xmlns:a16="http://schemas.microsoft.com/office/drawing/2014/main" id="{B193AE8B-4A94-4C4C-925F-8F9984F7702A}"/>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4A596A62-001C-AB45-9C87-FE9096FC84F8}"/>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7E98466D-315E-B249-A519-56D5171844D2}" type="slidenum">
              <a:rPr lang="en-US" altLang="vi-VN"/>
              <a:pPr>
                <a:defRPr/>
              </a:pPr>
              <a:t>‹#›</a:t>
            </a:fld>
            <a:endParaRPr lang="en-US" altLang="vi-VN"/>
          </a:p>
        </p:txBody>
      </p:sp>
    </p:spTree>
    <p:extLst>
      <p:ext uri="{BB962C8B-B14F-4D97-AF65-F5344CB8AC3E}">
        <p14:creationId xmlns:p14="http://schemas.microsoft.com/office/powerpoint/2010/main" val="344195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96C385-86A5-2C40-8EEB-BA19E401F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AA2E9A9B-F01B-9D47-A94C-2FB940D9FF57}"/>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3DC4BEC1-2F6F-9740-8807-C09877D082C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6"/>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6">
            <a:extLst>
              <a:ext uri="{FF2B5EF4-FFF2-40B4-BE49-F238E27FC236}">
                <a16:creationId xmlns:a16="http://schemas.microsoft.com/office/drawing/2014/main" id="{8BB25A36-74C2-484A-A55D-D500257D8429}"/>
              </a:ext>
            </a:extLst>
          </p:cNvPr>
          <p:cNvSpPr>
            <a:spLocks noGrp="1"/>
          </p:cNvSpPr>
          <p:nvPr>
            <p:ph type="dt" sz="half" idx="10"/>
          </p:nvPr>
        </p:nvSpPr>
        <p:spPr/>
        <p:txBody>
          <a:bodyPr/>
          <a:lstStyle>
            <a:lvl1pPr>
              <a:defRPr>
                <a:latin typeface="Arial" charset="0"/>
              </a:defRPr>
            </a:lvl1pPr>
          </a:lstStyle>
          <a:p>
            <a:pPr>
              <a:defRPr/>
            </a:pPr>
            <a:fld id="{0C1142B5-8262-C74E-B569-B5CBB19DD6AC}" type="datetime1">
              <a:rPr lang="vi-VN" smtClean="0"/>
              <a:t>28/10/2022</a:t>
            </a:fld>
            <a:endParaRPr lang="en-US"/>
          </a:p>
        </p:txBody>
      </p:sp>
      <p:sp>
        <p:nvSpPr>
          <p:cNvPr id="11" name="Footer Placeholder 7">
            <a:extLst>
              <a:ext uri="{FF2B5EF4-FFF2-40B4-BE49-F238E27FC236}">
                <a16:creationId xmlns:a16="http://schemas.microsoft.com/office/drawing/2014/main" id="{86B9C05B-6DB2-5541-BD8E-1AB2B8FF40F6}"/>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2" name="Slide Number Placeholder 8">
            <a:extLst>
              <a:ext uri="{FF2B5EF4-FFF2-40B4-BE49-F238E27FC236}">
                <a16:creationId xmlns:a16="http://schemas.microsoft.com/office/drawing/2014/main" id="{5406EBB3-D001-5F4A-A82E-01CEAF976A83}"/>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49E6DB99-0064-CC4C-BA36-295C0E5FB8DC}" type="slidenum">
              <a:rPr lang="en-US" altLang="vi-VN"/>
              <a:pPr>
                <a:defRPr/>
              </a:pPr>
              <a:t>‹#›</a:t>
            </a:fld>
            <a:endParaRPr lang="en-US" altLang="vi-VN"/>
          </a:p>
        </p:txBody>
      </p:sp>
    </p:spTree>
    <p:extLst>
      <p:ext uri="{BB962C8B-B14F-4D97-AF65-F5344CB8AC3E}">
        <p14:creationId xmlns:p14="http://schemas.microsoft.com/office/powerpoint/2010/main" val="1114249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9EF00903-DB23-4247-AE73-909F8A2DC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7">
            <a:extLst>
              <a:ext uri="{FF2B5EF4-FFF2-40B4-BE49-F238E27FC236}">
                <a16:creationId xmlns:a16="http://schemas.microsoft.com/office/drawing/2014/main" id="{B9A8735F-FA73-1146-92CE-A7FC31553813}"/>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5" name="Straight Connector 8">
            <a:extLst>
              <a:ext uri="{FF2B5EF4-FFF2-40B4-BE49-F238E27FC236}">
                <a16:creationId xmlns:a16="http://schemas.microsoft.com/office/drawing/2014/main" id="{0304D2E3-CF36-C748-9507-5C9344D12A02}"/>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t>Click to edit Master title style</a:t>
            </a:r>
          </a:p>
        </p:txBody>
      </p:sp>
      <p:sp>
        <p:nvSpPr>
          <p:cNvPr id="6" name="Date Placeholder 2">
            <a:extLst>
              <a:ext uri="{FF2B5EF4-FFF2-40B4-BE49-F238E27FC236}">
                <a16:creationId xmlns:a16="http://schemas.microsoft.com/office/drawing/2014/main" id="{4C4D5827-2BBE-0547-9B39-76B2B896AC2A}"/>
              </a:ext>
            </a:extLst>
          </p:cNvPr>
          <p:cNvSpPr>
            <a:spLocks noGrp="1"/>
          </p:cNvSpPr>
          <p:nvPr>
            <p:ph type="dt" sz="half" idx="10"/>
          </p:nvPr>
        </p:nvSpPr>
        <p:spPr/>
        <p:txBody>
          <a:bodyPr/>
          <a:lstStyle>
            <a:lvl1pPr>
              <a:defRPr>
                <a:latin typeface="Arial" charset="0"/>
              </a:defRPr>
            </a:lvl1pPr>
          </a:lstStyle>
          <a:p>
            <a:pPr>
              <a:defRPr/>
            </a:pPr>
            <a:fld id="{D220229E-3E6B-D34F-A843-A80CB397E508}" type="datetime1">
              <a:rPr lang="vi-VN" smtClean="0"/>
              <a:t>28/10/2022</a:t>
            </a:fld>
            <a:endParaRPr lang="en-US"/>
          </a:p>
        </p:txBody>
      </p:sp>
      <p:sp>
        <p:nvSpPr>
          <p:cNvPr id="7" name="Footer Placeholder 3">
            <a:extLst>
              <a:ext uri="{FF2B5EF4-FFF2-40B4-BE49-F238E27FC236}">
                <a16:creationId xmlns:a16="http://schemas.microsoft.com/office/drawing/2014/main" id="{27BD185D-909D-3D42-82EE-F28F3E21F2EF}"/>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8" name="Slide Number Placeholder 4">
            <a:extLst>
              <a:ext uri="{FF2B5EF4-FFF2-40B4-BE49-F238E27FC236}">
                <a16:creationId xmlns:a16="http://schemas.microsoft.com/office/drawing/2014/main" id="{E5B3DEF5-F445-2446-9DF5-D7423D771069}"/>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E30F064E-300A-6E46-927C-82EAE4079703}" type="slidenum">
              <a:rPr lang="en-US" altLang="vi-VN"/>
              <a:pPr>
                <a:defRPr/>
              </a:pPr>
              <a:t>‹#›</a:t>
            </a:fld>
            <a:endParaRPr lang="en-US" altLang="vi-VN"/>
          </a:p>
        </p:txBody>
      </p:sp>
    </p:spTree>
    <p:extLst>
      <p:ext uri="{BB962C8B-B14F-4D97-AF65-F5344CB8AC3E}">
        <p14:creationId xmlns:p14="http://schemas.microsoft.com/office/powerpoint/2010/main" val="405807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7FFF079-5C29-4141-8F1A-026BD30C3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7">
            <a:extLst>
              <a:ext uri="{FF2B5EF4-FFF2-40B4-BE49-F238E27FC236}">
                <a16:creationId xmlns:a16="http://schemas.microsoft.com/office/drawing/2014/main" id="{1E6E298E-8EE5-0144-9580-77EFC7C94BA8}"/>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4" name="Straight Connector 8">
            <a:extLst>
              <a:ext uri="{FF2B5EF4-FFF2-40B4-BE49-F238E27FC236}">
                <a16:creationId xmlns:a16="http://schemas.microsoft.com/office/drawing/2014/main" id="{11EDBD58-F08D-414B-BD24-BBB6BD8E084B}"/>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5" name="Date Placeholder 1">
            <a:extLst>
              <a:ext uri="{FF2B5EF4-FFF2-40B4-BE49-F238E27FC236}">
                <a16:creationId xmlns:a16="http://schemas.microsoft.com/office/drawing/2014/main" id="{D1A54F03-A485-594D-AEE9-86350296C6C1}"/>
              </a:ext>
            </a:extLst>
          </p:cNvPr>
          <p:cNvSpPr>
            <a:spLocks noGrp="1"/>
          </p:cNvSpPr>
          <p:nvPr>
            <p:ph type="dt" sz="half" idx="10"/>
          </p:nvPr>
        </p:nvSpPr>
        <p:spPr/>
        <p:txBody>
          <a:bodyPr/>
          <a:lstStyle>
            <a:lvl1pPr>
              <a:defRPr>
                <a:latin typeface="Arial" charset="0"/>
              </a:defRPr>
            </a:lvl1pPr>
          </a:lstStyle>
          <a:p>
            <a:pPr>
              <a:defRPr/>
            </a:pPr>
            <a:fld id="{D7B71520-6BA6-CD43-8455-0594D590592C}" type="datetime1">
              <a:rPr lang="vi-VN" smtClean="0"/>
              <a:t>28/10/2022</a:t>
            </a:fld>
            <a:endParaRPr lang="en-US"/>
          </a:p>
        </p:txBody>
      </p:sp>
      <p:sp>
        <p:nvSpPr>
          <p:cNvPr id="6" name="Footer Placeholder 2">
            <a:extLst>
              <a:ext uri="{FF2B5EF4-FFF2-40B4-BE49-F238E27FC236}">
                <a16:creationId xmlns:a16="http://schemas.microsoft.com/office/drawing/2014/main" id="{FD72C21C-3C79-474F-938B-F401B07583F6}"/>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7" name="Slide Number Placeholder 3">
            <a:extLst>
              <a:ext uri="{FF2B5EF4-FFF2-40B4-BE49-F238E27FC236}">
                <a16:creationId xmlns:a16="http://schemas.microsoft.com/office/drawing/2014/main" id="{D99A4CA0-9B61-E441-AE28-29197EC08B66}"/>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94036F51-5C42-8A43-8BCA-F307060FCE87}" type="slidenum">
              <a:rPr lang="en-US" altLang="vi-VN"/>
              <a:pPr>
                <a:defRPr/>
              </a:pPr>
              <a:t>‹#›</a:t>
            </a:fld>
            <a:endParaRPr lang="en-US" altLang="vi-VN"/>
          </a:p>
        </p:txBody>
      </p:sp>
    </p:spTree>
    <p:extLst>
      <p:ext uri="{BB962C8B-B14F-4D97-AF65-F5344CB8AC3E}">
        <p14:creationId xmlns:p14="http://schemas.microsoft.com/office/powerpoint/2010/main" val="134071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1F4D8E25-FC5F-D14F-98D2-D961847E4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1FEE595C-EA75-FC43-878F-934E2CA94C1B}"/>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99A736C1-6BD4-A84A-BD40-2F323D8E590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457201" y="1257301"/>
            <a:ext cx="2971800" cy="774272"/>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81400" y="1257302"/>
            <a:ext cx="5105400" cy="33373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14552"/>
            <a:ext cx="2971800" cy="248007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Edit Master text styles</a:t>
            </a:r>
          </a:p>
        </p:txBody>
      </p:sp>
      <p:sp>
        <p:nvSpPr>
          <p:cNvPr id="8" name="Date Placeholder 4">
            <a:extLst>
              <a:ext uri="{FF2B5EF4-FFF2-40B4-BE49-F238E27FC236}">
                <a16:creationId xmlns:a16="http://schemas.microsoft.com/office/drawing/2014/main" id="{77CC97A5-0404-7247-8216-BF4981458C74}"/>
              </a:ext>
            </a:extLst>
          </p:cNvPr>
          <p:cNvSpPr>
            <a:spLocks noGrp="1"/>
          </p:cNvSpPr>
          <p:nvPr>
            <p:ph type="dt" sz="half" idx="10"/>
          </p:nvPr>
        </p:nvSpPr>
        <p:spPr/>
        <p:txBody>
          <a:bodyPr/>
          <a:lstStyle>
            <a:lvl1pPr>
              <a:defRPr>
                <a:latin typeface="Arial" charset="0"/>
              </a:defRPr>
            </a:lvl1pPr>
          </a:lstStyle>
          <a:p>
            <a:pPr>
              <a:defRPr/>
            </a:pPr>
            <a:fld id="{E32AE235-6B18-6E4B-8C76-F6687399C8D6}" type="datetime1">
              <a:rPr lang="vi-VN" smtClean="0"/>
              <a:t>28/10/2022</a:t>
            </a:fld>
            <a:endParaRPr lang="en-US"/>
          </a:p>
        </p:txBody>
      </p:sp>
      <p:sp>
        <p:nvSpPr>
          <p:cNvPr id="9" name="Footer Placeholder 5">
            <a:extLst>
              <a:ext uri="{FF2B5EF4-FFF2-40B4-BE49-F238E27FC236}">
                <a16:creationId xmlns:a16="http://schemas.microsoft.com/office/drawing/2014/main" id="{F0387134-A9EE-0B4B-817D-2EE6DF5DB2B0}"/>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F8657DC4-93FC-7D46-AD8B-6C4DFC5048B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0E946A69-F731-584F-AF7C-E51F700B39D1}" type="slidenum">
              <a:rPr lang="en-US" altLang="vi-VN"/>
              <a:pPr>
                <a:defRPr/>
              </a:pPr>
              <a:t>‹#›</a:t>
            </a:fld>
            <a:endParaRPr lang="en-US" altLang="vi-VN"/>
          </a:p>
        </p:txBody>
      </p:sp>
    </p:spTree>
    <p:extLst>
      <p:ext uri="{BB962C8B-B14F-4D97-AF65-F5344CB8AC3E}">
        <p14:creationId xmlns:p14="http://schemas.microsoft.com/office/powerpoint/2010/main" val="316237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9B032E9E-0CE9-1B45-83D8-C3FFEC2B1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26988"/>
            <a:ext cx="1860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7">
            <a:extLst>
              <a:ext uri="{FF2B5EF4-FFF2-40B4-BE49-F238E27FC236}">
                <a16:creationId xmlns:a16="http://schemas.microsoft.com/office/drawing/2014/main" id="{ADFC28F5-52A1-CA42-BE9A-7FD1D8D4B823}"/>
              </a:ext>
            </a:extLst>
          </p:cNvPr>
          <p:cNvCxnSpPr>
            <a:cxnSpLocks noChangeShapeType="1"/>
          </p:cNvCxnSpPr>
          <p:nvPr/>
        </p:nvCxnSpPr>
        <p:spPr bwMode="auto">
          <a:xfrm>
            <a:off x="1066800" y="1036638"/>
            <a:ext cx="7651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B90DF134-EAE6-3947-9E53-07CAAA1C11B3}"/>
              </a:ext>
            </a:extLst>
          </p:cNvPr>
          <p:cNvCxnSpPr>
            <a:cxnSpLocks noChangeShapeType="1"/>
          </p:cNvCxnSpPr>
          <p:nvPr/>
        </p:nvCxnSpPr>
        <p:spPr bwMode="auto">
          <a:xfrm>
            <a:off x="1860550" y="798513"/>
            <a:ext cx="0" cy="3619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52600" y="1257303"/>
            <a:ext cx="5526088" cy="2288381"/>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Edit Master text styles</a:t>
            </a:r>
          </a:p>
        </p:txBody>
      </p:sp>
      <p:sp>
        <p:nvSpPr>
          <p:cNvPr id="8" name="Date Placeholder 4">
            <a:extLst>
              <a:ext uri="{FF2B5EF4-FFF2-40B4-BE49-F238E27FC236}">
                <a16:creationId xmlns:a16="http://schemas.microsoft.com/office/drawing/2014/main" id="{7484C884-2957-944B-A323-7A4045C05541}"/>
              </a:ext>
            </a:extLst>
          </p:cNvPr>
          <p:cNvSpPr>
            <a:spLocks noGrp="1"/>
          </p:cNvSpPr>
          <p:nvPr>
            <p:ph type="dt" sz="half" idx="10"/>
          </p:nvPr>
        </p:nvSpPr>
        <p:spPr/>
        <p:txBody>
          <a:bodyPr/>
          <a:lstStyle>
            <a:lvl1pPr>
              <a:defRPr>
                <a:latin typeface="Arial" charset="0"/>
              </a:defRPr>
            </a:lvl1pPr>
          </a:lstStyle>
          <a:p>
            <a:pPr>
              <a:defRPr/>
            </a:pPr>
            <a:fld id="{34A205BE-F627-814C-A1CC-9551BE581586}" type="datetime1">
              <a:rPr lang="vi-VN" smtClean="0"/>
              <a:t>28/10/2022</a:t>
            </a:fld>
            <a:endParaRPr lang="en-US"/>
          </a:p>
        </p:txBody>
      </p:sp>
      <p:sp>
        <p:nvSpPr>
          <p:cNvPr id="9" name="Footer Placeholder 5">
            <a:extLst>
              <a:ext uri="{FF2B5EF4-FFF2-40B4-BE49-F238E27FC236}">
                <a16:creationId xmlns:a16="http://schemas.microsoft.com/office/drawing/2014/main" id="{A83D1A71-A87C-4E4A-8D40-88BA37B7C7A5}"/>
              </a:ext>
            </a:extLst>
          </p:cNvPr>
          <p:cNvSpPr>
            <a:spLocks noGrp="1"/>
          </p:cNvSpPr>
          <p:nvPr>
            <p:ph type="ftr" sz="quarter" idx="11"/>
          </p:nvPr>
        </p:nvSpPr>
        <p:spPr/>
        <p:txBody>
          <a:bodyPr/>
          <a:lstStyle>
            <a:lvl1pPr>
              <a:defRPr>
                <a:latin typeface="Arial" charset="0"/>
              </a:defRPr>
            </a:lvl1pPr>
          </a:lstStyle>
          <a:p>
            <a:pPr>
              <a:defRPr/>
            </a:pPr>
            <a:r>
              <a:rPr lang="vi-VN"/>
              <a:t>306104_Chương 2: Sứ mệnh lịch sử của GCCN</a:t>
            </a:r>
            <a:endParaRPr lang="en-US"/>
          </a:p>
        </p:txBody>
      </p:sp>
      <p:sp>
        <p:nvSpPr>
          <p:cNvPr id="10" name="Slide Number Placeholder 6">
            <a:extLst>
              <a:ext uri="{FF2B5EF4-FFF2-40B4-BE49-F238E27FC236}">
                <a16:creationId xmlns:a16="http://schemas.microsoft.com/office/drawing/2014/main" id="{75BB70C8-6E7D-6C4C-907A-C42EAF60F6F1}"/>
              </a:ext>
            </a:extLst>
          </p:cNvPr>
          <p:cNvSpPr>
            <a:spLocks noGrp="1"/>
          </p:cNvSpPr>
          <p:nvPr>
            <p:ph type="sldNum" sz="quarter" idx="12"/>
          </p:nvPr>
        </p:nvSpPr>
        <p:spPr/>
        <p:txBody>
          <a:bodyPr/>
          <a:lstStyle>
            <a:lvl1pPr>
              <a:defRPr>
                <a:latin typeface="Arial" panose="020B0604020202020204" pitchFamily="34" charset="0"/>
              </a:defRPr>
            </a:lvl1pPr>
          </a:lstStyle>
          <a:p>
            <a:pPr>
              <a:defRPr/>
            </a:pPr>
            <a:fld id="{B3808C33-C261-A544-BC03-26535FD5C986}" type="slidenum">
              <a:rPr lang="en-US" altLang="vi-VN"/>
              <a:pPr>
                <a:defRPr/>
              </a:pPr>
              <a:t>‹#›</a:t>
            </a:fld>
            <a:endParaRPr lang="en-US" altLang="vi-VN"/>
          </a:p>
        </p:txBody>
      </p:sp>
    </p:spTree>
    <p:extLst>
      <p:ext uri="{BB962C8B-B14F-4D97-AF65-F5344CB8AC3E}">
        <p14:creationId xmlns:p14="http://schemas.microsoft.com/office/powerpoint/2010/main" val="394394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32D98F41-DA62-3F41-8FE3-67388C41FD66}"/>
              </a:ext>
            </a:extLst>
          </p:cNvPr>
          <p:cNvSpPr>
            <a:spLocks noGrp="1"/>
          </p:cNvSpPr>
          <p:nvPr>
            <p:ph type="title"/>
          </p:nvPr>
        </p:nvSpPr>
        <p:spPr bwMode="auto">
          <a:xfrm>
            <a:off x="2057400" y="47625"/>
            <a:ext cx="666115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vi-VN"/>
              <a:t>Click to edit Master title style</a:t>
            </a:r>
          </a:p>
        </p:txBody>
      </p:sp>
      <p:sp>
        <p:nvSpPr>
          <p:cNvPr id="1027" name="Text Placeholder 2">
            <a:extLst>
              <a:ext uri="{FF2B5EF4-FFF2-40B4-BE49-F238E27FC236}">
                <a16:creationId xmlns:a16="http://schemas.microsoft.com/office/drawing/2014/main" id="{F1BE34B4-01AA-1142-A6B4-C13D1A6E1E43}"/>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vi-VN"/>
              <a:t>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4" name="Date Placeholder 3">
            <a:extLst>
              <a:ext uri="{FF2B5EF4-FFF2-40B4-BE49-F238E27FC236}">
                <a16:creationId xmlns:a16="http://schemas.microsoft.com/office/drawing/2014/main" id="{79BB4BB6-7547-584D-A5F5-BC2FF56529EE}"/>
              </a:ext>
            </a:extLst>
          </p:cNvPr>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900">
                <a:solidFill>
                  <a:srgbClr val="898989"/>
                </a:solidFill>
                <a:latin typeface="VNI-Times" pitchFamily="2" charset="0"/>
                <a:ea typeface="+mn-ea"/>
                <a:cs typeface="+mn-cs"/>
              </a:defRPr>
            </a:lvl1pPr>
          </a:lstStyle>
          <a:p>
            <a:pPr>
              <a:defRPr/>
            </a:pPr>
            <a:fld id="{D5C3C4BD-2793-AE4D-811D-687371869EDF}" type="datetime1">
              <a:rPr lang="vi-VN" smtClean="0"/>
              <a:t>28/10/2022</a:t>
            </a:fld>
            <a:endParaRPr lang="en-US"/>
          </a:p>
        </p:txBody>
      </p:sp>
      <p:sp>
        <p:nvSpPr>
          <p:cNvPr id="5" name="Footer Placeholder 4">
            <a:extLst>
              <a:ext uri="{FF2B5EF4-FFF2-40B4-BE49-F238E27FC236}">
                <a16:creationId xmlns:a16="http://schemas.microsoft.com/office/drawing/2014/main" id="{052B9BB7-B525-724A-83E3-A81860E40450}"/>
              </a:ext>
            </a:extLst>
          </p:cNvPr>
          <p:cNvSpPr>
            <a:spLocks noGrp="1"/>
          </p:cNvSpPr>
          <p:nvPr>
            <p:ph type="ftr" sz="quarter" idx="3"/>
          </p:nvPr>
        </p:nvSpPr>
        <p:spPr>
          <a:xfrm>
            <a:off x="3124200" y="4767263"/>
            <a:ext cx="2895600" cy="274637"/>
          </a:xfrm>
          <a:prstGeom prst="rect">
            <a:avLst/>
          </a:prstGeom>
        </p:spPr>
        <p:txBody>
          <a:bodyPr vert="horz" wrap="square" lIns="91440" tIns="45720" rIns="91440" bIns="45720" numCol="1" anchor="ctr" anchorCtr="0" compatLnSpc="1">
            <a:prstTxWarp prst="textNoShape">
              <a:avLst/>
            </a:prstTxWarp>
          </a:bodyPr>
          <a:lstStyle>
            <a:lvl1pPr algn="ctr">
              <a:defRPr sz="900">
                <a:solidFill>
                  <a:srgbClr val="898989"/>
                </a:solidFill>
                <a:latin typeface="VNI-Times" pitchFamily="2" charset="0"/>
                <a:ea typeface="+mn-ea"/>
                <a:cs typeface="+mn-cs"/>
              </a:defRPr>
            </a:lvl1p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2D5E4A00-25D3-E142-92B6-DEEB3C1E109A}"/>
              </a:ext>
            </a:extLst>
          </p:cNvPr>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VNI-Times" pitchFamily="2" charset="0"/>
              </a:defRPr>
            </a:lvl1pPr>
          </a:lstStyle>
          <a:p>
            <a:pPr>
              <a:defRPr/>
            </a:pPr>
            <a:fld id="{AF644775-CBA6-A546-9263-65CAF438C43D}" type="slidenum">
              <a:rPr lang="en-US" altLang="vi-VN"/>
              <a:pPr>
                <a:defRPr/>
              </a:pPr>
              <a:t>‹#›</a:t>
            </a:fld>
            <a:endParaRPr lang="en-US" altLang="vi-VN"/>
          </a:p>
        </p:txBody>
      </p:sp>
    </p:spTree>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4" r:id="rId12"/>
    <p:sldLayoutId id="2147484725" r:id="rId13"/>
    <p:sldLayoutId id="2147484726" r:id="rId14"/>
    <p:sldLayoutId id="2147484727" r:id="rId15"/>
  </p:sldLayoutIdLst>
  <p:hf hdr="0"/>
  <p:txStyles>
    <p:titleStyle>
      <a:lvl1pPr algn="ctr" rtl="0" eaLnBrk="1" fontAlgn="base" hangingPunct="1">
        <a:spcBef>
          <a:spcPct val="0"/>
        </a:spcBef>
        <a:spcAft>
          <a:spcPct val="0"/>
        </a:spcAft>
        <a:defRPr sz="27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2pPr>
      <a:lvl3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3pPr>
      <a:lvl4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4pPr>
      <a:lvl5pPr algn="ctr" rtl="0" eaLnBrk="1" fontAlgn="base" hangingPunct="1">
        <a:spcBef>
          <a:spcPct val="0"/>
        </a:spcBef>
        <a:spcAft>
          <a:spcPct val="0"/>
        </a:spcAft>
        <a:defRPr sz="2700">
          <a:solidFill>
            <a:schemeClr val="tx1"/>
          </a:solidFill>
          <a:latin typeface="Calibri" pitchFamily="34" charset="0"/>
          <a:ea typeface="ＭＳ Ｐゴシック" charset="0"/>
          <a:cs typeface="ＭＳ Ｐゴシック" charset="0"/>
        </a:defRPr>
      </a:lvl5pPr>
      <a:lvl6pPr marL="342892" algn="ctr" rtl="0" eaLnBrk="1" fontAlgn="base" hangingPunct="1">
        <a:spcBef>
          <a:spcPct val="0"/>
        </a:spcBef>
        <a:spcAft>
          <a:spcPct val="0"/>
        </a:spcAft>
        <a:defRPr sz="2700">
          <a:solidFill>
            <a:schemeClr val="tx1"/>
          </a:solidFill>
          <a:latin typeface="Calibri" pitchFamily="34" charset="0"/>
        </a:defRPr>
      </a:lvl6pPr>
      <a:lvl7pPr marL="685783" algn="ctr" rtl="0" eaLnBrk="1" fontAlgn="base" hangingPunct="1">
        <a:spcBef>
          <a:spcPct val="0"/>
        </a:spcBef>
        <a:spcAft>
          <a:spcPct val="0"/>
        </a:spcAft>
        <a:defRPr sz="2700">
          <a:solidFill>
            <a:schemeClr val="tx1"/>
          </a:solidFill>
          <a:latin typeface="Calibri" pitchFamily="34" charset="0"/>
        </a:defRPr>
      </a:lvl7pPr>
      <a:lvl8pPr marL="1028675" algn="ctr" rtl="0" eaLnBrk="1" fontAlgn="base" hangingPunct="1">
        <a:spcBef>
          <a:spcPct val="0"/>
        </a:spcBef>
        <a:spcAft>
          <a:spcPct val="0"/>
        </a:spcAft>
        <a:defRPr sz="2700">
          <a:solidFill>
            <a:schemeClr val="tx1"/>
          </a:solidFill>
          <a:latin typeface="Calibri" pitchFamily="34" charset="0"/>
        </a:defRPr>
      </a:lvl8pPr>
      <a:lvl9pPr marL="1371566" algn="ctr" rtl="0" eaLnBrk="1" fontAlgn="base" hangingPunct="1">
        <a:spcBef>
          <a:spcPct val="0"/>
        </a:spcBef>
        <a:spcAft>
          <a:spcPct val="0"/>
        </a:spcAft>
        <a:defRPr sz="2700">
          <a:solidFill>
            <a:schemeClr val="tx1"/>
          </a:solidFill>
          <a:latin typeface="Calibri" pitchFamily="34" charset="0"/>
        </a:defRPr>
      </a:lvl9pPr>
    </p:titleStyle>
    <p:bodyStyle>
      <a:lvl1pPr marL="255588" indent="-255588"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ＭＳ Ｐゴシック" charset="0"/>
        </a:defRPr>
      </a:lvl1pPr>
      <a:lvl2pPr marL="555625" indent="-212725"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ＭＳ Ｐゴシック" charset="0"/>
          <a:cs typeface="+mn-cs"/>
        </a:defRPr>
      </a:lvl2pPr>
      <a:lvl3pPr marL="855663" indent="-169863" algn="l" rtl="0" eaLnBrk="1" fontAlgn="base" hangingPunct="1">
        <a:spcBef>
          <a:spcPct val="20000"/>
        </a:spcBef>
        <a:spcAft>
          <a:spcPct val="0"/>
        </a:spcAft>
        <a:buFont typeface="Arial" panose="020B0604020202020204" pitchFamily="34" charset="0"/>
        <a:buChar char="•"/>
        <a:defRPr kern="1200">
          <a:solidFill>
            <a:schemeClr val="tx1"/>
          </a:solidFill>
          <a:latin typeface="+mn-lt"/>
          <a:ea typeface="ＭＳ Ｐゴシック" charset="0"/>
          <a:cs typeface="+mn-cs"/>
        </a:defRPr>
      </a:lvl3pPr>
      <a:lvl4pPr marL="1198563" indent="-169863"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4pPr>
      <a:lvl5pPr marL="1541463" indent="-169863"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ＭＳ Ｐゴシック" charset="0"/>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g_Tranquochoa2n@tdtu.edu.vn"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117.jpeg"/><Relationship Id="rId7" Type="http://schemas.openxmlformats.org/officeDocument/2006/relationships/diagramColors" Target="../diagrams/colors50.xml"/><Relationship Id="rId2" Type="http://schemas.openxmlformats.org/officeDocument/2006/relationships/image" Target="../media/image116.jpeg"/><Relationship Id="rId1" Type="http://schemas.openxmlformats.org/officeDocument/2006/relationships/slideLayout" Target="../slideLayouts/slideLayout6.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103.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image" Target="../media/image117.jpeg"/><Relationship Id="rId7" Type="http://schemas.openxmlformats.org/officeDocument/2006/relationships/diagramColors" Target="../diagrams/colors51.xml"/><Relationship Id="rId2" Type="http://schemas.openxmlformats.org/officeDocument/2006/relationships/image" Target="../media/image116.jpeg"/><Relationship Id="rId1" Type="http://schemas.openxmlformats.org/officeDocument/2006/relationships/slideLayout" Target="../slideLayouts/slideLayout6.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Symphony_No_3.wma" TargetMode="External"/><Relationship Id="rId1" Type="http://schemas.microsoft.com/office/2007/relationships/media" Target="file:////D:/NHAC/Symphony_No_3.wma" TargetMode="Externa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18" Type="http://schemas.openxmlformats.org/officeDocument/2006/relationships/diagramLayout" Target="../diagrams/layout17.xml"/><Relationship Id="rId3" Type="http://schemas.openxmlformats.org/officeDocument/2006/relationships/diagramLayout" Target="../diagrams/layout14.xml"/><Relationship Id="rId21" Type="http://schemas.microsoft.com/office/2007/relationships/diagramDrawing" Target="../diagrams/drawing17.xml"/><Relationship Id="rId7" Type="http://schemas.openxmlformats.org/officeDocument/2006/relationships/diagramData" Target="../diagrams/data15.xml"/><Relationship Id="rId12" Type="http://schemas.openxmlformats.org/officeDocument/2006/relationships/diagramData" Target="../diagrams/data16.xml"/><Relationship Id="rId17" Type="http://schemas.openxmlformats.org/officeDocument/2006/relationships/diagramData" Target="../diagrams/data17.xml"/><Relationship Id="rId2" Type="http://schemas.openxmlformats.org/officeDocument/2006/relationships/diagramData" Target="../diagrams/data14.xml"/><Relationship Id="rId16" Type="http://schemas.microsoft.com/office/2007/relationships/diagramDrawing" Target="../diagrams/drawing16.xml"/><Relationship Id="rId20" Type="http://schemas.openxmlformats.org/officeDocument/2006/relationships/diagramColors" Target="../diagrams/colors17.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19" Type="http://schemas.openxmlformats.org/officeDocument/2006/relationships/diagramQuickStyle" Target="../diagrams/quickStyle17.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51.jp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24.xml"/><Relationship Id="rId7" Type="http://schemas.openxmlformats.org/officeDocument/2006/relationships/image" Target="../media/image67.png"/><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jpe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6.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6.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3.xml.rels><?xml version="1.0" encoding="UTF-8" standalone="yes"?>
<Relationships xmlns="http://schemas.openxmlformats.org/package/2006/relationships"><Relationship Id="rId8" Type="http://schemas.openxmlformats.org/officeDocument/2006/relationships/diagramLayout" Target="../diagrams/layout37.xml"/><Relationship Id="rId3" Type="http://schemas.openxmlformats.org/officeDocument/2006/relationships/diagramLayout" Target="../diagrams/layout36.xml"/><Relationship Id="rId7" Type="http://schemas.openxmlformats.org/officeDocument/2006/relationships/diagramData" Target="../diagrams/data37.xml"/><Relationship Id="rId2" Type="http://schemas.openxmlformats.org/officeDocument/2006/relationships/diagramData" Target="../diagrams/data36.xml"/><Relationship Id="rId1" Type="http://schemas.openxmlformats.org/officeDocument/2006/relationships/slideLayout" Target="../slideLayouts/slideLayout6.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94.png"/><Relationship Id="rId2" Type="http://schemas.openxmlformats.org/officeDocument/2006/relationships/diagramData" Target="../diagrams/data38.xml"/><Relationship Id="rId1" Type="http://schemas.openxmlformats.org/officeDocument/2006/relationships/slideLayout" Target="../slideLayouts/slideLayout6.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D:/NHAC/Symphony_No_3.wma" TargetMode="External"/><Relationship Id="rId1" Type="http://schemas.microsoft.com/office/2007/relationships/media" Target="file:////D:/NHAC/Symphony_No_3.wma" TargetMode="Externa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96.jpeg"/><Relationship Id="rId2" Type="http://schemas.openxmlformats.org/officeDocument/2006/relationships/diagramData" Target="../diagrams/data39.xml"/><Relationship Id="rId1" Type="http://schemas.openxmlformats.org/officeDocument/2006/relationships/slideLayout" Target="../slideLayouts/slideLayout6.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88.xml.rels><?xml version="1.0" encoding="UTF-8" standalone="yes"?>
<Relationships xmlns="http://schemas.openxmlformats.org/package/2006/relationships"><Relationship Id="rId8" Type="http://schemas.openxmlformats.org/officeDocument/2006/relationships/diagramLayout" Target="../diagrams/layout42.xml"/><Relationship Id="rId13" Type="http://schemas.openxmlformats.org/officeDocument/2006/relationships/diagramLayout" Target="../diagrams/layout43.xml"/><Relationship Id="rId18" Type="http://schemas.openxmlformats.org/officeDocument/2006/relationships/diagramLayout" Target="../diagrams/layout44.xml"/><Relationship Id="rId3" Type="http://schemas.openxmlformats.org/officeDocument/2006/relationships/diagramLayout" Target="../diagrams/layout41.xml"/><Relationship Id="rId21" Type="http://schemas.microsoft.com/office/2007/relationships/diagramDrawing" Target="../diagrams/drawing44.xml"/><Relationship Id="rId7" Type="http://schemas.openxmlformats.org/officeDocument/2006/relationships/diagramData" Target="../diagrams/data42.xml"/><Relationship Id="rId12" Type="http://schemas.openxmlformats.org/officeDocument/2006/relationships/diagramData" Target="../diagrams/data43.xml"/><Relationship Id="rId17" Type="http://schemas.openxmlformats.org/officeDocument/2006/relationships/diagramData" Target="../diagrams/data44.xml"/><Relationship Id="rId2" Type="http://schemas.openxmlformats.org/officeDocument/2006/relationships/diagramData" Target="../diagrams/data41.xml"/><Relationship Id="rId16" Type="http://schemas.microsoft.com/office/2007/relationships/diagramDrawing" Target="../diagrams/drawing43.xml"/><Relationship Id="rId20" Type="http://schemas.openxmlformats.org/officeDocument/2006/relationships/diagramColors" Target="../diagrams/colors44.xml"/><Relationship Id="rId1" Type="http://schemas.openxmlformats.org/officeDocument/2006/relationships/slideLayout" Target="../slideLayouts/slideLayout6.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5" Type="http://schemas.openxmlformats.org/officeDocument/2006/relationships/diagramColors" Target="../diagrams/colors43.xml"/><Relationship Id="rId10" Type="http://schemas.openxmlformats.org/officeDocument/2006/relationships/diagramColors" Target="../diagrams/colors42.xml"/><Relationship Id="rId19" Type="http://schemas.openxmlformats.org/officeDocument/2006/relationships/diagramQuickStyle" Target="../diagrams/quickStyle44.xml"/><Relationship Id="rId4" Type="http://schemas.openxmlformats.org/officeDocument/2006/relationships/diagramQuickStyle" Target="../diagrams/quickStyle41.xml"/><Relationship Id="rId9" Type="http://schemas.openxmlformats.org/officeDocument/2006/relationships/diagramQuickStyle" Target="../diagrams/quickStyle42.xml"/><Relationship Id="rId14" Type="http://schemas.openxmlformats.org/officeDocument/2006/relationships/diagramQuickStyle" Target="../diagrams/quickStyle4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6.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9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6.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9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6.xml"/><Relationship Id="rId4" Type="http://schemas.openxmlformats.org/officeDocument/2006/relationships/image" Target="../media/image103.jpe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6.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6.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6.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6.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5" descr="Image result for logo trường đh tôn đức thắng"/>
          <p:cNvSpPr>
            <a:spLocks noChangeAspect="1" noChangeArrowheads="1"/>
          </p:cNvSpPr>
          <p:nvPr/>
        </p:nvSpPr>
        <p:spPr bwMode="auto">
          <a:xfrm>
            <a:off x="1259873" y="561794"/>
            <a:ext cx="228587" cy="17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6" name="AutoShape 7" descr="Image result for logo trường đh tôn đức thắng"/>
          <p:cNvSpPr>
            <a:spLocks noChangeAspect="1" noChangeArrowheads="1"/>
          </p:cNvSpPr>
          <p:nvPr/>
        </p:nvSpPr>
        <p:spPr bwMode="auto">
          <a:xfrm>
            <a:off x="1374166" y="64751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7" name="AutoShape 9" descr="Image result for logo trường đh tôn đức thắng"/>
          <p:cNvSpPr>
            <a:spLocks noChangeAspect="1" noChangeArrowheads="1"/>
          </p:cNvSpPr>
          <p:nvPr/>
        </p:nvSpPr>
        <p:spPr bwMode="auto">
          <a:xfrm>
            <a:off x="1488460" y="73323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8" name="AutoShape 11" descr="Image result for logo trường đh tôn đức thắng"/>
          <p:cNvSpPr>
            <a:spLocks noChangeAspect="1" noChangeArrowheads="1"/>
          </p:cNvSpPr>
          <p:nvPr/>
        </p:nvSpPr>
        <p:spPr bwMode="auto">
          <a:xfrm>
            <a:off x="1602753" y="818956"/>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79" name="AutoShape 13" descr="Image result for logo trường đh tôn đức thắng"/>
          <p:cNvSpPr>
            <a:spLocks noChangeAspect="1" noChangeArrowheads="1"/>
          </p:cNvSpPr>
          <p:nvPr/>
        </p:nvSpPr>
        <p:spPr bwMode="auto">
          <a:xfrm>
            <a:off x="1717046" y="904675"/>
            <a:ext cx="228587" cy="17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50" dirty="0">
              <a:solidFill>
                <a:srgbClr val="000000"/>
              </a:solidFill>
            </a:endParaRPr>
          </a:p>
        </p:txBody>
      </p:sp>
      <p:sp>
        <p:nvSpPr>
          <p:cNvPr id="3081" name="Title 2"/>
          <p:cNvSpPr txBox="1">
            <a:spLocks/>
          </p:cNvSpPr>
          <p:nvPr/>
        </p:nvSpPr>
        <p:spPr bwMode="auto">
          <a:xfrm>
            <a:off x="1717046" y="126944"/>
            <a:ext cx="7426953" cy="94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400" b="1" dirty="0">
                <a:solidFill>
                  <a:srgbClr val="FF0000"/>
                </a:solidFill>
                <a:latin typeface="Times New Roman" pitchFamily="18" charset="0"/>
                <a:cs typeface="Times New Roman" pitchFamily="18" charset="0"/>
              </a:rPr>
              <a:t>TR</a:t>
            </a:r>
            <a:r>
              <a:rPr lang="vi-VN" altLang="en-US" sz="2400" b="1" dirty="0">
                <a:solidFill>
                  <a:srgbClr val="FF0000"/>
                </a:solidFill>
                <a:latin typeface="Times New Roman" pitchFamily="18" charset="0"/>
                <a:cs typeface="Times New Roman" pitchFamily="18" charset="0"/>
              </a:rPr>
              <a:t>ƯỜNG</a:t>
            </a:r>
            <a:r>
              <a:rPr lang="en-US" altLang="en-US" sz="2400" b="1" dirty="0">
                <a:solidFill>
                  <a:srgbClr val="FF0000"/>
                </a:solidFill>
                <a:latin typeface="Times New Roman" pitchFamily="18" charset="0"/>
                <a:cs typeface="Times New Roman" pitchFamily="18" charset="0"/>
              </a:rPr>
              <a:t> ĐẠI HỌC TÔN ĐỨC THẮNG</a:t>
            </a:r>
          </a:p>
          <a:p>
            <a:pPr algn="ctr" eaLnBrk="1" hangingPunct="1"/>
            <a:r>
              <a:rPr lang="en-US" altLang="en-US" sz="2400" b="1" dirty="0">
                <a:solidFill>
                  <a:srgbClr val="FF0000"/>
                </a:solidFill>
                <a:latin typeface="Times New Roman" pitchFamily="18" charset="0"/>
                <a:cs typeface="Times New Roman" pitchFamily="18" charset="0"/>
              </a:rPr>
              <a:t>KHOA KHOA HỌC XÃ HỘI VÀ NHÂN VĂN</a:t>
            </a:r>
          </a:p>
          <a:p>
            <a:pPr algn="ctr" eaLnBrk="1" hangingPunct="1"/>
            <a:r>
              <a:rPr lang="en-US" altLang="en-US" sz="2400" b="1" dirty="0">
                <a:solidFill>
                  <a:srgbClr val="FF0000"/>
                </a:solidFill>
                <a:latin typeface="Times New Roman" pitchFamily="18" charset="0"/>
                <a:cs typeface="Times New Roman" pitchFamily="18" charset="0"/>
              </a:rPr>
              <a:t>BỘ MÔN LÝ LUẬN CHÍNH TRỊ</a:t>
            </a:r>
          </a:p>
        </p:txBody>
      </p:sp>
      <p:sp>
        <p:nvSpPr>
          <p:cNvPr id="3082" name="Title 2"/>
          <p:cNvSpPr>
            <a:spLocks noGrp="1"/>
          </p:cNvSpPr>
          <p:nvPr/>
        </p:nvSpPr>
        <p:spPr bwMode="auto">
          <a:xfrm>
            <a:off x="609600" y="1782088"/>
            <a:ext cx="8229599" cy="69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en-US" sz="2400" b="1" dirty="0">
                <a:solidFill>
                  <a:srgbClr val="4D40F4"/>
                </a:solidFill>
                <a:latin typeface="Times New Roman" pitchFamily="18" charset="0"/>
                <a:cs typeface="Times New Roman" pitchFamily="18" charset="0"/>
              </a:rPr>
              <a:t>TRIẾT HỌC MÁC - LÊNIN </a:t>
            </a:r>
          </a:p>
          <a:p>
            <a:pPr algn="ctr"/>
            <a:r>
              <a:rPr lang="en-US" altLang="en-US" sz="2400" b="1" dirty="0" err="1">
                <a:solidFill>
                  <a:srgbClr val="4D40F4"/>
                </a:solidFill>
                <a:latin typeface="Times New Roman" pitchFamily="18" charset="0"/>
                <a:cs typeface="Times New Roman" pitchFamily="18" charset="0"/>
              </a:rPr>
              <a:t>Dành</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cho</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bậc</a:t>
            </a:r>
            <a:r>
              <a:rPr lang="en-US" altLang="en-US" sz="2400" b="1" dirty="0">
                <a:solidFill>
                  <a:srgbClr val="4D40F4"/>
                </a:solidFill>
                <a:latin typeface="Times New Roman" pitchFamily="18" charset="0"/>
                <a:cs typeface="Times New Roman" pitchFamily="18" charset="0"/>
              </a:rPr>
              <a:t> Đ</a:t>
            </a:r>
            <a:r>
              <a:rPr lang="vi-VN" altLang="en-US" sz="2400" b="1" dirty="0">
                <a:solidFill>
                  <a:srgbClr val="4D40F4"/>
                </a:solidFill>
                <a:latin typeface="Times New Roman" pitchFamily="18" charset="0"/>
                <a:cs typeface="Times New Roman" pitchFamily="18" charset="0"/>
              </a:rPr>
              <a:t>ại</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học</a:t>
            </a:r>
            <a:r>
              <a:rPr lang="en-US" altLang="en-US" sz="2400" b="1" dirty="0">
                <a:solidFill>
                  <a:srgbClr val="4D40F4"/>
                </a:solidFill>
                <a:latin typeface="Times New Roman" pitchFamily="18" charset="0"/>
                <a:cs typeface="Times New Roman" pitchFamily="18" charset="0"/>
              </a:rPr>
              <a:t> – </a:t>
            </a:r>
            <a:r>
              <a:rPr lang="en-US" altLang="en-US" sz="2400" b="1" dirty="0" err="1">
                <a:solidFill>
                  <a:srgbClr val="4D40F4"/>
                </a:solidFill>
                <a:latin typeface="Times New Roman" pitchFamily="18" charset="0"/>
                <a:cs typeface="Times New Roman" pitchFamily="18" charset="0"/>
              </a:rPr>
              <a:t>không</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chuyên</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Lý</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luận</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Chính</a:t>
            </a:r>
            <a:r>
              <a:rPr lang="en-US" altLang="en-US" sz="2400" b="1" dirty="0">
                <a:solidFill>
                  <a:srgbClr val="4D40F4"/>
                </a:solidFill>
                <a:latin typeface="Times New Roman" pitchFamily="18" charset="0"/>
                <a:cs typeface="Times New Roman" pitchFamily="18" charset="0"/>
              </a:rPr>
              <a:t> </a:t>
            </a:r>
            <a:r>
              <a:rPr lang="en-US" altLang="en-US" sz="2400" b="1" dirty="0" err="1">
                <a:solidFill>
                  <a:srgbClr val="4D40F4"/>
                </a:solidFill>
                <a:latin typeface="Times New Roman" pitchFamily="18" charset="0"/>
                <a:cs typeface="Times New Roman" pitchFamily="18" charset="0"/>
              </a:rPr>
              <a:t>trị</a:t>
            </a:r>
            <a:endParaRPr lang="en-US" altLang="en-US" sz="2400" b="1" dirty="0">
              <a:solidFill>
                <a:srgbClr val="4D40F4"/>
              </a:solidFill>
              <a:latin typeface="Times New Roman" pitchFamily="18" charset="0"/>
              <a:cs typeface="Times New Roman" pitchFamily="18" charset="0"/>
            </a:endParaRPr>
          </a:p>
        </p:txBody>
      </p:sp>
      <p:sp>
        <p:nvSpPr>
          <p:cNvPr id="3083" name="TextBox 3"/>
          <p:cNvSpPr txBox="1">
            <a:spLocks noChangeArrowheads="1"/>
          </p:cNvSpPr>
          <p:nvPr/>
        </p:nvSpPr>
        <p:spPr bwMode="auto">
          <a:xfrm>
            <a:off x="3486214" y="2670504"/>
            <a:ext cx="24705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sz="2000" b="1" dirty="0" err="1">
                <a:latin typeface="Times New Roman" pitchFamily="18" charset="0"/>
                <a:cs typeface="Times New Roman" pitchFamily="18" charset="0"/>
              </a:rPr>
              <a:t>Mã</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môn</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học</a:t>
            </a:r>
            <a:r>
              <a:rPr lang="en-US" altLang="en-US" sz="2000" b="1" dirty="0">
                <a:latin typeface="Times New Roman" pitchFamily="18" charset="0"/>
                <a:cs typeface="Times New Roman" pitchFamily="18" charset="0"/>
              </a:rPr>
              <a:t>: 306102</a:t>
            </a:r>
          </a:p>
        </p:txBody>
      </p:sp>
      <p:sp>
        <p:nvSpPr>
          <p:cNvPr id="44044" name="Date Placeholder 1"/>
          <p:cNvSpPr>
            <a:spLocks noGrp="1"/>
          </p:cNvSpPr>
          <p:nvPr>
            <p:ph type="dt" sz="half"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fld id="{8652AF99-D52F-1A45-BB70-D2642A71EC50}" type="datetime1">
              <a:rPr lang="vi-VN" altLang="en-US" smtClean="0">
                <a:solidFill>
                  <a:srgbClr val="898989"/>
                </a:solidFill>
              </a:rPr>
              <a:t>28/10/2022</a:t>
            </a:fld>
            <a:endParaRPr lang="en-US" altLang="en-US">
              <a:solidFill>
                <a:srgbClr val="898989"/>
              </a:solidFill>
            </a:endParaRPr>
          </a:p>
        </p:txBody>
      </p:sp>
      <p:sp>
        <p:nvSpPr>
          <p:cNvPr id="44045" name="Footer Placeholder 2"/>
          <p:cNvSpPr>
            <a:spLocks noGrp="1"/>
          </p:cNvSpPr>
          <p:nvPr>
            <p:ph type="ftr" sz="quarter" idx="11"/>
          </p:nvPr>
        </p:nvSpPr>
        <p:spPr bwMode="auto">
          <a:xfrm>
            <a:off x="3486214" y="4767263"/>
            <a:ext cx="2971628" cy="20537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r>
              <a:rPr lang="vi-VN" altLang="en-US">
                <a:solidFill>
                  <a:srgbClr val="898989"/>
                </a:solidFill>
              </a:rPr>
              <a:t>306104_Chương 2: Sứ mệnh lịch sử của GCCN</a:t>
            </a:r>
            <a:endParaRPr lang="en-US" altLang="en-US" dirty="0">
              <a:solidFill>
                <a:srgbClr val="898989"/>
              </a:solidFill>
            </a:endParaRPr>
          </a:p>
        </p:txBody>
      </p:sp>
      <p:sp>
        <p:nvSpPr>
          <p:cNvPr id="44046" name="Slide Number Placeholder 3"/>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557185" indent="-214301">
              <a:defRPr>
                <a:solidFill>
                  <a:schemeClr val="tx1"/>
                </a:solidFill>
                <a:latin typeface="Arial" charset="0"/>
              </a:defRPr>
            </a:lvl2pPr>
            <a:lvl3pPr marL="857207" indent="-171441">
              <a:defRPr>
                <a:solidFill>
                  <a:schemeClr val="tx1"/>
                </a:solidFill>
                <a:latin typeface="Arial" charset="0"/>
              </a:defRPr>
            </a:lvl3pPr>
            <a:lvl4pPr marL="1200090" indent="-171441">
              <a:defRPr>
                <a:solidFill>
                  <a:schemeClr val="tx1"/>
                </a:solidFill>
                <a:latin typeface="Arial" charset="0"/>
              </a:defRPr>
            </a:lvl4pPr>
            <a:lvl5pPr marL="1542973" indent="-171441">
              <a:defRPr>
                <a:solidFill>
                  <a:schemeClr val="tx1"/>
                </a:solidFill>
                <a:latin typeface="Arial" charset="0"/>
              </a:defRPr>
            </a:lvl5pPr>
            <a:lvl6pPr marL="1885855" indent="-171441" eaLnBrk="0" fontAlgn="base" hangingPunct="0">
              <a:spcBef>
                <a:spcPct val="0"/>
              </a:spcBef>
              <a:spcAft>
                <a:spcPct val="0"/>
              </a:spcAft>
              <a:defRPr>
                <a:solidFill>
                  <a:schemeClr val="tx1"/>
                </a:solidFill>
                <a:latin typeface="Arial" charset="0"/>
              </a:defRPr>
            </a:lvl6pPr>
            <a:lvl7pPr marL="2228738" indent="-171441" eaLnBrk="0" fontAlgn="base" hangingPunct="0">
              <a:spcBef>
                <a:spcPct val="0"/>
              </a:spcBef>
              <a:spcAft>
                <a:spcPct val="0"/>
              </a:spcAft>
              <a:defRPr>
                <a:solidFill>
                  <a:schemeClr val="tx1"/>
                </a:solidFill>
                <a:latin typeface="Arial" charset="0"/>
              </a:defRPr>
            </a:lvl7pPr>
            <a:lvl8pPr marL="2571621" indent="-171441" eaLnBrk="0" fontAlgn="base" hangingPunct="0">
              <a:spcBef>
                <a:spcPct val="0"/>
              </a:spcBef>
              <a:spcAft>
                <a:spcPct val="0"/>
              </a:spcAft>
              <a:defRPr>
                <a:solidFill>
                  <a:schemeClr val="tx1"/>
                </a:solidFill>
                <a:latin typeface="Arial" charset="0"/>
              </a:defRPr>
            </a:lvl8pPr>
            <a:lvl9pPr marL="2914503" indent="-171441" eaLnBrk="0" fontAlgn="base" hangingPunct="0">
              <a:spcBef>
                <a:spcPct val="0"/>
              </a:spcBef>
              <a:spcAft>
                <a:spcPct val="0"/>
              </a:spcAft>
              <a:defRPr>
                <a:solidFill>
                  <a:schemeClr val="tx1"/>
                </a:solidFill>
                <a:latin typeface="Arial" charset="0"/>
              </a:defRPr>
            </a:lvl9pPr>
          </a:lstStyle>
          <a:p>
            <a:pPr>
              <a:defRPr/>
            </a:pPr>
            <a:fld id="{5BF9579E-7042-449F-A388-39A26C48A805}" type="slidenum">
              <a:rPr lang="en-US" altLang="en-US" smtClean="0">
                <a:solidFill>
                  <a:srgbClr val="898989"/>
                </a:solidFill>
              </a:rPr>
              <a:pPr>
                <a:defRPr/>
              </a:pPr>
              <a:t>1</a:t>
            </a:fld>
            <a:endParaRPr lang="en-US" altLang="en-US">
              <a:solidFill>
                <a:srgbClr val="898989"/>
              </a:solidFill>
            </a:endParaRPr>
          </a:p>
        </p:txBody>
      </p:sp>
      <p:sp>
        <p:nvSpPr>
          <p:cNvPr id="15" name="TextBox 3"/>
          <p:cNvSpPr txBox="1">
            <a:spLocks noChangeArrowheads="1"/>
          </p:cNvSpPr>
          <p:nvPr/>
        </p:nvSpPr>
        <p:spPr bwMode="auto">
          <a:xfrm>
            <a:off x="3886200" y="3422834"/>
            <a:ext cx="436048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vi-VN" altLang="en-US" sz="2000" b="1" dirty="0">
                <a:latin typeface="Times New Roman" pitchFamily="18" charset="0"/>
                <a:cs typeface="Times New Roman" pitchFamily="18" charset="0"/>
              </a:rPr>
              <a:t>T</a:t>
            </a:r>
            <a:r>
              <a:rPr lang="en-US" altLang="en-US" sz="2000" b="1" dirty="0">
                <a:latin typeface="Times New Roman" pitchFamily="18" charset="0"/>
                <a:cs typeface="Times New Roman" pitchFamily="18" charset="0"/>
              </a:rPr>
              <a:t>S, GVC</a:t>
            </a:r>
            <a:r>
              <a:rPr lang="vi-VN"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Trần</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Quốc</a:t>
            </a:r>
            <a:r>
              <a:rPr lang="en-US" altLang="en-US" sz="2000" b="1" dirty="0">
                <a:latin typeface="Times New Roman" pitchFamily="18" charset="0"/>
                <a:cs typeface="Times New Roman" pitchFamily="18" charset="0"/>
              </a:rPr>
              <a:t> </a:t>
            </a:r>
            <a:r>
              <a:rPr lang="en-US" altLang="en-US" sz="2000" b="1" dirty="0" err="1">
                <a:latin typeface="Times New Roman" pitchFamily="18" charset="0"/>
                <a:cs typeface="Times New Roman" pitchFamily="18" charset="0"/>
              </a:rPr>
              <a:t>Hoàn</a:t>
            </a:r>
            <a:endParaRPr lang="en-US" altLang="en-US" sz="2000" b="1" dirty="0">
              <a:latin typeface="Times New Roman" pitchFamily="18" charset="0"/>
              <a:cs typeface="Times New Roman" pitchFamily="18" charset="0"/>
            </a:endParaRPr>
          </a:p>
          <a:p>
            <a:pPr eaLnBrk="1" hangingPunct="1"/>
            <a:r>
              <a:rPr lang="en-US" altLang="en-US" sz="2000" b="1" dirty="0">
                <a:latin typeface="Times New Roman" pitchFamily="18" charset="0"/>
                <a:cs typeface="Times New Roman" pitchFamily="18" charset="0"/>
              </a:rPr>
              <a:t>Email: </a:t>
            </a:r>
            <a:r>
              <a:rPr lang="en-US" altLang="en-US" sz="2000" b="1" dirty="0">
                <a:latin typeface="Times New Roman" pitchFamily="18" charset="0"/>
                <a:cs typeface="Times New Roman" pitchFamily="18" charset="0"/>
                <a:hlinkClick r:id="rId3">
                  <a:extLst>
                    <a:ext uri="{A12FA001-AC4F-418D-AE19-62706E023703}">
                      <ahyp:hlinkClr xmlns:ahyp="http://schemas.microsoft.com/office/drawing/2018/hyperlinkcolor" val="tx"/>
                    </a:ext>
                  </a:extLst>
                </a:hlinkClick>
              </a:rPr>
              <a:t>tg_tranquochoan@tdtu.edu.vn</a:t>
            </a:r>
            <a:endParaRPr lang="en-US" altLang="en-US" sz="2000" b="1" dirty="0">
              <a:latin typeface="Times New Roman" pitchFamily="18" charset="0"/>
              <a:cs typeface="Times New Roman" pitchFamily="18" charset="0"/>
            </a:endParaRPr>
          </a:p>
          <a:p>
            <a:pPr eaLnBrk="1" hangingPunct="1"/>
            <a:r>
              <a:rPr lang="en-US" altLang="en-US" sz="2000" b="1" dirty="0">
                <a:latin typeface="Times New Roman" pitchFamily="18" charset="0"/>
                <a:cs typeface="Times New Roman" pitchFamily="18" charset="0"/>
              </a:rPr>
              <a:t>SĐT: 0918987357</a:t>
            </a:r>
          </a:p>
        </p:txBody>
      </p:sp>
      <p:pic>
        <p:nvPicPr>
          <p:cNvPr id="14" name="Picture 14">
            <a:extLst>
              <a:ext uri="{FF2B5EF4-FFF2-40B4-BE49-F238E27FC236}">
                <a16:creationId xmlns:a16="http://schemas.microsoft.com/office/drawing/2014/main" id="{C8FF1166-77C3-1D48-B402-C1BEE7D7E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9" y="104589"/>
            <a:ext cx="154305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20303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Related image">
            <a:extLst>
              <a:ext uri="{FF2B5EF4-FFF2-40B4-BE49-F238E27FC236}">
                <a16:creationId xmlns:a16="http://schemas.microsoft.com/office/drawing/2014/main" id="{ED9FD71E-7B81-0E47-85B5-8FAF26FA9A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86312" y="2439591"/>
            <a:ext cx="1985963" cy="1293019"/>
          </a:xfrm>
        </p:spPr>
      </p:pic>
      <p:sp>
        <p:nvSpPr>
          <p:cNvPr id="43010" name="Footer Placeholder 3">
            <a:extLst>
              <a:ext uri="{FF2B5EF4-FFF2-40B4-BE49-F238E27FC236}">
                <a16:creationId xmlns:a16="http://schemas.microsoft.com/office/drawing/2014/main" id="{A4F946D4-D9B6-8F4C-A379-0D491D1CF14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 name="TextBox 6">
            <a:extLst>
              <a:ext uri="{FF2B5EF4-FFF2-40B4-BE49-F238E27FC236}">
                <a16:creationId xmlns:a16="http://schemas.microsoft.com/office/drawing/2014/main" id="{2C89445F-E708-D445-9C2C-A7D431AD50B7}"/>
              </a:ext>
            </a:extLst>
          </p:cNvPr>
          <p:cNvSpPr txBox="1">
            <a:spLocks noChangeArrowheads="1"/>
          </p:cNvSpPr>
          <p:nvPr/>
        </p:nvSpPr>
        <p:spPr bwMode="auto">
          <a:xfrm>
            <a:off x="838200" y="1064419"/>
            <a:ext cx="30539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Phương thức sản xuất  </a:t>
            </a:r>
          </a:p>
        </p:txBody>
      </p:sp>
      <p:sp>
        <p:nvSpPr>
          <p:cNvPr id="11" name="TextBox 6">
            <a:extLst>
              <a:ext uri="{FF2B5EF4-FFF2-40B4-BE49-F238E27FC236}">
                <a16:creationId xmlns:a16="http://schemas.microsoft.com/office/drawing/2014/main" id="{2751D051-9A0A-3340-A818-4F0784A53670}"/>
              </a:ext>
            </a:extLst>
          </p:cNvPr>
          <p:cNvSpPr txBox="1">
            <a:spLocks noChangeArrowheads="1"/>
          </p:cNvSpPr>
          <p:nvPr/>
        </p:nvSpPr>
        <p:spPr bwMode="auto">
          <a:xfrm>
            <a:off x="804863" y="1915716"/>
            <a:ext cx="268962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cách thức, phương thức </a:t>
            </a: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a:t>
            </a:r>
            <a:r>
              <a:rPr lang="vi-VN"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người</a:t>
            </a: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tiến hành sản xuất vật chất ở những giai đoạn lịch sử nhất định.   </a:t>
            </a:r>
          </a:p>
        </p:txBody>
      </p:sp>
      <p:sp>
        <p:nvSpPr>
          <p:cNvPr id="7" name="TextBox 6">
            <a:extLst>
              <a:ext uri="{FF2B5EF4-FFF2-40B4-BE49-F238E27FC236}">
                <a16:creationId xmlns:a16="http://schemas.microsoft.com/office/drawing/2014/main" id="{56E447F3-73A7-3A47-B265-53EB79666BA6}"/>
              </a:ext>
            </a:extLst>
          </p:cNvPr>
          <p:cNvSpPr txBox="1">
            <a:spLocks noChangeArrowheads="1"/>
          </p:cNvSpPr>
          <p:nvPr/>
        </p:nvSpPr>
        <p:spPr bwMode="auto">
          <a:xfrm>
            <a:off x="4869657" y="787003"/>
            <a:ext cx="340876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pSp>
        <p:nvGrpSpPr>
          <p:cNvPr id="28" name="Group 27">
            <a:extLst>
              <a:ext uri="{FF2B5EF4-FFF2-40B4-BE49-F238E27FC236}">
                <a16:creationId xmlns:a16="http://schemas.microsoft.com/office/drawing/2014/main" id="{598936DE-FBDE-3044-8ECD-2356AA9035B2}"/>
              </a:ext>
            </a:extLst>
          </p:cNvPr>
          <p:cNvGrpSpPr>
            <a:grpSpLocks/>
          </p:cNvGrpSpPr>
          <p:nvPr/>
        </p:nvGrpSpPr>
        <p:grpSpPr bwMode="auto">
          <a:xfrm>
            <a:off x="4814888" y="1172766"/>
            <a:ext cx="3550444" cy="3803810"/>
            <a:chOff x="3400170" y="1563838"/>
            <a:chExt cx="4733174" cy="5071571"/>
          </a:xfrm>
        </p:grpSpPr>
        <p:grpSp>
          <p:nvGrpSpPr>
            <p:cNvPr id="43035" name="Group 25">
              <a:extLst>
                <a:ext uri="{FF2B5EF4-FFF2-40B4-BE49-F238E27FC236}">
                  <a16:creationId xmlns:a16="http://schemas.microsoft.com/office/drawing/2014/main" id="{7635E155-F9D3-9845-B925-BCC65D3C89F8}"/>
                </a:ext>
              </a:extLst>
            </p:cNvPr>
            <p:cNvGrpSpPr>
              <a:grpSpLocks/>
            </p:cNvGrpSpPr>
            <p:nvPr/>
          </p:nvGrpSpPr>
          <p:grpSpPr bwMode="auto">
            <a:xfrm>
              <a:off x="3423979" y="4067238"/>
              <a:ext cx="4709365" cy="2568171"/>
              <a:chOff x="6624382" y="4067238"/>
              <a:chExt cx="4709365" cy="2568171"/>
            </a:xfrm>
          </p:grpSpPr>
          <p:sp>
            <p:nvSpPr>
              <p:cNvPr id="2" name="Rectangle 1">
                <a:extLst>
                  <a:ext uri="{FF2B5EF4-FFF2-40B4-BE49-F238E27FC236}">
                    <a16:creationId xmlns:a16="http://schemas.microsoft.com/office/drawing/2014/main" id="{2EAB3086-32CE-B846-9D9A-D72A316C43AC}"/>
                  </a:ext>
                </a:extLst>
              </p:cNvPr>
              <p:cNvSpPr/>
              <p:nvPr/>
            </p:nvSpPr>
            <p:spPr>
              <a:xfrm>
                <a:off x="6624382" y="4067238"/>
                <a:ext cx="1912634" cy="15604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latin typeface="Times New Roman" panose="02020603050405020304" pitchFamily="18" charset="0"/>
                    <a:ea typeface="Tahoma" panose="020B0604030504040204" pitchFamily="34" charset="0"/>
                    <a:cs typeface="Times New Roman" panose="02020603050405020304" pitchFamily="18" charset="0"/>
                  </a:rPr>
                  <a:t>Săn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bắt</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hái</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lượm</a:t>
                </a: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3038" name="TextBox 13">
                <a:extLst>
                  <a:ext uri="{FF2B5EF4-FFF2-40B4-BE49-F238E27FC236}">
                    <a16:creationId xmlns:a16="http://schemas.microsoft.com/office/drawing/2014/main" id="{19F600A7-318C-4544-9093-61BF160E0126}"/>
                  </a:ext>
                </a:extLst>
              </p:cNvPr>
              <p:cNvSpPr txBox="1">
                <a:spLocks noChangeArrowheads="1"/>
              </p:cNvSpPr>
              <p:nvPr/>
            </p:nvSpPr>
            <p:spPr bwMode="auto">
              <a:xfrm>
                <a:off x="6624634" y="5650558"/>
                <a:ext cx="4709113" cy="9848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 thức SX nguyên thủy  </a:t>
                </a:r>
              </a:p>
            </p:txBody>
          </p:sp>
        </p:grpSp>
        <p:pic>
          <p:nvPicPr>
            <p:cNvPr id="43036" name="Picture 4" descr="Related image">
              <a:extLst>
                <a:ext uri="{FF2B5EF4-FFF2-40B4-BE49-F238E27FC236}">
                  <a16:creationId xmlns:a16="http://schemas.microsoft.com/office/drawing/2014/main" id="{79F4084F-A052-9C4E-8EA9-9821F3830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170" y="1563838"/>
              <a:ext cx="4709113" cy="248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a:extLst>
              <a:ext uri="{FF2B5EF4-FFF2-40B4-BE49-F238E27FC236}">
                <a16:creationId xmlns:a16="http://schemas.microsoft.com/office/drawing/2014/main" id="{230161FC-6367-5F4F-81AB-3A1048FC9385}"/>
              </a:ext>
            </a:extLst>
          </p:cNvPr>
          <p:cNvGrpSpPr>
            <a:grpSpLocks/>
          </p:cNvGrpSpPr>
          <p:nvPr/>
        </p:nvGrpSpPr>
        <p:grpSpPr bwMode="auto">
          <a:xfrm>
            <a:off x="4814888" y="1172766"/>
            <a:ext cx="3532585" cy="3470374"/>
            <a:chOff x="6420092" y="1573307"/>
            <a:chExt cx="4709113" cy="4618213"/>
          </a:xfrm>
        </p:grpSpPr>
        <p:pic>
          <p:nvPicPr>
            <p:cNvPr id="43031" name="Picture 14" descr="Related image">
              <a:extLst>
                <a:ext uri="{FF2B5EF4-FFF2-40B4-BE49-F238E27FC236}">
                  <a16:creationId xmlns:a16="http://schemas.microsoft.com/office/drawing/2014/main" id="{FAF191F2-BBA6-6345-93C8-CB0D7A2FC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092" y="1573307"/>
              <a:ext cx="4709113" cy="250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16" descr="Image result for chÄn nuoi xa há»i no le">
              <a:extLst>
                <a:ext uri="{FF2B5EF4-FFF2-40B4-BE49-F238E27FC236}">
                  <a16:creationId xmlns:a16="http://schemas.microsoft.com/office/drawing/2014/main" id="{D0740B3E-47BB-4640-B56D-3ACDCE2A1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2102" y="4076148"/>
              <a:ext cx="2797103" cy="156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EA6CE303-3D7B-2D42-A802-B63D255B173D}"/>
                </a:ext>
              </a:extLst>
            </p:cNvPr>
            <p:cNvSpPr/>
            <p:nvPr/>
          </p:nvSpPr>
          <p:spPr>
            <a:xfrm>
              <a:off x="6420092" y="4076705"/>
              <a:ext cx="1912532" cy="15606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latin typeface="Times New Roman" panose="02020603050405020304" pitchFamily="18" charset="0"/>
                  <a:ea typeface="Tahoma" panose="020B0604030504040204" pitchFamily="34" charset="0"/>
                  <a:cs typeface="Times New Roman" panose="02020603050405020304" pitchFamily="18" charset="0"/>
                </a:rPr>
                <a:t>Trồng</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trọt</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chăn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nuôi</a:t>
              </a: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3034" name="TextBox 32">
              <a:extLst>
                <a:ext uri="{FF2B5EF4-FFF2-40B4-BE49-F238E27FC236}">
                  <a16:creationId xmlns:a16="http://schemas.microsoft.com/office/drawing/2014/main" id="{42D1C77A-3C41-0F44-9B6F-8EA9D84EE131}"/>
                </a:ext>
              </a:extLst>
            </p:cNvPr>
            <p:cNvSpPr txBox="1">
              <a:spLocks noChangeArrowheads="1"/>
            </p:cNvSpPr>
            <p:nvPr/>
          </p:nvSpPr>
          <p:spPr bwMode="auto">
            <a:xfrm>
              <a:off x="6420092" y="5638594"/>
              <a:ext cx="4709113" cy="5529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 thức SX CH Nô lệ  </a:t>
              </a:r>
            </a:p>
          </p:txBody>
        </p:sp>
      </p:grpSp>
      <p:grpSp>
        <p:nvGrpSpPr>
          <p:cNvPr id="34" name="Group 33">
            <a:extLst>
              <a:ext uri="{FF2B5EF4-FFF2-40B4-BE49-F238E27FC236}">
                <a16:creationId xmlns:a16="http://schemas.microsoft.com/office/drawing/2014/main" id="{486950E5-49C9-4D4C-BF9B-2C0B9DAEDA6D}"/>
              </a:ext>
            </a:extLst>
          </p:cNvPr>
          <p:cNvGrpSpPr>
            <a:grpSpLocks/>
          </p:cNvGrpSpPr>
          <p:nvPr/>
        </p:nvGrpSpPr>
        <p:grpSpPr bwMode="auto">
          <a:xfrm>
            <a:off x="4776788" y="1398985"/>
            <a:ext cx="3552825" cy="3370652"/>
            <a:chOff x="6294734" y="1426760"/>
            <a:chExt cx="4738141" cy="4658247"/>
          </a:xfrm>
        </p:grpSpPr>
        <p:pic>
          <p:nvPicPr>
            <p:cNvPr id="43025" name="Content Placeholder 5" descr="284HKCAF1150BCA0JFUMZCABBUHFNCAXDVI53CANU4MP9CAWGCYCQCAAMWRTECA3MRC30CAF1Q7A1CAWCZAO8CAN0KO1HCA2NFACDCA3HSWQJCAJA2IV3CAT1CWORCAZ3QARACAXC2SY6CAUWVBQ7.jpg">
              <a:extLst>
                <a:ext uri="{FF2B5EF4-FFF2-40B4-BE49-F238E27FC236}">
                  <a16:creationId xmlns:a16="http://schemas.microsoft.com/office/drawing/2014/main" id="{C8284064-034D-9F43-8381-881C3BCF4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8489" y="3926909"/>
              <a:ext cx="2784386" cy="1560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026" name="Group 35">
              <a:extLst>
                <a:ext uri="{FF2B5EF4-FFF2-40B4-BE49-F238E27FC236}">
                  <a16:creationId xmlns:a16="http://schemas.microsoft.com/office/drawing/2014/main" id="{D8A03FDF-309D-8444-82DC-9AD6A78F7BC7}"/>
                </a:ext>
              </a:extLst>
            </p:cNvPr>
            <p:cNvGrpSpPr>
              <a:grpSpLocks/>
            </p:cNvGrpSpPr>
            <p:nvPr/>
          </p:nvGrpSpPr>
          <p:grpSpPr bwMode="auto">
            <a:xfrm>
              <a:off x="6294734" y="1426760"/>
              <a:ext cx="4738141" cy="4658247"/>
              <a:chOff x="6294734" y="1426760"/>
              <a:chExt cx="4738141" cy="4658247"/>
            </a:xfrm>
          </p:grpSpPr>
          <p:grpSp>
            <p:nvGrpSpPr>
              <p:cNvPr id="43027" name="Group 36">
                <a:extLst>
                  <a:ext uri="{FF2B5EF4-FFF2-40B4-BE49-F238E27FC236}">
                    <a16:creationId xmlns:a16="http://schemas.microsoft.com/office/drawing/2014/main" id="{308E54B1-2028-F241-86BA-6D50174C36F4}"/>
                  </a:ext>
                </a:extLst>
              </p:cNvPr>
              <p:cNvGrpSpPr>
                <a:grpSpLocks/>
              </p:cNvGrpSpPr>
              <p:nvPr/>
            </p:nvGrpSpPr>
            <p:grpSpPr bwMode="auto">
              <a:xfrm>
                <a:off x="6299498" y="3926192"/>
                <a:ext cx="4733377" cy="2158815"/>
                <a:chOff x="6600370" y="4065962"/>
                <a:chExt cx="4733377" cy="2158815"/>
              </a:xfrm>
            </p:grpSpPr>
            <p:sp>
              <p:nvSpPr>
                <p:cNvPr id="39" name="Rectangle 38">
                  <a:extLst>
                    <a:ext uri="{FF2B5EF4-FFF2-40B4-BE49-F238E27FC236}">
                      <a16:creationId xmlns:a16="http://schemas.microsoft.com/office/drawing/2014/main" id="{FF3464E8-3215-7E4F-8957-3B265FFDAE95}"/>
                    </a:ext>
                  </a:extLst>
                </p:cNvPr>
                <p:cNvSpPr/>
                <p:nvPr/>
              </p:nvSpPr>
              <p:spPr>
                <a:xfrm>
                  <a:off x="6600370" y="4065962"/>
                  <a:ext cx="1937176" cy="15615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latin typeface="Times New Roman" panose="02020603050405020304" pitchFamily="18" charset="0"/>
                      <a:ea typeface="Tahoma" panose="020B0604030504040204" pitchFamily="34" charset="0"/>
                      <a:cs typeface="Times New Roman" panose="02020603050405020304" pitchFamily="18" charset="0"/>
                    </a:rPr>
                    <a:t>Thủ</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công</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nghiệp</a:t>
                  </a: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3030" name="TextBox 39">
                  <a:extLst>
                    <a:ext uri="{FF2B5EF4-FFF2-40B4-BE49-F238E27FC236}">
                      <a16:creationId xmlns:a16="http://schemas.microsoft.com/office/drawing/2014/main" id="{F1BFD6F3-577F-3742-9379-8C7B2B5A74BC}"/>
                    </a:ext>
                  </a:extLst>
                </p:cNvPr>
                <p:cNvSpPr txBox="1">
                  <a:spLocks noChangeArrowheads="1"/>
                </p:cNvSpPr>
                <p:nvPr/>
              </p:nvSpPr>
              <p:spPr bwMode="auto">
                <a:xfrm>
                  <a:off x="6624633" y="5650558"/>
                  <a:ext cx="4709114" cy="5742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 thức SX phong kiến  </a:t>
                  </a:r>
                </a:p>
              </p:txBody>
            </p:sp>
          </p:grpSp>
          <p:pic>
            <p:nvPicPr>
              <p:cNvPr id="43028" name="Picture 37" descr="det vai.jpg">
                <a:extLst>
                  <a:ext uri="{FF2B5EF4-FFF2-40B4-BE49-F238E27FC236}">
                    <a16:creationId xmlns:a16="http://schemas.microsoft.com/office/drawing/2014/main" id="{27BAD890-CAEA-5B44-A9DD-52EC44FA53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94734" y="1426760"/>
                <a:ext cx="4733174" cy="247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5" name="Picture 4" descr="Image result for san xuat cong nghiep gia doan dau">
            <a:extLst>
              <a:ext uri="{FF2B5EF4-FFF2-40B4-BE49-F238E27FC236}">
                <a16:creationId xmlns:a16="http://schemas.microsoft.com/office/drawing/2014/main" id="{EA4EA213-F97B-C04E-9B3D-2C52B43BD8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6319" y="1375173"/>
            <a:ext cx="3509963" cy="150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 descr="Image result for sáº£n xuáº¥t cÃ´ng nghiá»p 1.0">
            <a:extLst>
              <a:ext uri="{FF2B5EF4-FFF2-40B4-BE49-F238E27FC236}">
                <a16:creationId xmlns:a16="http://schemas.microsoft.com/office/drawing/2014/main" id="{3A0B767A-D573-644B-99C4-A66FD8B37C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8406" y="2900363"/>
            <a:ext cx="2047875"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Rectangle 46">
            <a:extLst>
              <a:ext uri="{FF2B5EF4-FFF2-40B4-BE49-F238E27FC236}">
                <a16:creationId xmlns:a16="http://schemas.microsoft.com/office/drawing/2014/main" id="{E4BC6CE1-B857-0C49-80B8-E3D15498258D}"/>
              </a:ext>
            </a:extLst>
          </p:cNvPr>
          <p:cNvSpPr/>
          <p:nvPr/>
        </p:nvSpPr>
        <p:spPr>
          <a:xfrm>
            <a:off x="4836319" y="2884885"/>
            <a:ext cx="1433513" cy="117038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latin typeface="Times New Roman" panose="02020603050405020304" pitchFamily="18" charset="0"/>
                <a:ea typeface="Tahoma" panose="020B0604030504040204" pitchFamily="34" charset="0"/>
                <a:cs typeface="Times New Roman" panose="02020603050405020304" pitchFamily="18" charset="0"/>
              </a:rPr>
              <a:t>Sản</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xuất</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công</a:t>
            </a:r>
            <a:r>
              <a:rPr lang="en-US" sz="2400" b="1" dirty="0">
                <a:latin typeface="Times New Roman" panose="02020603050405020304" pitchFamily="18" charset="0"/>
                <a:ea typeface="Tahoma" panose="020B0604030504040204" pitchFamily="34" charset="0"/>
                <a:cs typeface="Times New Roman" panose="02020603050405020304" pitchFamily="18" charset="0"/>
              </a:rPr>
              <a:t> </a:t>
            </a:r>
            <a:r>
              <a:rPr lang="en-US" sz="2400" b="1" dirty="0" err="1">
                <a:latin typeface="Times New Roman" panose="02020603050405020304" pitchFamily="18" charset="0"/>
                <a:ea typeface="Tahoma" panose="020B0604030504040204" pitchFamily="34" charset="0"/>
                <a:cs typeface="Times New Roman" panose="02020603050405020304" pitchFamily="18" charset="0"/>
              </a:rPr>
              <a:t>nghiệp</a:t>
            </a:r>
            <a:r>
              <a:rPr lang="en-US" sz="2400" b="1"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48" name="TextBox 47">
            <a:extLst>
              <a:ext uri="{FF2B5EF4-FFF2-40B4-BE49-F238E27FC236}">
                <a16:creationId xmlns:a16="http://schemas.microsoft.com/office/drawing/2014/main" id="{05BCDE94-D500-4A4E-A033-C5EB30D4B625}"/>
              </a:ext>
            </a:extLst>
          </p:cNvPr>
          <p:cNvSpPr txBox="1">
            <a:spLocks noChangeArrowheads="1"/>
          </p:cNvSpPr>
          <p:nvPr/>
        </p:nvSpPr>
        <p:spPr bwMode="auto">
          <a:xfrm>
            <a:off x="4844654" y="4081462"/>
            <a:ext cx="3532584" cy="7386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 thức SX TBCN và XHCN  </a:t>
            </a:r>
          </a:p>
        </p:txBody>
      </p:sp>
      <p:sp>
        <p:nvSpPr>
          <p:cNvPr id="49" name="TextBox 6">
            <a:extLst>
              <a:ext uri="{FF2B5EF4-FFF2-40B4-BE49-F238E27FC236}">
                <a16:creationId xmlns:a16="http://schemas.microsoft.com/office/drawing/2014/main" id="{CF1208B4-145F-124A-9E4D-4402AE523A1C}"/>
              </a:ext>
            </a:extLst>
          </p:cNvPr>
          <p:cNvSpPr txBox="1">
            <a:spLocks noChangeArrowheads="1"/>
          </p:cNvSpPr>
          <p:nvPr/>
        </p:nvSpPr>
        <p:spPr bwMode="auto">
          <a:xfrm>
            <a:off x="804863" y="1522810"/>
            <a:ext cx="305514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a:t>
            </a:r>
          </a:p>
        </p:txBody>
      </p:sp>
      <p:sp>
        <p:nvSpPr>
          <p:cNvPr id="43022" name="Date Placeholder 2">
            <a:extLst>
              <a:ext uri="{FF2B5EF4-FFF2-40B4-BE49-F238E27FC236}">
                <a16:creationId xmlns:a16="http://schemas.microsoft.com/office/drawing/2014/main" id="{A6B29A81-E7F6-2841-ABD9-F94FE11C2FD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5B4508E-ECC7-C94B-9A8A-B403F3D84A16}"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3023" name="Slide Number Placeholder 4">
            <a:extLst>
              <a:ext uri="{FF2B5EF4-FFF2-40B4-BE49-F238E27FC236}">
                <a16:creationId xmlns:a16="http://schemas.microsoft.com/office/drawing/2014/main" id="{C2407EF4-2999-0B4B-81F0-6DEF601E90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FF3F561-87CC-B246-8A5E-42A08685E9E4}" type="slidenum">
              <a:rPr lang="en-US" altLang="vi-VN" smtClean="0">
                <a:solidFill>
                  <a:srgbClr val="898989"/>
                </a:solidFill>
                <a:latin typeface="Arial" panose="020B0604020202020204" pitchFamily="34" charset="0"/>
              </a:rPr>
              <a:pPr/>
              <a:t>10</a:t>
            </a:fld>
            <a:endParaRPr lang="en-US" altLang="vi-VN">
              <a:solidFill>
                <a:srgbClr val="898989"/>
              </a:solidFill>
              <a:latin typeface="Arial" panose="020B0604020202020204" pitchFamily="34" charset="0"/>
            </a:endParaRPr>
          </a:p>
        </p:txBody>
      </p:sp>
      <p:sp>
        <p:nvSpPr>
          <p:cNvPr id="44" name="Title 1">
            <a:extLst>
              <a:ext uri="{FF2B5EF4-FFF2-40B4-BE49-F238E27FC236}">
                <a16:creationId xmlns:a16="http://schemas.microsoft.com/office/drawing/2014/main" id="{7564068D-96B9-4A4A-96DB-1C9A97707DE7}"/>
              </a:ext>
            </a:extLst>
          </p:cNvPr>
          <p:cNvSpPr txBox="1">
            <a:spLocks noChangeArrowheads="1"/>
          </p:cNvSpPr>
          <p:nvPr/>
        </p:nvSpPr>
        <p:spPr bwMode="auto">
          <a:xfrm>
            <a:off x="1543050" y="114300"/>
            <a:ext cx="7486650" cy="694135"/>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38168025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xit" presetSubtype="21" fill="hold" nodeType="clickEffect">
                                  <p:stCondLst>
                                    <p:cond delay="0"/>
                                  </p:stCondLst>
                                  <p:childTnLst>
                                    <p:animEffect transition="out" filter="barn(inVertical)">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par>
                                <p:cTn id="46" presetID="16" presetClass="exit" presetSubtype="21" fill="hold" nodeType="withEffect">
                                  <p:stCondLst>
                                    <p:cond delay="0"/>
                                  </p:stCondLst>
                                  <p:childTnLst>
                                    <p:animEffect transition="out" filter="barn(inVertical)">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6" presetClass="exit" presetSubtype="21" fill="hold" nodeType="clickEffect">
                                  <p:stCondLst>
                                    <p:cond delay="0"/>
                                  </p:stCondLst>
                                  <p:childTnLst>
                                    <p:animEffect transition="out" filter="barn(inVertical)">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xit" presetSubtype="4" fill="hold" nodeType="clickEffect">
                                  <p:stCondLst>
                                    <p:cond delay="0"/>
                                  </p:stCondLst>
                                  <p:childTnLst>
                                    <p:anim calcmode="lin" valueType="num">
                                      <p:cBhvr additive="base">
                                        <p:cTn id="69" dur="500"/>
                                        <p:tgtEl>
                                          <p:spTgt spid="34"/>
                                        </p:tgtEl>
                                        <p:attrNameLst>
                                          <p:attrName>ppt_x</p:attrName>
                                        </p:attrNameLst>
                                      </p:cBhvr>
                                      <p:tavLst>
                                        <p:tav tm="0">
                                          <p:val>
                                            <p:strVal val="ppt_x"/>
                                          </p:val>
                                        </p:tav>
                                        <p:tav tm="100000">
                                          <p:val>
                                            <p:strVal val="ppt_x"/>
                                          </p:val>
                                        </p:tav>
                                      </p:tavLst>
                                    </p:anim>
                                    <p:anim calcmode="lin" valueType="num">
                                      <p:cBhvr additive="base">
                                        <p:cTn id="70" dur="500"/>
                                        <p:tgtEl>
                                          <p:spTgt spid="34"/>
                                        </p:tgtEl>
                                        <p:attrNameLst>
                                          <p:attrName>ppt_y</p:attrName>
                                        </p:attrNameLst>
                                      </p:cBhvr>
                                      <p:tavLst>
                                        <p:tav tm="0">
                                          <p:val>
                                            <p:strVal val="ppt_y"/>
                                          </p:val>
                                        </p:tav>
                                        <p:tav tm="100000">
                                          <p:val>
                                            <p:strVal val="1+ppt_h/2"/>
                                          </p:val>
                                        </p:tav>
                                      </p:tavLst>
                                    </p:anim>
                                    <p:set>
                                      <p:cBhvr>
                                        <p:cTn id="71" dur="1" fill="hold">
                                          <p:stCondLst>
                                            <p:cond delay="499"/>
                                          </p:stCondLst>
                                        </p:cTn>
                                        <p:tgtEl>
                                          <p:spTgt spid="34"/>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42" presetClass="entr" presetSubtype="0" fill="hold"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1000"/>
                                        <p:tgtEl>
                                          <p:spTgt spid="45"/>
                                        </p:tgtEl>
                                      </p:cBhvr>
                                    </p:animEffect>
                                    <p:anim calcmode="lin" valueType="num">
                                      <p:cBhvr>
                                        <p:cTn id="77" dur="1000" fill="hold"/>
                                        <p:tgtEl>
                                          <p:spTgt spid="45"/>
                                        </p:tgtEl>
                                        <p:attrNameLst>
                                          <p:attrName>ppt_x</p:attrName>
                                        </p:attrNameLst>
                                      </p:cBhvr>
                                      <p:tavLst>
                                        <p:tav tm="0">
                                          <p:val>
                                            <p:strVal val="#ppt_x"/>
                                          </p:val>
                                        </p:tav>
                                        <p:tav tm="100000">
                                          <p:val>
                                            <p:strVal val="#ppt_x"/>
                                          </p:val>
                                        </p:tav>
                                      </p:tavLst>
                                    </p:anim>
                                    <p:anim calcmode="lin" valueType="num">
                                      <p:cBhvr>
                                        <p:cTn id="78" dur="1000" fill="hold"/>
                                        <p:tgtEl>
                                          <p:spTgt spid="4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1000"/>
                                        <p:tgtEl>
                                          <p:spTgt spid="47"/>
                                        </p:tgtEl>
                                      </p:cBhvr>
                                    </p:animEffect>
                                    <p:anim calcmode="lin" valueType="num">
                                      <p:cBhvr>
                                        <p:cTn id="82" dur="1000" fill="hold"/>
                                        <p:tgtEl>
                                          <p:spTgt spid="47"/>
                                        </p:tgtEl>
                                        <p:attrNameLst>
                                          <p:attrName>ppt_x</p:attrName>
                                        </p:attrNameLst>
                                      </p:cBhvr>
                                      <p:tavLst>
                                        <p:tav tm="0">
                                          <p:val>
                                            <p:strVal val="#ppt_x"/>
                                          </p:val>
                                        </p:tav>
                                        <p:tav tm="100000">
                                          <p:val>
                                            <p:strVal val="#ppt_x"/>
                                          </p:val>
                                        </p:tav>
                                      </p:tavLst>
                                    </p:anim>
                                    <p:anim calcmode="lin" valueType="num">
                                      <p:cBhvr>
                                        <p:cTn id="83" dur="1000" fill="hold"/>
                                        <p:tgtEl>
                                          <p:spTgt spid="47"/>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1000"/>
                                        <p:tgtEl>
                                          <p:spTgt spid="46"/>
                                        </p:tgtEl>
                                      </p:cBhvr>
                                    </p:animEffect>
                                    <p:anim calcmode="lin" valueType="num">
                                      <p:cBhvr>
                                        <p:cTn id="87" dur="1000" fill="hold"/>
                                        <p:tgtEl>
                                          <p:spTgt spid="46"/>
                                        </p:tgtEl>
                                        <p:attrNameLst>
                                          <p:attrName>ppt_x</p:attrName>
                                        </p:attrNameLst>
                                      </p:cBhvr>
                                      <p:tavLst>
                                        <p:tav tm="0">
                                          <p:val>
                                            <p:strVal val="#ppt_x"/>
                                          </p:val>
                                        </p:tav>
                                        <p:tav tm="100000">
                                          <p:val>
                                            <p:strVal val="#ppt_x"/>
                                          </p:val>
                                        </p:tav>
                                      </p:tavLst>
                                    </p:anim>
                                    <p:anim calcmode="lin" valueType="num">
                                      <p:cBhvr>
                                        <p:cTn id="88" dur="1000" fill="hold"/>
                                        <p:tgtEl>
                                          <p:spTgt spid="4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anim calcmode="lin" valueType="num">
                                      <p:cBhvr>
                                        <p:cTn id="92" dur="1000" fill="hold"/>
                                        <p:tgtEl>
                                          <p:spTgt spid="48"/>
                                        </p:tgtEl>
                                        <p:attrNameLst>
                                          <p:attrName>ppt_x</p:attrName>
                                        </p:attrNameLst>
                                      </p:cBhvr>
                                      <p:tavLst>
                                        <p:tav tm="0">
                                          <p:val>
                                            <p:strVal val="#ppt_x"/>
                                          </p:val>
                                        </p:tav>
                                        <p:tav tm="100000">
                                          <p:val>
                                            <p:strVal val="#ppt_x"/>
                                          </p:val>
                                        </p:tav>
                                      </p:tavLst>
                                    </p:anim>
                                    <p:anim calcmode="lin" valueType="num">
                                      <p:cBhvr>
                                        <p:cTn id="9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P spid="47" grpId="0" animBg="1"/>
      <p:bldP spid="48" grpId="0" animBg="1"/>
      <p:bldP spid="4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extBox 4">
            <a:extLst>
              <a:ext uri="{FF2B5EF4-FFF2-40B4-BE49-F238E27FC236}">
                <a16:creationId xmlns:a16="http://schemas.microsoft.com/office/drawing/2014/main" id="{70D1DEDB-E8D5-D44E-9C98-80FFC7B8A872}"/>
              </a:ext>
            </a:extLst>
          </p:cNvPr>
          <p:cNvSpPr txBox="1">
            <a:spLocks noChangeArrowheads="1"/>
          </p:cNvSpPr>
          <p:nvPr/>
        </p:nvSpPr>
        <p:spPr bwMode="auto">
          <a:xfrm>
            <a:off x="1828800" y="0"/>
            <a:ext cx="7424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Khái niệm quần chúng nhân dân, cá nhân – vĩ nhan/ lãnh tụ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36194" name="TextBox 5">
            <a:extLst>
              <a:ext uri="{FF2B5EF4-FFF2-40B4-BE49-F238E27FC236}">
                <a16:creationId xmlns:a16="http://schemas.microsoft.com/office/drawing/2014/main" id="{83469413-6F0D-AF4F-9072-40960780BA0F}"/>
              </a:ext>
            </a:extLst>
          </p:cNvPr>
          <p:cNvSpPr txBox="1">
            <a:spLocks noChangeArrowheads="1"/>
          </p:cNvSpPr>
          <p:nvPr/>
        </p:nvSpPr>
        <p:spPr bwMode="auto">
          <a:xfrm>
            <a:off x="2692003" y="422673"/>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niện cá nhân: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7" name="TextBox 4">
            <a:extLst>
              <a:ext uri="{FF2B5EF4-FFF2-40B4-BE49-F238E27FC236}">
                <a16:creationId xmlns:a16="http://schemas.microsoft.com/office/drawing/2014/main" id="{3AE56CB0-874D-734B-9121-B2B0CB00185A}"/>
              </a:ext>
            </a:extLst>
          </p:cNvPr>
          <p:cNvSpPr txBox="1">
            <a:spLocks noChangeArrowheads="1"/>
          </p:cNvSpPr>
          <p:nvPr/>
        </p:nvSpPr>
        <p:spPr bwMode="auto">
          <a:xfrm>
            <a:off x="592932" y="1204913"/>
            <a:ext cx="80938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1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 nhân: </a:t>
            </a:r>
            <a:r>
              <a:rPr lang="vi-VN" altLang="vi-VN" sz="1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dùng để chỉ mỗi con người cụ thể sống trong một cộng đồng xã hội nhất định và được phân biệt với những con người khác thông qua tính đơn nhất và tính phổ biến của nó</a:t>
            </a:r>
            <a:r>
              <a:rPr lang="en-US" altLang="vi-VN" sz="18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9" name="Right Arrow 8">
            <a:extLst>
              <a:ext uri="{FF2B5EF4-FFF2-40B4-BE49-F238E27FC236}">
                <a16:creationId xmlns:a16="http://schemas.microsoft.com/office/drawing/2014/main" id="{0A89D3BD-9B5C-8540-9CD2-1F4650B888A2}"/>
              </a:ext>
            </a:extLst>
          </p:cNvPr>
          <p:cNvSpPr/>
          <p:nvPr/>
        </p:nvSpPr>
        <p:spPr>
          <a:xfrm>
            <a:off x="213123" y="2727723"/>
            <a:ext cx="616744" cy="334565"/>
          </a:xfrm>
          <a:prstGeom prst="rightArrow">
            <a:avLst/>
          </a:prstGeom>
          <a:solidFill>
            <a:srgbClr val="C00000"/>
          </a:solidFill>
          <a:ln w="19050"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11" name="TextBox 4">
            <a:extLst>
              <a:ext uri="{FF2B5EF4-FFF2-40B4-BE49-F238E27FC236}">
                <a16:creationId xmlns:a16="http://schemas.microsoft.com/office/drawing/2014/main" id="{F2853913-3281-F34B-88FE-5E22F4563F38}"/>
              </a:ext>
            </a:extLst>
          </p:cNvPr>
          <p:cNvSpPr txBox="1">
            <a:spLocks noChangeArrowheads="1"/>
          </p:cNvSpPr>
          <p:nvPr/>
        </p:nvSpPr>
        <p:spPr bwMode="auto">
          <a:xfrm>
            <a:off x="948929" y="2583657"/>
            <a:ext cx="46553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Mỗi cá nhân là một chỉnh thể thống nhất, vừa mang tính cá biệt vừa mang tính phổ biến; </a:t>
            </a:r>
          </a:p>
        </p:txBody>
      </p:sp>
      <p:sp>
        <p:nvSpPr>
          <p:cNvPr id="12" name="TextBox 4">
            <a:extLst>
              <a:ext uri="{FF2B5EF4-FFF2-40B4-BE49-F238E27FC236}">
                <a16:creationId xmlns:a16="http://schemas.microsoft.com/office/drawing/2014/main" id="{B60BEEF0-0F6C-224B-8C0E-2A684FA7E444}"/>
              </a:ext>
            </a:extLst>
          </p:cNvPr>
          <p:cNvSpPr txBox="1">
            <a:spLocks noChangeArrowheads="1"/>
          </p:cNvSpPr>
          <p:nvPr/>
        </p:nvSpPr>
        <p:spPr bwMode="auto">
          <a:xfrm>
            <a:off x="885826" y="3381375"/>
            <a:ext cx="47184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chủ thể của LĐ, của mọi quan hệ XH và của nhận thức nhằm thực hiện chức năng cá nhân và XH trong một giai đoạn phát triển nhất định của lịch sử.</a:t>
            </a:r>
          </a:p>
        </p:txBody>
      </p:sp>
      <p:grpSp>
        <p:nvGrpSpPr>
          <p:cNvPr id="136199" name="Group 13">
            <a:extLst>
              <a:ext uri="{FF2B5EF4-FFF2-40B4-BE49-F238E27FC236}">
                <a16:creationId xmlns:a16="http://schemas.microsoft.com/office/drawing/2014/main" id="{7B29BDC2-B856-0B41-A11B-F0B939993DB7}"/>
              </a:ext>
            </a:extLst>
          </p:cNvPr>
          <p:cNvGrpSpPr>
            <a:grpSpLocks/>
          </p:cNvGrpSpPr>
          <p:nvPr/>
        </p:nvGrpSpPr>
        <p:grpSpPr bwMode="auto">
          <a:xfrm>
            <a:off x="6325791" y="1944291"/>
            <a:ext cx="2562225" cy="2765822"/>
            <a:chOff x="7324390" y="1674813"/>
            <a:chExt cx="3804821" cy="3571081"/>
          </a:xfrm>
        </p:grpSpPr>
        <p:pic>
          <p:nvPicPr>
            <p:cNvPr id="136203" name="Picture 14">
              <a:extLst>
                <a:ext uri="{FF2B5EF4-FFF2-40B4-BE49-F238E27FC236}">
                  <a16:creationId xmlns:a16="http://schemas.microsoft.com/office/drawing/2014/main" id="{2E23EDB9-B1D8-D24A-BC49-199A508E06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24390" y="1674813"/>
              <a:ext cx="1910766" cy="162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6204" name="Picture 15">
              <a:extLst>
                <a:ext uri="{FF2B5EF4-FFF2-40B4-BE49-F238E27FC236}">
                  <a16:creationId xmlns:a16="http://schemas.microsoft.com/office/drawing/2014/main" id="{28FCF1CD-2B9A-1346-A767-088726F3F8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35156" y="1674813"/>
              <a:ext cx="1894055" cy="1626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6205" name="Picture 16">
              <a:extLst>
                <a:ext uri="{FF2B5EF4-FFF2-40B4-BE49-F238E27FC236}">
                  <a16:creationId xmlns:a16="http://schemas.microsoft.com/office/drawing/2014/main" id="{9CDEEF76-E44B-5344-A03C-6D0F87ADA13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4390" y="3350419"/>
              <a:ext cx="3804821" cy="18954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36200" name="Date Placeholder 1">
            <a:extLst>
              <a:ext uri="{FF2B5EF4-FFF2-40B4-BE49-F238E27FC236}">
                <a16:creationId xmlns:a16="http://schemas.microsoft.com/office/drawing/2014/main" id="{809B4035-02A8-664C-BFDB-8CA176AAD22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DBD43AE-9E79-564A-AEC4-619CC47F2F7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6201" name="Footer Placeholder 2">
            <a:extLst>
              <a:ext uri="{FF2B5EF4-FFF2-40B4-BE49-F238E27FC236}">
                <a16:creationId xmlns:a16="http://schemas.microsoft.com/office/drawing/2014/main" id="{D61871A9-446B-AD4C-B2F0-98272B1AEEB0}"/>
              </a:ext>
            </a:extLst>
          </p:cNvPr>
          <p:cNvSpPr>
            <a:spLocks noGrp="1" noChangeArrowheads="1"/>
          </p:cNvSpPr>
          <p:nvPr>
            <p:ph type="ftr" sz="quarter" idx="11"/>
          </p:nvPr>
        </p:nvSpPr>
        <p:spPr bwMode="auto">
          <a:xfrm>
            <a:off x="3430191"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6202" name="Slide Number Placeholder 3">
            <a:extLst>
              <a:ext uri="{FF2B5EF4-FFF2-40B4-BE49-F238E27FC236}">
                <a16:creationId xmlns:a16="http://schemas.microsoft.com/office/drawing/2014/main" id="{4A6D6C93-600C-8D4A-BD40-2158610D667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8EB8BFB-9F19-CE4D-AECE-08E40262CFD3}" type="slidenum">
              <a:rPr lang="en-US" altLang="vi-VN" smtClean="0">
                <a:solidFill>
                  <a:srgbClr val="1F5281"/>
                </a:solidFill>
                <a:latin typeface="Arial" panose="020B0604020202020204" pitchFamily="34" charset="0"/>
              </a:rPr>
              <a:pPr/>
              <a:t>100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456676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0-#ppt_w/2"/>
                                          </p:val>
                                        </p:tav>
                                        <p:tav tm="100000">
                                          <p:val>
                                            <p:strVal val="#ppt_x"/>
                                          </p:val>
                                        </p:tav>
                                      </p:tavLst>
                                    </p:anim>
                                    <p:anim calcmode="lin" valueType="num">
                                      <p:cBhvr additive="base">
                                        <p:cTn id="8" dur="5000" fill="hold"/>
                                        <p:tgtEl>
                                          <p:spTgt spid="7"/>
                                        </p:tgtEl>
                                        <p:attrNameLst>
                                          <p:attrName>ppt_y</p:attrName>
                                        </p:attrNameLst>
                                      </p:cBhvr>
                                      <p:tavLst>
                                        <p:tav tm="0">
                                          <p:val>
                                            <p:strVal val="#ppt_y"/>
                                          </p:val>
                                        </p:tav>
                                        <p:tav tm="100000">
                                          <p:val>
                                            <p:strVal val="#ppt_y"/>
                                          </p:val>
                                        </p:tav>
                                      </p:tavLst>
                                    </p:anim>
                                  </p:childTnLst>
                                </p:cTn>
                              </p:par>
                              <p:par>
                                <p:cTn id="9" presetID="8"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amond(in)">
                                      <p:cBhvr>
                                        <p:cTn id="11" dur="20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7"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0" fill="hold"/>
                                        <p:tgtEl>
                                          <p:spTgt spid="11"/>
                                        </p:tgtEl>
                                        <p:attrNameLst>
                                          <p:attrName>ppt_x</p:attrName>
                                        </p:attrNameLst>
                                      </p:cBhvr>
                                      <p:tavLst>
                                        <p:tav tm="0">
                                          <p:val>
                                            <p:strVal val="0-#ppt_w/2"/>
                                          </p:val>
                                        </p:tav>
                                        <p:tav tm="100000">
                                          <p:val>
                                            <p:strVal val="#ppt_x"/>
                                          </p:val>
                                        </p:tav>
                                      </p:tavLst>
                                    </p:anim>
                                    <p:anim calcmode="lin" valueType="num">
                                      <p:cBhvr additive="base">
                                        <p:cTn id="17" dur="5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0" fill="hold"/>
                                        <p:tgtEl>
                                          <p:spTgt spid="12"/>
                                        </p:tgtEl>
                                        <p:attrNameLst>
                                          <p:attrName>ppt_x</p:attrName>
                                        </p:attrNameLst>
                                      </p:cBhvr>
                                      <p:tavLst>
                                        <p:tav tm="0">
                                          <p:val>
                                            <p:strVal val="0-#ppt_w/2"/>
                                          </p:val>
                                        </p:tav>
                                        <p:tav tm="100000">
                                          <p:val>
                                            <p:strVal val="#ppt_x"/>
                                          </p:val>
                                        </p:tav>
                                      </p:tavLst>
                                    </p:anim>
                                    <p:anim calcmode="lin" valueType="num">
                                      <p:cBhvr additive="base">
                                        <p:cTn id="23" dur="5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p:bldP spid="1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Box 10">
            <a:extLst>
              <a:ext uri="{FF2B5EF4-FFF2-40B4-BE49-F238E27FC236}">
                <a16:creationId xmlns:a16="http://schemas.microsoft.com/office/drawing/2014/main" id="{9D9E8531-886A-4142-91D9-CC52971EDC34}"/>
              </a:ext>
            </a:extLst>
          </p:cNvPr>
          <p:cNvSpPr txBox="1">
            <a:spLocks noChangeArrowheads="1"/>
          </p:cNvSpPr>
          <p:nvPr/>
        </p:nvSpPr>
        <p:spPr bwMode="auto">
          <a:xfrm>
            <a:off x="1860947" y="203598"/>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niện cá nhân – vĩ nhân/lãnh tụ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2" name="TextBox 4">
            <a:extLst>
              <a:ext uri="{FF2B5EF4-FFF2-40B4-BE49-F238E27FC236}">
                <a16:creationId xmlns:a16="http://schemas.microsoft.com/office/drawing/2014/main" id="{6994605A-1DF3-E34B-A530-8291255B7590}"/>
              </a:ext>
            </a:extLst>
          </p:cNvPr>
          <p:cNvSpPr txBox="1">
            <a:spLocks noChangeArrowheads="1"/>
          </p:cNvSpPr>
          <p:nvPr/>
        </p:nvSpPr>
        <p:spPr bwMode="auto">
          <a:xfrm>
            <a:off x="628650" y="1229916"/>
            <a:ext cx="47625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những các nhân kiệt xuất, nhận thức được một cách đúng đắn các quy luật và những vấn đề trong các lĩnh vực của đời sống xã hội. </a:t>
            </a:r>
          </a:p>
        </p:txBody>
      </p:sp>
      <p:pic>
        <p:nvPicPr>
          <p:cNvPr id="13" name="Picture 2" descr="AN19">
            <a:extLst>
              <a:ext uri="{FF2B5EF4-FFF2-40B4-BE49-F238E27FC236}">
                <a16:creationId xmlns:a16="http://schemas.microsoft.com/office/drawing/2014/main" id="{EA693FD6-316D-3747-90B2-8CA7AEA59C84}"/>
              </a:ext>
            </a:extLst>
          </p:cNvPr>
          <p:cNvPicPr>
            <a:picLocks noChangeAspect="1" noChangeArrowheads="1"/>
          </p:cNvPicPr>
          <p:nvPr/>
        </p:nvPicPr>
        <p:blipFill>
          <a:blip r:embed="rId2"/>
          <a:srcRect/>
          <a:stretch>
            <a:fillRect/>
          </a:stretch>
        </p:blipFill>
        <p:spPr bwMode="auto">
          <a:xfrm>
            <a:off x="6096000" y="830334"/>
            <a:ext cx="2825230" cy="1569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5" name="Group 6">
            <a:extLst>
              <a:ext uri="{FF2B5EF4-FFF2-40B4-BE49-F238E27FC236}">
                <a16:creationId xmlns:a16="http://schemas.microsoft.com/office/drawing/2014/main" id="{CD1BAC10-6362-0547-A4D5-A980C54D2E2E}"/>
              </a:ext>
            </a:extLst>
          </p:cNvPr>
          <p:cNvGrpSpPr>
            <a:grpSpLocks/>
          </p:cNvGrpSpPr>
          <p:nvPr/>
        </p:nvGrpSpPr>
        <p:grpSpPr bwMode="auto">
          <a:xfrm>
            <a:off x="6204348" y="2400300"/>
            <a:ext cx="2717006" cy="685800"/>
            <a:chOff x="3696" y="1162"/>
            <a:chExt cx="1488" cy="2349"/>
          </a:xfrm>
        </p:grpSpPr>
        <p:sp>
          <p:nvSpPr>
            <p:cNvPr id="137229" name="AutoShape 21">
              <a:extLst>
                <a:ext uri="{FF2B5EF4-FFF2-40B4-BE49-F238E27FC236}">
                  <a16:creationId xmlns:a16="http://schemas.microsoft.com/office/drawing/2014/main" id="{DF6F53A7-2ED5-C34F-A81C-336840B15790}"/>
                </a:ext>
              </a:extLst>
            </p:cNvPr>
            <p:cNvSpPr>
              <a:spLocks noChangeArrowheads="1"/>
            </p:cNvSpPr>
            <p:nvPr/>
          </p:nvSpPr>
          <p:spPr bwMode="gray">
            <a:xfrm>
              <a:off x="3696" y="1162"/>
              <a:ext cx="1488" cy="1993"/>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vi-VN" sz="1800">
                <a:solidFill>
                  <a:srgbClr val="000000"/>
                </a:solidFill>
                <a:latin typeface="Arial" panose="020B0604020202020204" pitchFamily="34" charset="0"/>
              </a:endParaRPr>
            </a:p>
          </p:txBody>
        </p:sp>
        <p:sp>
          <p:nvSpPr>
            <p:cNvPr id="137230" name="AutoShape 22">
              <a:extLst>
                <a:ext uri="{FF2B5EF4-FFF2-40B4-BE49-F238E27FC236}">
                  <a16:creationId xmlns:a16="http://schemas.microsoft.com/office/drawing/2014/main" id="{A40C6275-E5BA-7F42-9CB9-310D342BBF6D}"/>
                </a:ext>
              </a:extLst>
            </p:cNvPr>
            <p:cNvSpPr>
              <a:spLocks noChangeArrowheads="1"/>
            </p:cNvSpPr>
            <p:nvPr/>
          </p:nvSpPr>
          <p:spPr bwMode="gray">
            <a:xfrm>
              <a:off x="3720" y="1552"/>
              <a:ext cx="1443" cy="195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vi-VN" sz="1800">
                <a:solidFill>
                  <a:srgbClr val="000000"/>
                </a:solidFill>
                <a:latin typeface="Arial" panose="020B0604020202020204" pitchFamily="34" charset="0"/>
              </a:endParaRPr>
            </a:p>
          </p:txBody>
        </p:sp>
        <p:sp>
          <p:nvSpPr>
            <p:cNvPr id="137231" name="AutoShape 24">
              <a:extLst>
                <a:ext uri="{FF2B5EF4-FFF2-40B4-BE49-F238E27FC236}">
                  <a16:creationId xmlns:a16="http://schemas.microsoft.com/office/drawing/2014/main" id="{A72243D6-168D-3246-A9FA-431BE5B37E47}"/>
                </a:ext>
              </a:extLst>
            </p:cNvPr>
            <p:cNvSpPr>
              <a:spLocks noChangeArrowheads="1"/>
            </p:cNvSpPr>
            <p:nvPr/>
          </p:nvSpPr>
          <p:spPr bwMode="gray">
            <a:xfrm>
              <a:off x="3728" y="1411"/>
              <a:ext cx="1424" cy="494"/>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vi-VN" sz="1800">
                <a:solidFill>
                  <a:srgbClr val="000000"/>
                </a:solidFill>
                <a:latin typeface="Arial" panose="020B0604020202020204" pitchFamily="34" charset="0"/>
              </a:endParaRPr>
            </a:p>
          </p:txBody>
        </p:sp>
        <p:sp>
          <p:nvSpPr>
            <p:cNvPr id="137232" name="AutoShape 23">
              <a:extLst>
                <a:ext uri="{FF2B5EF4-FFF2-40B4-BE49-F238E27FC236}">
                  <a16:creationId xmlns:a16="http://schemas.microsoft.com/office/drawing/2014/main" id="{6925AB80-A23F-9444-B520-F2F99C21ACE8}"/>
                </a:ext>
              </a:extLst>
            </p:cNvPr>
            <p:cNvSpPr>
              <a:spLocks noChangeArrowheads="1"/>
            </p:cNvSpPr>
            <p:nvPr/>
          </p:nvSpPr>
          <p:spPr bwMode="gray">
            <a:xfrm>
              <a:off x="3728" y="3016"/>
              <a:ext cx="1424" cy="495"/>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s-ES" altLang="vi-VN" sz="1800">
                <a:solidFill>
                  <a:srgbClr val="000000"/>
                </a:solidFill>
                <a:latin typeface="Arial" panose="020B0604020202020204" pitchFamily="34" charset="0"/>
              </a:endParaRPr>
            </a:p>
          </p:txBody>
        </p:sp>
        <p:sp>
          <p:nvSpPr>
            <p:cNvPr id="137233" name="WordArt 53">
              <a:extLst>
                <a:ext uri="{FF2B5EF4-FFF2-40B4-BE49-F238E27FC236}">
                  <a16:creationId xmlns:a16="http://schemas.microsoft.com/office/drawing/2014/main" id="{6ADC4236-E675-5C4D-9A9A-73CBD29377FE}"/>
                </a:ext>
              </a:extLst>
            </p:cNvPr>
            <p:cNvSpPr>
              <a:spLocks noChangeArrowheads="1" noChangeShapeType="1" noTextEdit="1"/>
            </p:cNvSpPr>
            <p:nvPr/>
          </p:nvSpPr>
          <p:spPr bwMode="auto">
            <a:xfrm>
              <a:off x="3840" y="1704"/>
              <a:ext cx="1248" cy="158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b="1" kern="10">
                  <a:gradFill rotWithShape="1">
                    <a:gsLst>
                      <a:gs pos="0">
                        <a:srgbClr val="0047FF"/>
                      </a:gs>
                      <a:gs pos="13000">
                        <a:srgbClr val="000082"/>
                      </a:gs>
                      <a:gs pos="28000">
                        <a:srgbClr val="0047FF"/>
                      </a:gs>
                      <a:gs pos="42000">
                        <a:srgbClr val="000082"/>
                      </a:gs>
                      <a:gs pos="57001">
                        <a:srgbClr val="0047FF"/>
                      </a:gs>
                      <a:gs pos="72000">
                        <a:srgbClr val="000082"/>
                      </a:gs>
                      <a:gs pos="87000">
                        <a:srgbClr val="0047FF"/>
                      </a:gs>
                      <a:gs pos="100000">
                        <a:srgbClr val="000082"/>
                      </a:gs>
                    </a:gsLst>
                    <a:lin ang="2700000" scaled="1"/>
                  </a:gradFill>
                  <a:effectLst>
                    <a:outerShdw dist="35921" dir="2700000" algn="ctr" rotWithShape="0">
                      <a:srgbClr val="C0C0C0">
                        <a:alpha val="79999"/>
                      </a:srgbClr>
                    </a:outerShdw>
                  </a:effectLst>
                  <a:latin typeface="Tahoma" panose="020B0604030504040204" pitchFamily="34" charset="0"/>
                  <a:ea typeface="Tahoma" panose="020B0604030504040204" pitchFamily="34" charset="0"/>
                  <a:cs typeface="Tahoma" panose="020B0604030504040204" pitchFamily="34" charset="0"/>
                </a:rPr>
                <a:t>Khái niệm</a:t>
              </a:r>
            </a:p>
            <a:p>
              <a:pPr algn="ctr"/>
              <a:r>
                <a:rPr lang="vi-VN" b="1" kern="10">
                  <a:gradFill rotWithShape="1">
                    <a:gsLst>
                      <a:gs pos="0">
                        <a:srgbClr val="0047FF"/>
                      </a:gs>
                      <a:gs pos="13000">
                        <a:srgbClr val="000082"/>
                      </a:gs>
                      <a:gs pos="28000">
                        <a:srgbClr val="0047FF"/>
                      </a:gs>
                      <a:gs pos="42000">
                        <a:srgbClr val="000082"/>
                      </a:gs>
                      <a:gs pos="57001">
                        <a:srgbClr val="0047FF"/>
                      </a:gs>
                      <a:gs pos="72000">
                        <a:srgbClr val="000082"/>
                      </a:gs>
                      <a:gs pos="87000">
                        <a:srgbClr val="0047FF"/>
                      </a:gs>
                      <a:gs pos="100000">
                        <a:srgbClr val="000082"/>
                      </a:gs>
                    </a:gsLst>
                    <a:lin ang="2700000" scaled="1"/>
                  </a:gradFill>
                  <a:effectLst>
                    <a:outerShdw dist="35921" dir="2700000" algn="ctr" rotWithShape="0">
                      <a:srgbClr val="C0C0C0">
                        <a:alpha val="79999"/>
                      </a:srgbClr>
                    </a:outerShdw>
                  </a:effectLst>
                  <a:latin typeface="Tahoma" panose="020B0604030504040204" pitchFamily="34" charset="0"/>
                  <a:ea typeface="Tahoma" panose="020B0604030504040204" pitchFamily="34" charset="0"/>
                  <a:cs typeface="Tahoma" panose="020B0604030504040204" pitchFamily="34" charset="0"/>
                </a:rPr>
                <a:t>Lãnh tụ</a:t>
              </a:r>
            </a:p>
          </p:txBody>
        </p:sp>
      </p:grpSp>
      <p:sp>
        <p:nvSpPr>
          <p:cNvPr id="21" name="TextBox 4">
            <a:extLst>
              <a:ext uri="{FF2B5EF4-FFF2-40B4-BE49-F238E27FC236}">
                <a16:creationId xmlns:a16="http://schemas.microsoft.com/office/drawing/2014/main" id="{1C6E055B-A4EC-5D46-A14C-E9F7437C40F5}"/>
              </a:ext>
            </a:extLst>
          </p:cNvPr>
          <p:cNvSpPr txBox="1">
            <a:spLocks noChangeArrowheads="1"/>
          </p:cNvSpPr>
          <p:nvPr/>
        </p:nvSpPr>
        <p:spPr bwMode="auto">
          <a:xfrm>
            <a:off x="6096001" y="3189685"/>
            <a:ext cx="2793206"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những cá nhân </a:t>
            </a: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kiệt xuất</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do phong trào quần chúng nhân dân tạo nên, gắn bó mật thiết với QCND</a:t>
            </a:r>
          </a:p>
        </p:txBody>
      </p:sp>
      <p:sp>
        <p:nvSpPr>
          <p:cNvPr id="27" name="TextBox 4">
            <a:extLst>
              <a:ext uri="{FF2B5EF4-FFF2-40B4-BE49-F238E27FC236}">
                <a16:creationId xmlns:a16="http://schemas.microsoft.com/office/drawing/2014/main" id="{30EF957C-6674-A34D-8676-E056BC0415EC}"/>
              </a:ext>
            </a:extLst>
          </p:cNvPr>
          <p:cNvSpPr txBox="1">
            <a:spLocks noChangeArrowheads="1"/>
          </p:cNvSpPr>
          <p:nvPr/>
        </p:nvSpPr>
        <p:spPr bwMode="auto">
          <a:xfrm>
            <a:off x="1464469" y="3094435"/>
            <a:ext cx="414099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người có tri thức KH uyên bác, nắm được xu thế vận động phát triển của lịch sử.</a:t>
            </a:r>
          </a:p>
        </p:txBody>
      </p:sp>
      <p:sp>
        <p:nvSpPr>
          <p:cNvPr id="28" name="Right Arrow 27">
            <a:extLst>
              <a:ext uri="{FF2B5EF4-FFF2-40B4-BE49-F238E27FC236}">
                <a16:creationId xmlns:a16="http://schemas.microsoft.com/office/drawing/2014/main" id="{0E57F33B-17F0-3C4B-8E70-5CAAE9E9FC04}"/>
              </a:ext>
            </a:extLst>
          </p:cNvPr>
          <p:cNvSpPr/>
          <p:nvPr/>
        </p:nvSpPr>
        <p:spPr>
          <a:xfrm>
            <a:off x="381000" y="3020616"/>
            <a:ext cx="827485" cy="457200"/>
          </a:xfrm>
          <a:prstGeom prst="rightArrow">
            <a:avLst/>
          </a:prstGeom>
          <a:solidFill>
            <a:srgbClr val="C00000"/>
          </a:solidFill>
          <a:ln w="19050"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29" name="TextBox 4">
            <a:extLst>
              <a:ext uri="{FF2B5EF4-FFF2-40B4-BE49-F238E27FC236}">
                <a16:creationId xmlns:a16="http://schemas.microsoft.com/office/drawing/2014/main" id="{8C0FCD05-031D-DC4E-A0B0-7AFAC8D567EF}"/>
              </a:ext>
            </a:extLst>
          </p:cNvPr>
          <p:cNvSpPr txBox="1">
            <a:spLocks noChangeArrowheads="1"/>
          </p:cNvSpPr>
          <p:nvPr/>
        </p:nvSpPr>
        <p:spPr bwMode="auto">
          <a:xfrm>
            <a:off x="1329929" y="2989660"/>
            <a:ext cx="4374356"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năng lực tập hợp QCND, thống nhất ý chí và hành động của họ, nhằm giải quyết những nhiệm vụ lịch sử đặt ra</a:t>
            </a:r>
          </a:p>
        </p:txBody>
      </p:sp>
      <p:sp>
        <p:nvSpPr>
          <p:cNvPr id="30" name="TextBox 4">
            <a:extLst>
              <a:ext uri="{FF2B5EF4-FFF2-40B4-BE49-F238E27FC236}">
                <a16:creationId xmlns:a16="http://schemas.microsoft.com/office/drawing/2014/main" id="{7816564A-5D15-D844-B68B-EEE804575CD0}"/>
              </a:ext>
            </a:extLst>
          </p:cNvPr>
          <p:cNvSpPr txBox="1">
            <a:spLocks noChangeArrowheads="1"/>
          </p:cNvSpPr>
          <p:nvPr/>
        </p:nvSpPr>
        <p:spPr bwMode="auto">
          <a:xfrm>
            <a:off x="1403747" y="3236119"/>
            <a:ext cx="41278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Gắn bó và hi sinh vì lợi ích chung của QCND</a:t>
            </a:r>
          </a:p>
        </p:txBody>
      </p:sp>
      <p:sp>
        <p:nvSpPr>
          <p:cNvPr id="137226" name="Date Placeholder 1">
            <a:extLst>
              <a:ext uri="{FF2B5EF4-FFF2-40B4-BE49-F238E27FC236}">
                <a16:creationId xmlns:a16="http://schemas.microsoft.com/office/drawing/2014/main" id="{3D2C7D02-C115-4E46-AFAB-427872EDD21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8376F60-D4AA-A14B-8B13-6F70FD3E3DFD}"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7227" name="Footer Placeholder 2">
            <a:extLst>
              <a:ext uri="{FF2B5EF4-FFF2-40B4-BE49-F238E27FC236}">
                <a16:creationId xmlns:a16="http://schemas.microsoft.com/office/drawing/2014/main" id="{7923479B-2995-6D49-82BE-2D83DAD2F8F8}"/>
              </a:ext>
            </a:extLst>
          </p:cNvPr>
          <p:cNvSpPr>
            <a:spLocks noGrp="1" noChangeArrowheads="1"/>
          </p:cNvSpPr>
          <p:nvPr>
            <p:ph type="ftr" sz="quarter" idx="11"/>
          </p:nvPr>
        </p:nvSpPr>
        <p:spPr bwMode="auto">
          <a:xfrm>
            <a:off x="3200400"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7228" name="Slide Number Placeholder 3">
            <a:extLst>
              <a:ext uri="{FF2B5EF4-FFF2-40B4-BE49-F238E27FC236}">
                <a16:creationId xmlns:a16="http://schemas.microsoft.com/office/drawing/2014/main" id="{A7A8D203-7F6D-2B43-869D-F03067EB0A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8D912FF-F016-B849-9CDE-D64B297E0AA4}" type="slidenum">
              <a:rPr lang="en-US" altLang="vi-VN" smtClean="0">
                <a:solidFill>
                  <a:srgbClr val="1F5281"/>
                </a:solidFill>
                <a:latin typeface="Arial" panose="020B0604020202020204" pitchFamily="34" charset="0"/>
              </a:rPr>
              <a:pPr/>
              <a:t>101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76055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0" fill="hold"/>
                                        <p:tgtEl>
                                          <p:spTgt spid="12"/>
                                        </p:tgtEl>
                                        <p:attrNameLst>
                                          <p:attrName>ppt_x</p:attrName>
                                        </p:attrNameLst>
                                      </p:cBhvr>
                                      <p:tavLst>
                                        <p:tav tm="0">
                                          <p:val>
                                            <p:strVal val="0-#ppt_w/2"/>
                                          </p:val>
                                        </p:tav>
                                        <p:tav tm="100000">
                                          <p:val>
                                            <p:strVal val="#ppt_x"/>
                                          </p:val>
                                        </p:tav>
                                      </p:tavLst>
                                    </p:anim>
                                    <p:anim calcmode="lin" valueType="num">
                                      <p:cBhvr additive="base">
                                        <p:cTn id="8" dur="5000" fill="hold"/>
                                        <p:tgtEl>
                                          <p:spTgt spid="12"/>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0" fill="hold"/>
                                        <p:tgtEl>
                                          <p:spTgt spid="13"/>
                                        </p:tgtEl>
                                        <p:attrNameLst>
                                          <p:attrName>ppt_x</p:attrName>
                                        </p:attrNameLst>
                                      </p:cBhvr>
                                      <p:tavLst>
                                        <p:tav tm="0">
                                          <p:val>
                                            <p:strVal val="0-#ppt_w/2"/>
                                          </p:val>
                                        </p:tav>
                                        <p:tav tm="100000">
                                          <p:val>
                                            <p:strVal val="#ppt_x"/>
                                          </p:val>
                                        </p:tav>
                                      </p:tavLst>
                                    </p:anim>
                                    <p:anim calcmode="lin" valueType="num">
                                      <p:cBhvr additive="base">
                                        <p:cTn id="12" dur="5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7"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0" fill="hold"/>
                                        <p:tgtEl>
                                          <p:spTgt spid="21"/>
                                        </p:tgtEl>
                                        <p:attrNameLst>
                                          <p:attrName>ppt_x</p:attrName>
                                        </p:attrNameLst>
                                      </p:cBhvr>
                                      <p:tavLst>
                                        <p:tav tm="0">
                                          <p:val>
                                            <p:strVal val="0-#ppt_w/2"/>
                                          </p:val>
                                        </p:tav>
                                        <p:tav tm="100000">
                                          <p:val>
                                            <p:strVal val="#ppt_x"/>
                                          </p:val>
                                        </p:tav>
                                      </p:tavLst>
                                    </p:anim>
                                    <p:anim calcmode="lin" valueType="num">
                                      <p:cBhvr additive="base">
                                        <p:cTn id="25" dur="5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amond(in)">
                                      <p:cBhvr>
                                        <p:cTn id="30" dur="2000"/>
                                        <p:tgtEl>
                                          <p:spTgt spid="27"/>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amond(in)">
                                      <p:cBhvr>
                                        <p:cTn id="33" dur="2000"/>
                                        <p:tgtEl>
                                          <p:spTgt spid="2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xit" presetSubtype="2" fill="hold" grpId="1" nodeType="clickEffect">
                                  <p:stCondLst>
                                    <p:cond delay="0"/>
                                  </p:stCondLst>
                                  <p:childTnLst>
                                    <p:anim calcmode="lin" valueType="num">
                                      <p:cBhvr additive="base">
                                        <p:cTn id="37" dur="5000"/>
                                        <p:tgtEl>
                                          <p:spTgt spid="27"/>
                                        </p:tgtEl>
                                        <p:attrNameLst>
                                          <p:attrName>ppt_x</p:attrName>
                                        </p:attrNameLst>
                                      </p:cBhvr>
                                      <p:tavLst>
                                        <p:tav tm="0">
                                          <p:val>
                                            <p:strVal val="ppt_x"/>
                                          </p:val>
                                        </p:tav>
                                        <p:tav tm="100000">
                                          <p:val>
                                            <p:strVal val="1+ppt_w/2"/>
                                          </p:val>
                                        </p:tav>
                                      </p:tavLst>
                                    </p:anim>
                                    <p:anim calcmode="lin" valueType="num">
                                      <p:cBhvr additive="base">
                                        <p:cTn id="38" dur="5000"/>
                                        <p:tgtEl>
                                          <p:spTgt spid="27"/>
                                        </p:tgtEl>
                                        <p:attrNameLst>
                                          <p:attrName>ppt_y</p:attrName>
                                        </p:attrNameLst>
                                      </p:cBhvr>
                                      <p:tavLst>
                                        <p:tav tm="0">
                                          <p:val>
                                            <p:strVal val="ppt_y"/>
                                          </p:val>
                                        </p:tav>
                                        <p:tav tm="100000">
                                          <p:val>
                                            <p:strVal val="ppt_y"/>
                                          </p:val>
                                        </p:tav>
                                      </p:tavLst>
                                    </p:anim>
                                    <p:set>
                                      <p:cBhvr>
                                        <p:cTn id="39" dur="1" fill="hold">
                                          <p:stCondLst>
                                            <p:cond delay="4999"/>
                                          </p:stCondLst>
                                        </p:cTn>
                                        <p:tgtEl>
                                          <p:spTgt spid="27"/>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diamond(in)">
                                      <p:cBhvr>
                                        <p:cTn id="44" dur="2000"/>
                                        <p:tgtEl>
                                          <p:spTgt spid="2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xit" presetSubtype="2" fill="hold" grpId="1" nodeType="clickEffect">
                                  <p:stCondLst>
                                    <p:cond delay="0"/>
                                  </p:stCondLst>
                                  <p:childTnLst>
                                    <p:anim calcmode="lin" valueType="num">
                                      <p:cBhvr additive="base">
                                        <p:cTn id="48" dur="5000"/>
                                        <p:tgtEl>
                                          <p:spTgt spid="29"/>
                                        </p:tgtEl>
                                        <p:attrNameLst>
                                          <p:attrName>ppt_x</p:attrName>
                                        </p:attrNameLst>
                                      </p:cBhvr>
                                      <p:tavLst>
                                        <p:tav tm="0">
                                          <p:val>
                                            <p:strVal val="ppt_x"/>
                                          </p:val>
                                        </p:tav>
                                        <p:tav tm="100000">
                                          <p:val>
                                            <p:strVal val="1+ppt_w/2"/>
                                          </p:val>
                                        </p:tav>
                                      </p:tavLst>
                                    </p:anim>
                                    <p:anim calcmode="lin" valueType="num">
                                      <p:cBhvr additive="base">
                                        <p:cTn id="49" dur="5000"/>
                                        <p:tgtEl>
                                          <p:spTgt spid="29"/>
                                        </p:tgtEl>
                                        <p:attrNameLst>
                                          <p:attrName>ppt_y</p:attrName>
                                        </p:attrNameLst>
                                      </p:cBhvr>
                                      <p:tavLst>
                                        <p:tav tm="0">
                                          <p:val>
                                            <p:strVal val="ppt_y"/>
                                          </p:val>
                                        </p:tav>
                                        <p:tav tm="100000">
                                          <p:val>
                                            <p:strVal val="ppt_y"/>
                                          </p:val>
                                        </p:tav>
                                      </p:tavLst>
                                    </p:anim>
                                    <p:set>
                                      <p:cBhvr>
                                        <p:cTn id="50" dur="1" fill="hold">
                                          <p:stCondLst>
                                            <p:cond delay="4999"/>
                                          </p:stCondLst>
                                        </p:cTn>
                                        <p:tgtEl>
                                          <p:spTgt spid="29"/>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8" presetClass="entr" presetSubtype="16"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diamond(in)">
                                      <p:cBhvr>
                                        <p:cTn id="55" dur="2000"/>
                                        <p:tgtEl>
                                          <p:spTgt spid="3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2" fill="hold" grpId="1" nodeType="clickEffect">
                                  <p:stCondLst>
                                    <p:cond delay="0"/>
                                  </p:stCondLst>
                                  <p:childTnLst>
                                    <p:anim calcmode="lin" valueType="num">
                                      <p:cBhvr additive="base">
                                        <p:cTn id="59" dur="5000"/>
                                        <p:tgtEl>
                                          <p:spTgt spid="30"/>
                                        </p:tgtEl>
                                        <p:attrNameLst>
                                          <p:attrName>ppt_x</p:attrName>
                                        </p:attrNameLst>
                                      </p:cBhvr>
                                      <p:tavLst>
                                        <p:tav tm="0">
                                          <p:val>
                                            <p:strVal val="ppt_x"/>
                                          </p:val>
                                        </p:tav>
                                        <p:tav tm="100000">
                                          <p:val>
                                            <p:strVal val="1+ppt_w/2"/>
                                          </p:val>
                                        </p:tav>
                                      </p:tavLst>
                                    </p:anim>
                                    <p:anim calcmode="lin" valueType="num">
                                      <p:cBhvr additive="base">
                                        <p:cTn id="60" dur="5000"/>
                                        <p:tgtEl>
                                          <p:spTgt spid="30"/>
                                        </p:tgtEl>
                                        <p:attrNameLst>
                                          <p:attrName>ppt_y</p:attrName>
                                        </p:attrNameLst>
                                      </p:cBhvr>
                                      <p:tavLst>
                                        <p:tav tm="0">
                                          <p:val>
                                            <p:strVal val="ppt_y"/>
                                          </p:val>
                                        </p:tav>
                                        <p:tav tm="100000">
                                          <p:val>
                                            <p:strVal val="ppt_y"/>
                                          </p:val>
                                        </p:tav>
                                      </p:tavLst>
                                    </p:anim>
                                    <p:set>
                                      <p:cBhvr>
                                        <p:cTn id="61" dur="1" fill="hold">
                                          <p:stCondLst>
                                            <p:cond delay="4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7" grpId="0"/>
      <p:bldP spid="27" grpId="1"/>
      <p:bldP spid="28" grpId="0" animBg="1"/>
      <p:bldP spid="29" grpId="0"/>
      <p:bldP spid="29" grpId="1"/>
      <p:bldP spid="30" grpId="0"/>
      <p:bldP spid="30"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4" descr="BHPCT">
            <a:extLst>
              <a:ext uri="{FF2B5EF4-FFF2-40B4-BE49-F238E27FC236}">
                <a16:creationId xmlns:a16="http://schemas.microsoft.com/office/drawing/2014/main" id="{458028CF-DCD8-D543-9510-29321DAA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424"/>
          <a:stretch>
            <a:fillRect/>
          </a:stretch>
        </p:blipFill>
        <p:spPr bwMode="auto">
          <a:xfrm>
            <a:off x="5086350" y="1751410"/>
            <a:ext cx="1438275" cy="875109"/>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4" descr="thnhi07">
            <a:extLst>
              <a:ext uri="{FF2B5EF4-FFF2-40B4-BE49-F238E27FC236}">
                <a16:creationId xmlns:a16="http://schemas.microsoft.com/office/drawing/2014/main" id="{F24D051A-0D6B-964E-93CD-B1921688F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1625204"/>
            <a:ext cx="1633538" cy="139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4" name="Content Placeholder 4">
            <a:extLst>
              <a:ext uri="{FF2B5EF4-FFF2-40B4-BE49-F238E27FC236}">
                <a16:creationId xmlns:a16="http://schemas.microsoft.com/office/drawing/2014/main" id="{CC561D0C-AAA3-4B4E-A1DA-57EFA6FDA7DF}"/>
              </a:ext>
            </a:extLst>
          </p:cNvPr>
          <p:cNvGraphicFramePr>
            <a:graphicFrameLocks/>
          </p:cNvGraphicFramePr>
          <p:nvPr>
            <p:extLst>
              <p:ext uri="{D42A27DB-BD31-4B8C-83A1-F6EECF244321}">
                <p14:modId xmlns:p14="http://schemas.microsoft.com/office/powerpoint/2010/main" val="4151683312"/>
              </p:ext>
            </p:extLst>
          </p:nvPr>
        </p:nvGraphicFramePr>
        <p:xfrm>
          <a:off x="748393" y="904025"/>
          <a:ext cx="7647215" cy="38045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8244" name="TextBox 30">
            <a:extLst>
              <a:ext uri="{FF2B5EF4-FFF2-40B4-BE49-F238E27FC236}">
                <a16:creationId xmlns:a16="http://schemas.microsoft.com/office/drawing/2014/main" id="{8F8AADFA-2038-2547-A960-BF56CC6D1FB1}"/>
              </a:ext>
            </a:extLst>
          </p:cNvPr>
          <p:cNvSpPr txBox="1">
            <a:spLocks noChangeArrowheads="1"/>
          </p:cNvSpPr>
          <p:nvPr/>
        </p:nvSpPr>
        <p:spPr bwMode="auto">
          <a:xfrm>
            <a:off x="1602581" y="71437"/>
            <a:ext cx="707350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Vai trò của QCDN và vai trò của cá nhân trong sự phát triển của XH         </a:t>
            </a:r>
          </a:p>
        </p:txBody>
      </p:sp>
      <p:cxnSp>
        <p:nvCxnSpPr>
          <p:cNvPr id="7" name="Straight Connector 6">
            <a:extLst>
              <a:ext uri="{FF2B5EF4-FFF2-40B4-BE49-F238E27FC236}">
                <a16:creationId xmlns:a16="http://schemas.microsoft.com/office/drawing/2014/main" id="{33A9BD10-AF09-7744-9F3C-8C79DEA6BE92}"/>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8" name="Straight Connector 7">
            <a:extLst>
              <a:ext uri="{FF2B5EF4-FFF2-40B4-BE49-F238E27FC236}">
                <a16:creationId xmlns:a16="http://schemas.microsoft.com/office/drawing/2014/main" id="{DBB592DE-F35A-7A42-850C-53BFFF9E67F7}"/>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8247" name="Date Placeholder 1">
            <a:extLst>
              <a:ext uri="{FF2B5EF4-FFF2-40B4-BE49-F238E27FC236}">
                <a16:creationId xmlns:a16="http://schemas.microsoft.com/office/drawing/2014/main" id="{7FB057E6-1EA3-BC4F-9C57-E9A68A47F1B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2732C1B-D69F-374A-ADD8-D2ADF97D41E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8248" name="Footer Placeholder 2">
            <a:extLst>
              <a:ext uri="{FF2B5EF4-FFF2-40B4-BE49-F238E27FC236}">
                <a16:creationId xmlns:a16="http://schemas.microsoft.com/office/drawing/2014/main" id="{01958ECB-A7DD-294B-80D8-61976A323C74}"/>
              </a:ext>
            </a:extLst>
          </p:cNvPr>
          <p:cNvSpPr>
            <a:spLocks noGrp="1" noChangeArrowheads="1"/>
          </p:cNvSpPr>
          <p:nvPr>
            <p:ph type="ftr" sz="quarter" idx="11"/>
          </p:nvPr>
        </p:nvSpPr>
        <p:spPr bwMode="auto">
          <a:xfrm>
            <a:off x="3218260" y="4783932"/>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8249" name="Slide Number Placeholder 3">
            <a:extLst>
              <a:ext uri="{FF2B5EF4-FFF2-40B4-BE49-F238E27FC236}">
                <a16:creationId xmlns:a16="http://schemas.microsoft.com/office/drawing/2014/main" id="{E6757DA9-AFB2-0648-AFCE-925EF270DE5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FAC988B-D83D-2748-8862-1DB3B833EB6E}" type="slidenum">
              <a:rPr lang="en-US" altLang="vi-VN" smtClean="0">
                <a:solidFill>
                  <a:srgbClr val="1F5281"/>
                </a:solidFill>
                <a:latin typeface="Arial" panose="020B0604020202020204" pitchFamily="34" charset="0"/>
              </a:rPr>
              <a:pPr/>
              <a:t>102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59919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0" fill="hold"/>
                                        <p:tgtEl>
                                          <p:spTgt spid="11"/>
                                        </p:tgtEl>
                                        <p:attrNameLst>
                                          <p:attrName>ppt_w</p:attrName>
                                        </p:attrNameLst>
                                      </p:cBhvr>
                                      <p:tavLst>
                                        <p:tav tm="0">
                                          <p:val>
                                            <p:fltVal val="0"/>
                                          </p:val>
                                        </p:tav>
                                        <p:tav tm="100000">
                                          <p:val>
                                            <p:strVal val="#ppt_w"/>
                                          </p:val>
                                        </p:tav>
                                      </p:tavLst>
                                    </p:anim>
                                    <p:anim calcmode="lin" valueType="num">
                                      <p:cBhvr>
                                        <p:cTn id="8" dur="2000" fill="hold"/>
                                        <p:tgtEl>
                                          <p:spTgt spid="11"/>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2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ppt_w</p:attrName>
                                        </p:attrNameLst>
                                      </p:cBhvr>
                                      <p:tavLst>
                                        <p:tav tm="0">
                                          <p:val>
                                            <p:fltVal val="0"/>
                                          </p:val>
                                        </p:tav>
                                        <p:tav tm="100000">
                                          <p:val>
                                            <p:strVal val="#ppt_w"/>
                                          </p:val>
                                        </p:tav>
                                      </p:tavLst>
                                    </p:anim>
                                    <p:anim calcmode="lin" valueType="num">
                                      <p:cBhvr>
                                        <p:cTn id="13" dur="2000" fill="hold"/>
                                        <p:tgtEl>
                                          <p:spTgt spid="12"/>
                                        </p:tgtEl>
                                        <p:attrNameLst>
                                          <p:attrName>ppt_h</p:attrName>
                                        </p:attrNameLst>
                                      </p:cBhvr>
                                      <p:tavLst>
                                        <p:tav tm="0">
                                          <p:val>
                                            <p:fltVal val="0"/>
                                          </p:val>
                                        </p:tav>
                                        <p:tav tm="100000">
                                          <p:val>
                                            <p:strVal val="#ppt_h"/>
                                          </p:val>
                                        </p:tav>
                                      </p:tavLst>
                                    </p:anim>
                                  </p:childTnLst>
                                </p:cTn>
                              </p:par>
                              <p:par>
                                <p:cTn id="14" presetID="7"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0" fill="hold"/>
                                        <p:tgtEl>
                                          <p:spTgt spid="24"/>
                                        </p:tgtEl>
                                        <p:attrNameLst>
                                          <p:attrName>ppt_x</p:attrName>
                                        </p:attrNameLst>
                                      </p:cBhvr>
                                      <p:tavLst>
                                        <p:tav tm="0">
                                          <p:val>
                                            <p:strVal val="#ppt_x"/>
                                          </p:val>
                                        </p:tav>
                                        <p:tav tm="100000">
                                          <p:val>
                                            <p:strVal val="#ppt_x"/>
                                          </p:val>
                                        </p:tav>
                                      </p:tavLst>
                                    </p:anim>
                                    <p:anim calcmode="lin" valueType="num">
                                      <p:cBhvr additive="base">
                                        <p:cTn id="17" dur="5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4" descr="BHPCT">
            <a:extLst>
              <a:ext uri="{FF2B5EF4-FFF2-40B4-BE49-F238E27FC236}">
                <a16:creationId xmlns:a16="http://schemas.microsoft.com/office/drawing/2014/main" id="{D972208A-3695-2A42-8FB6-5A0B7A71C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424"/>
          <a:stretch>
            <a:fillRect/>
          </a:stretch>
        </p:blipFill>
        <p:spPr bwMode="auto">
          <a:xfrm>
            <a:off x="5086350" y="1751410"/>
            <a:ext cx="1438275" cy="875109"/>
          </a:xfrm>
          <a:prstGeom prst="rect">
            <a:avLst/>
          </a:prstGeom>
          <a:noFill/>
          <a:ln w="3810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4" descr="thnhi07">
            <a:extLst>
              <a:ext uri="{FF2B5EF4-FFF2-40B4-BE49-F238E27FC236}">
                <a16:creationId xmlns:a16="http://schemas.microsoft.com/office/drawing/2014/main" id="{34EE1076-8A64-1C40-8318-7D92FFAA1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1625204"/>
            <a:ext cx="1633538" cy="1390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4" name="Content Placeholder 4">
            <a:extLst>
              <a:ext uri="{FF2B5EF4-FFF2-40B4-BE49-F238E27FC236}">
                <a16:creationId xmlns:a16="http://schemas.microsoft.com/office/drawing/2014/main" id="{96F51796-4667-5743-9056-CF3AA59F258C}"/>
              </a:ext>
            </a:extLst>
          </p:cNvPr>
          <p:cNvGraphicFramePr>
            <a:graphicFrameLocks/>
          </p:cNvGraphicFramePr>
          <p:nvPr>
            <p:extLst>
              <p:ext uri="{D42A27DB-BD31-4B8C-83A1-F6EECF244321}">
                <p14:modId xmlns:p14="http://schemas.microsoft.com/office/powerpoint/2010/main" val="3184245155"/>
              </p:ext>
            </p:extLst>
          </p:nvPr>
        </p:nvGraphicFramePr>
        <p:xfrm>
          <a:off x="748393" y="904025"/>
          <a:ext cx="7647215" cy="38045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9268" name="TextBox 5">
            <a:extLst>
              <a:ext uri="{FF2B5EF4-FFF2-40B4-BE49-F238E27FC236}">
                <a16:creationId xmlns:a16="http://schemas.microsoft.com/office/drawing/2014/main" id="{D916542B-8769-C042-B6F8-B4F43A607EDD}"/>
              </a:ext>
            </a:extLst>
          </p:cNvPr>
          <p:cNvSpPr txBox="1">
            <a:spLocks noChangeArrowheads="1"/>
          </p:cNvSpPr>
          <p:nvPr/>
        </p:nvSpPr>
        <p:spPr bwMode="auto">
          <a:xfrm>
            <a:off x="1458516" y="223837"/>
            <a:ext cx="67710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 Mối quan hệ giữa lãnh tụ với quần chúng nhân dân         </a:t>
            </a:r>
          </a:p>
        </p:txBody>
      </p:sp>
      <p:cxnSp>
        <p:nvCxnSpPr>
          <p:cNvPr id="8" name="Straight Connector 7">
            <a:extLst>
              <a:ext uri="{FF2B5EF4-FFF2-40B4-BE49-F238E27FC236}">
                <a16:creationId xmlns:a16="http://schemas.microsoft.com/office/drawing/2014/main" id="{DCEE5CD5-E4B4-0641-A198-C82D63B1EFA8}"/>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9" name="Straight Connector 8">
            <a:extLst>
              <a:ext uri="{FF2B5EF4-FFF2-40B4-BE49-F238E27FC236}">
                <a16:creationId xmlns:a16="http://schemas.microsoft.com/office/drawing/2014/main" id="{100092F7-83A4-3A49-AA90-EE9BD9301D15}"/>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9271" name="Date Placeholder 1">
            <a:extLst>
              <a:ext uri="{FF2B5EF4-FFF2-40B4-BE49-F238E27FC236}">
                <a16:creationId xmlns:a16="http://schemas.microsoft.com/office/drawing/2014/main" id="{79668427-2531-8C40-BD13-3D1D4E4B5D6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EAF669E-1810-8E49-A21F-2F3E9990C44F}"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9272" name="Footer Placeholder 2">
            <a:extLst>
              <a:ext uri="{FF2B5EF4-FFF2-40B4-BE49-F238E27FC236}">
                <a16:creationId xmlns:a16="http://schemas.microsoft.com/office/drawing/2014/main" id="{3242C17E-FC20-5C4C-9725-7B739D35CE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9273" name="Slide Number Placeholder 3">
            <a:extLst>
              <a:ext uri="{FF2B5EF4-FFF2-40B4-BE49-F238E27FC236}">
                <a16:creationId xmlns:a16="http://schemas.microsoft.com/office/drawing/2014/main" id="{40A99C79-9B90-7B4F-9F64-26B19300E3A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AEED49A-9895-E64E-B1B3-BEC3D8A0019F}" type="slidenum">
              <a:rPr lang="en-US" altLang="vi-VN" smtClean="0">
                <a:solidFill>
                  <a:srgbClr val="1F5281"/>
                </a:solidFill>
                <a:latin typeface="Arial" panose="020B0604020202020204" pitchFamily="34" charset="0"/>
              </a:rPr>
              <a:pPr/>
              <a:t>103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97283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0" fill="hold"/>
                                        <p:tgtEl>
                                          <p:spTgt spid="11"/>
                                        </p:tgtEl>
                                        <p:attrNameLst>
                                          <p:attrName>ppt_w</p:attrName>
                                        </p:attrNameLst>
                                      </p:cBhvr>
                                      <p:tavLst>
                                        <p:tav tm="0">
                                          <p:val>
                                            <p:fltVal val="0"/>
                                          </p:val>
                                        </p:tav>
                                        <p:tav tm="100000">
                                          <p:val>
                                            <p:strVal val="#ppt_w"/>
                                          </p:val>
                                        </p:tav>
                                      </p:tavLst>
                                    </p:anim>
                                    <p:anim calcmode="lin" valueType="num">
                                      <p:cBhvr>
                                        <p:cTn id="8" dur="2000" fill="hold"/>
                                        <p:tgtEl>
                                          <p:spTgt spid="11"/>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2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ppt_w</p:attrName>
                                        </p:attrNameLst>
                                      </p:cBhvr>
                                      <p:tavLst>
                                        <p:tav tm="0">
                                          <p:val>
                                            <p:fltVal val="0"/>
                                          </p:val>
                                        </p:tav>
                                        <p:tav tm="100000">
                                          <p:val>
                                            <p:strVal val="#ppt_w"/>
                                          </p:val>
                                        </p:tav>
                                      </p:tavLst>
                                    </p:anim>
                                    <p:anim calcmode="lin" valueType="num">
                                      <p:cBhvr>
                                        <p:cTn id="13" dur="2000" fill="hold"/>
                                        <p:tgtEl>
                                          <p:spTgt spid="12"/>
                                        </p:tgtEl>
                                        <p:attrNameLst>
                                          <p:attrName>ppt_h</p:attrName>
                                        </p:attrNameLst>
                                      </p:cBhvr>
                                      <p:tavLst>
                                        <p:tav tm="0">
                                          <p:val>
                                            <p:fltVal val="0"/>
                                          </p:val>
                                        </p:tav>
                                        <p:tav tm="100000">
                                          <p:val>
                                            <p:strVal val="#ppt_h"/>
                                          </p:val>
                                        </p:tav>
                                      </p:tavLst>
                                    </p:anim>
                                  </p:childTnLst>
                                </p:cTn>
                              </p:par>
                              <p:par>
                                <p:cTn id="14" presetID="7"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0" fill="hold"/>
                                        <p:tgtEl>
                                          <p:spTgt spid="24"/>
                                        </p:tgtEl>
                                        <p:attrNameLst>
                                          <p:attrName>ppt_x</p:attrName>
                                        </p:attrNameLst>
                                      </p:cBhvr>
                                      <p:tavLst>
                                        <p:tav tm="0">
                                          <p:val>
                                            <p:strVal val="#ppt_x"/>
                                          </p:val>
                                        </p:tav>
                                        <p:tav tm="100000">
                                          <p:val>
                                            <p:strVal val="#ppt_x"/>
                                          </p:val>
                                        </p:tav>
                                      </p:tavLst>
                                    </p:anim>
                                    <p:anim calcmode="lin" valueType="num">
                                      <p:cBhvr additive="base">
                                        <p:cTn id="17" dur="5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extBox 4">
            <a:extLst>
              <a:ext uri="{FF2B5EF4-FFF2-40B4-BE49-F238E27FC236}">
                <a16:creationId xmlns:a16="http://schemas.microsoft.com/office/drawing/2014/main" id="{1D50C5D8-D6FC-D546-8E2C-A4815F5F0C0E}"/>
              </a:ext>
            </a:extLst>
          </p:cNvPr>
          <p:cNvSpPr txBox="1">
            <a:spLocks noChangeArrowheads="1"/>
          </p:cNvSpPr>
          <p:nvPr/>
        </p:nvSpPr>
        <p:spPr bwMode="auto">
          <a:xfrm>
            <a:off x="1468041" y="160735"/>
            <a:ext cx="769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 Vấn đề con người trong sự nghiệp đổi mới ở Việt Nam          </a:t>
            </a:r>
          </a:p>
        </p:txBody>
      </p:sp>
      <p:sp>
        <p:nvSpPr>
          <p:cNvPr id="6" name="TextBox 4">
            <a:extLst>
              <a:ext uri="{FF2B5EF4-FFF2-40B4-BE49-F238E27FC236}">
                <a16:creationId xmlns:a16="http://schemas.microsoft.com/office/drawing/2014/main" id="{EF346090-7482-264B-89CE-78792F838AF8}"/>
              </a:ext>
            </a:extLst>
          </p:cNvPr>
          <p:cNvSpPr txBox="1">
            <a:spLocks noChangeArrowheads="1"/>
          </p:cNvSpPr>
          <p:nvPr/>
        </p:nvSpPr>
        <p:spPr bwMode="auto">
          <a:xfrm>
            <a:off x="2044304" y="1826419"/>
            <a:ext cx="47625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405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SINH VIÊN </a:t>
            </a:r>
          </a:p>
          <a:p>
            <a:pPr algn="ctr" eaLnBrk="1" hangingPunct="1">
              <a:spcBef>
                <a:spcPct val="0"/>
              </a:spcBef>
              <a:buFontTx/>
              <a:buNone/>
            </a:pPr>
            <a:r>
              <a:rPr lang="en-US" altLang="vi-VN" sz="405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 NGHIÊN CỨU</a:t>
            </a:r>
          </a:p>
        </p:txBody>
      </p:sp>
      <p:sp>
        <p:nvSpPr>
          <p:cNvPr id="140291" name="Date Placeholder 1">
            <a:extLst>
              <a:ext uri="{FF2B5EF4-FFF2-40B4-BE49-F238E27FC236}">
                <a16:creationId xmlns:a16="http://schemas.microsoft.com/office/drawing/2014/main" id="{21D3C7AE-E1B3-CE4B-BA7A-214CC98F97F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13BECDF-8166-824C-984C-2117873945C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40292" name="Footer Placeholder 2">
            <a:extLst>
              <a:ext uri="{FF2B5EF4-FFF2-40B4-BE49-F238E27FC236}">
                <a16:creationId xmlns:a16="http://schemas.microsoft.com/office/drawing/2014/main" id="{E72268C5-BDC2-784A-BB65-1F1B6FAED4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40293" name="Slide Number Placeholder 3">
            <a:extLst>
              <a:ext uri="{FF2B5EF4-FFF2-40B4-BE49-F238E27FC236}">
                <a16:creationId xmlns:a16="http://schemas.microsoft.com/office/drawing/2014/main" id="{8CBFC4C7-2EAE-A843-8C97-F3E83C46A7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D1BF7D9-D455-BB41-8645-976CAB87D29E}" type="slidenum">
              <a:rPr lang="en-US" altLang="vi-VN" smtClean="0">
                <a:solidFill>
                  <a:srgbClr val="1F5281"/>
                </a:solidFill>
                <a:latin typeface="Arial" panose="020B0604020202020204" pitchFamily="34" charset="0"/>
              </a:rPr>
              <a:pPr/>
              <a:t>104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39918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0" fill="hold"/>
                                        <p:tgtEl>
                                          <p:spTgt spid="6"/>
                                        </p:tgtEl>
                                        <p:attrNameLst>
                                          <p:attrName>ppt_x</p:attrName>
                                        </p:attrNameLst>
                                      </p:cBhvr>
                                      <p:tavLst>
                                        <p:tav tm="0">
                                          <p:val>
                                            <p:strVal val="0-#ppt_w/2"/>
                                          </p:val>
                                        </p:tav>
                                        <p:tav tm="100000">
                                          <p:val>
                                            <p:strVal val="#ppt_x"/>
                                          </p:val>
                                        </p:tav>
                                      </p:tavLst>
                                    </p:anim>
                                    <p:anim calcmode="lin" valueType="num">
                                      <p:cBhvr additive="base">
                                        <p:cTn id="8" dur="5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Box 4">
            <a:extLst>
              <a:ext uri="{FF2B5EF4-FFF2-40B4-BE49-F238E27FC236}">
                <a16:creationId xmlns:a16="http://schemas.microsoft.com/office/drawing/2014/main" id="{A11885B7-62A9-1541-9B90-7D3E8443A9B0}"/>
              </a:ext>
            </a:extLst>
          </p:cNvPr>
          <p:cNvSpPr txBox="1">
            <a:spLocks noChangeArrowheads="1"/>
          </p:cNvSpPr>
          <p:nvPr/>
        </p:nvSpPr>
        <p:spPr bwMode="auto">
          <a:xfrm>
            <a:off x="1468041" y="223837"/>
            <a:ext cx="71211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 Vấn đề con người trong sự nghiệp đổi mới ở Việt Nam          </a:t>
            </a:r>
          </a:p>
        </p:txBody>
      </p:sp>
      <p:sp>
        <p:nvSpPr>
          <p:cNvPr id="7" name="Rectangle 6">
            <a:extLst>
              <a:ext uri="{FF2B5EF4-FFF2-40B4-BE49-F238E27FC236}">
                <a16:creationId xmlns:a16="http://schemas.microsoft.com/office/drawing/2014/main" id="{1FC0522C-AB9E-4247-A14A-B52BB342CAB5}"/>
              </a:ext>
            </a:extLst>
          </p:cNvPr>
          <p:cNvSpPr>
            <a:spLocks noChangeArrowheads="1"/>
          </p:cNvSpPr>
          <p:nvPr/>
        </p:nvSpPr>
        <p:spPr bwMode="auto">
          <a:xfrm>
            <a:off x="320278" y="1828800"/>
            <a:ext cx="425172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1F5281"/>
                </a:solidFill>
                <a:latin typeface="Times New Roman" panose="02020603050405020304" pitchFamily="18" charset="0"/>
              </a:rPr>
              <a:t>- Hồ Chí Minh</a:t>
            </a:r>
            <a:r>
              <a:rPr lang="en-US" altLang="vi-VN" sz="2400">
                <a:solidFill>
                  <a:srgbClr val="1F5281"/>
                </a:solidFill>
                <a:latin typeface="Times New Roman" panose="02020603050405020304" pitchFamily="18" charset="0"/>
              </a:rPr>
              <a:t>: “</a:t>
            </a:r>
            <a:r>
              <a:rPr lang="en-US" altLang="vi-VN" sz="2400" i="1">
                <a:solidFill>
                  <a:srgbClr val="1F5281"/>
                </a:solidFill>
                <a:latin typeface="Times New Roman" panose="02020603050405020304" pitchFamily="18" charset="0"/>
              </a:rPr>
              <a:t>chữ người, nghĩa hẹp là gia đình, anh em, họ hàng, bầu bạn. Nghĩa rộng là đồng bào cả nước. Rộng nữa là cả loài người</a:t>
            </a:r>
            <a:r>
              <a:rPr lang="en-US" altLang="vi-VN" sz="2400">
                <a:solidFill>
                  <a:srgbClr val="1F5281"/>
                </a:solidFill>
                <a:latin typeface="Times New Roman" panose="02020603050405020304" pitchFamily="18" charset="0"/>
              </a:rPr>
              <a:t>”</a:t>
            </a:r>
          </a:p>
        </p:txBody>
      </p:sp>
      <p:sp>
        <p:nvSpPr>
          <p:cNvPr id="8" name="Rounded Rectangle 7">
            <a:extLst>
              <a:ext uri="{FF2B5EF4-FFF2-40B4-BE49-F238E27FC236}">
                <a16:creationId xmlns:a16="http://schemas.microsoft.com/office/drawing/2014/main" id="{541B11D5-8CD1-D649-A9A4-FE6AA2E712F0}"/>
              </a:ext>
            </a:extLst>
          </p:cNvPr>
          <p:cNvSpPr/>
          <p:nvPr/>
        </p:nvSpPr>
        <p:spPr>
          <a:xfrm>
            <a:off x="4906566" y="1265635"/>
            <a:ext cx="3293269" cy="3631406"/>
          </a:xfrm>
          <a:prstGeom prst="roundRect">
            <a:avLst>
              <a:gd name="adj" fmla="val 10000"/>
            </a:avLst>
          </a:prstGeom>
          <a:blipFill rotWithShape="1">
            <a:blip r:embed="rId2"/>
            <a:stretch>
              <a:fillRect/>
            </a:stretch>
          </a:blipFill>
          <a:ln w="1905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41316" name="Date Placeholder 1">
            <a:extLst>
              <a:ext uri="{FF2B5EF4-FFF2-40B4-BE49-F238E27FC236}">
                <a16:creationId xmlns:a16="http://schemas.microsoft.com/office/drawing/2014/main" id="{2661652A-A3AB-C043-947B-B17FA74459E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FD1CDD1-6887-6042-945A-459F51FFEA83}"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41317" name="Footer Placeholder 2">
            <a:extLst>
              <a:ext uri="{FF2B5EF4-FFF2-40B4-BE49-F238E27FC236}">
                <a16:creationId xmlns:a16="http://schemas.microsoft.com/office/drawing/2014/main" id="{2F7505CD-4530-4E44-BFBD-DD10D7AAA58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41318" name="Slide Number Placeholder 3">
            <a:extLst>
              <a:ext uri="{FF2B5EF4-FFF2-40B4-BE49-F238E27FC236}">
                <a16:creationId xmlns:a16="http://schemas.microsoft.com/office/drawing/2014/main" id="{BA21CE69-0EDF-BF40-8C0E-D11D3657C8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13D4A7F-AFB3-6A43-99DA-28289C42DBF9}" type="slidenum">
              <a:rPr lang="en-US" altLang="vi-VN" smtClean="0">
                <a:solidFill>
                  <a:srgbClr val="1F5281"/>
                </a:solidFill>
                <a:latin typeface="Arial" panose="020B0604020202020204" pitchFamily="34" charset="0"/>
              </a:rPr>
              <a:pPr/>
              <a:t>105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90931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extBox 4">
            <a:extLst>
              <a:ext uri="{FF2B5EF4-FFF2-40B4-BE49-F238E27FC236}">
                <a16:creationId xmlns:a16="http://schemas.microsoft.com/office/drawing/2014/main" id="{AF448EE1-D8E2-DC4D-83A8-890BF4603F46}"/>
              </a:ext>
            </a:extLst>
          </p:cNvPr>
          <p:cNvSpPr txBox="1">
            <a:spLocks noChangeArrowheads="1"/>
          </p:cNvSpPr>
          <p:nvPr/>
        </p:nvSpPr>
        <p:spPr bwMode="auto">
          <a:xfrm>
            <a:off x="1569244" y="223837"/>
            <a:ext cx="74318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 Vấn đề con người trong sự nghiệp đổi mới ở Việt Nam          </a:t>
            </a:r>
          </a:p>
        </p:txBody>
      </p:sp>
      <p:sp>
        <p:nvSpPr>
          <p:cNvPr id="2" name="Rectangle 1">
            <a:extLst>
              <a:ext uri="{FF2B5EF4-FFF2-40B4-BE49-F238E27FC236}">
                <a16:creationId xmlns:a16="http://schemas.microsoft.com/office/drawing/2014/main" id="{FAA5D8E2-E82B-5747-AA09-CB43EC8B8B29}"/>
              </a:ext>
            </a:extLst>
          </p:cNvPr>
          <p:cNvSpPr>
            <a:spLocks noChangeArrowheads="1"/>
          </p:cNvSpPr>
          <p:nvPr/>
        </p:nvSpPr>
        <p:spPr bwMode="auto">
          <a:xfrm>
            <a:off x="288132" y="1364457"/>
            <a:ext cx="856654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marL="342900" indent="-342900" algn="just">
              <a:buFontTx/>
              <a:buChar char="-"/>
              <a:defRPr/>
            </a:pPr>
            <a:r>
              <a:rPr lang="en-US" altLang="vi-VN" sz="2100" dirty="0" err="1">
                <a:solidFill>
                  <a:srgbClr val="1F5281"/>
                </a:solidFill>
                <a:latin typeface="Times New Roman" panose="02020603050405020304" pitchFamily="18" charset="0"/>
              </a:rPr>
              <a:t>Nhấn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mạnh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vai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trò</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chủ</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thể</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tích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tự</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giác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sáng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tạo</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xem</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là</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nguồn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gốc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sự</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triển</a:t>
            </a:r>
            <a:r>
              <a:rPr lang="en-US" altLang="vi-VN" sz="2100" dirty="0">
                <a:solidFill>
                  <a:srgbClr val="1F5281"/>
                </a:solidFill>
                <a:latin typeface="Times New Roman" panose="02020603050405020304" pitchFamily="18" charset="0"/>
              </a:rPr>
              <a:t>.</a:t>
            </a:r>
          </a:p>
          <a:p>
            <a:pPr algn="just">
              <a:defRPr/>
            </a:pPr>
            <a:endParaRPr lang="en-US" altLang="vi-VN" sz="2100" dirty="0">
              <a:solidFill>
                <a:srgbClr val="1F5281"/>
              </a:solidFill>
              <a:latin typeface="Times New Roman" panose="02020603050405020304" pitchFamily="18" charset="0"/>
            </a:endParaRPr>
          </a:p>
          <a:p>
            <a:pPr marL="342900" indent="-342900" algn="just">
              <a:buFontTx/>
              <a:buChar char="-"/>
              <a:defRPr/>
            </a:pP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vai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trò</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tính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tích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tự</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giác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sáng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tạo</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trong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quá</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trình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hoạt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bằng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việc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tối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đặc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trưng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về</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phẩm</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chất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năng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chính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họ</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khắc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phục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những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khuyết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điểm</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hạn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chế</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trên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phương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diện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khác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nhau</a:t>
            </a:r>
            <a:r>
              <a:rPr lang="en-US" altLang="vi-VN" sz="2100" dirty="0">
                <a:solidFill>
                  <a:srgbClr val="1F5281"/>
                </a:solidFill>
                <a:latin typeface="Times New Roman" panose="02020603050405020304" pitchFamily="18" charset="0"/>
              </a:rPr>
              <a:t>.</a:t>
            </a:r>
          </a:p>
          <a:p>
            <a:pPr algn="just">
              <a:defRPr/>
            </a:pPr>
            <a:endParaRPr lang="en-US" altLang="vi-VN" sz="2100" dirty="0">
              <a:solidFill>
                <a:srgbClr val="1F5281"/>
              </a:solidFill>
              <a:latin typeface="Times New Roman" panose="02020603050405020304" pitchFamily="18" charset="0"/>
            </a:endParaRPr>
          </a:p>
          <a:p>
            <a:pPr algn="just">
              <a:defRPr/>
            </a:pP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vai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trò</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được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hiện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trong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cả</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hoạt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nhận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thức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lẫn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hoạt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thực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tiễn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hoạt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vật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chất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và</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hoạt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động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tinh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thần</a:t>
            </a:r>
            <a:r>
              <a:rPr lang="en-US" altLang="vi-VN" sz="2100" dirty="0">
                <a:solidFill>
                  <a:srgbClr val="1F5281"/>
                </a:solidFill>
                <a:latin typeface="Times New Roman" panose="02020603050405020304" pitchFamily="18" charset="0"/>
              </a:rPr>
              <a:t>.</a:t>
            </a:r>
          </a:p>
        </p:txBody>
      </p:sp>
      <p:sp>
        <p:nvSpPr>
          <p:cNvPr id="142339" name="Date Placeholder 2">
            <a:extLst>
              <a:ext uri="{FF2B5EF4-FFF2-40B4-BE49-F238E27FC236}">
                <a16:creationId xmlns:a16="http://schemas.microsoft.com/office/drawing/2014/main" id="{F54582DB-4B95-B841-AA2E-04BFC03BD77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836B2BA-5F2C-D749-BA75-5F540200B7A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42340" name="Slide Number Placeholder 9">
            <a:extLst>
              <a:ext uri="{FF2B5EF4-FFF2-40B4-BE49-F238E27FC236}">
                <a16:creationId xmlns:a16="http://schemas.microsoft.com/office/drawing/2014/main" id="{0FB1FE99-E564-064E-AEBA-34FB6CD0D9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CF49B05-AE10-1E40-83E8-32D3B55B9334}" type="slidenum">
              <a:rPr lang="en-US" altLang="vi-VN" smtClean="0">
                <a:solidFill>
                  <a:srgbClr val="1F5281"/>
                </a:solidFill>
                <a:latin typeface="Arial" panose="020B0604020202020204" pitchFamily="34" charset="0"/>
              </a:rPr>
              <a:pPr/>
              <a:t>106</a:t>
            </a:fld>
            <a:endParaRPr lang="en-US" altLang="vi-VN">
              <a:solidFill>
                <a:srgbClr val="1F5281"/>
              </a:solidFill>
              <a:latin typeface="Arial" panose="020B0604020202020204" pitchFamily="34" charset="0"/>
            </a:endParaRPr>
          </a:p>
        </p:txBody>
      </p:sp>
      <p:sp>
        <p:nvSpPr>
          <p:cNvPr id="142341" name="Footer Placeholder 3">
            <a:extLst>
              <a:ext uri="{FF2B5EF4-FFF2-40B4-BE49-F238E27FC236}">
                <a16:creationId xmlns:a16="http://schemas.microsoft.com/office/drawing/2014/main" id="{EBEFF85C-DB6E-2A45-B6C0-64ADEC9AF7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99907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entr" presetSubtype="0"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1000"/>
                                        <p:tgtEl>
                                          <p:spTgt spid="2">
                                            <p:txEl>
                                              <p:pRg st="4" end="4"/>
                                            </p:txEl>
                                          </p:spTgt>
                                        </p:tgtEl>
                                      </p:cBhvr>
                                    </p:animEffect>
                                    <p:anim calcmode="lin" valueType="num">
                                      <p:cBhvr>
                                        <p:cTn id="17"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8"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Box 4">
            <a:extLst>
              <a:ext uri="{FF2B5EF4-FFF2-40B4-BE49-F238E27FC236}">
                <a16:creationId xmlns:a16="http://schemas.microsoft.com/office/drawing/2014/main" id="{FF8E30E1-DADB-5847-9E0F-1FDE350DDD9D}"/>
              </a:ext>
            </a:extLst>
          </p:cNvPr>
          <p:cNvSpPr txBox="1">
            <a:spLocks noChangeArrowheads="1"/>
          </p:cNvSpPr>
          <p:nvPr/>
        </p:nvSpPr>
        <p:spPr bwMode="auto">
          <a:xfrm>
            <a:off x="1943100" y="285750"/>
            <a:ext cx="76962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4. Vấn đề con người trong sự nghiệp đổi mới ở Việt Nam          </a:t>
            </a:r>
          </a:p>
        </p:txBody>
      </p:sp>
      <p:sp>
        <p:nvSpPr>
          <p:cNvPr id="2" name="Rectangle 1">
            <a:extLst>
              <a:ext uri="{FF2B5EF4-FFF2-40B4-BE49-F238E27FC236}">
                <a16:creationId xmlns:a16="http://schemas.microsoft.com/office/drawing/2014/main" id="{AC97085B-763C-CE46-98A5-D061D7BCB972}"/>
              </a:ext>
            </a:extLst>
          </p:cNvPr>
          <p:cNvSpPr>
            <a:spLocks noChangeArrowheads="1"/>
          </p:cNvSpPr>
          <p:nvPr/>
        </p:nvSpPr>
        <p:spPr bwMode="auto">
          <a:xfrm>
            <a:off x="457201" y="1485900"/>
            <a:ext cx="8374856"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marL="342900" indent="-342900" algn="just">
              <a:buFontTx/>
              <a:buChar char="-"/>
              <a:defRPr/>
            </a:pPr>
            <a:r>
              <a:rPr lang="en-US" altLang="vi-VN" sz="2100" dirty="0" err="1">
                <a:solidFill>
                  <a:srgbClr val="1F5281"/>
                </a:solidFill>
                <a:latin typeface="Times New Roman" panose="02020603050405020304" pitchFamily="18" charset="0"/>
              </a:rPr>
              <a:t>Việc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nhận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thức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sâu</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sắc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vai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trò</a:t>
            </a:r>
            <a:r>
              <a:rPr lang="en-US" altLang="vi-VN" sz="2100" dirty="0">
                <a:solidFill>
                  <a:srgbClr val="1F5281"/>
                </a:solidFill>
                <a:latin typeface="Times New Roman" panose="02020603050405020304" pitchFamily="18" charset="0"/>
              </a:rPr>
              <a:t> to </a:t>
            </a:r>
            <a:r>
              <a:rPr lang="en-US" altLang="vi-VN" sz="2100" dirty="0" err="1">
                <a:solidFill>
                  <a:srgbClr val="1F5281"/>
                </a:solidFill>
                <a:latin typeface="Times New Roman" panose="02020603050405020304" pitchFamily="18" charset="0"/>
              </a:rPr>
              <a:t>lớn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nguồn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lực</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và</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lấy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đó</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làm</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điểm</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tựa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vững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chắc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là</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điều</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kiện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để</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chúng</a:t>
            </a:r>
            <a:r>
              <a:rPr lang="en-US" altLang="vi-VN" sz="2100" dirty="0">
                <a:solidFill>
                  <a:srgbClr val="1F5281"/>
                </a:solidFill>
                <a:latin typeface="Times New Roman" panose="02020603050405020304" pitchFamily="18" charset="0"/>
              </a:rPr>
              <a:t> ta </a:t>
            </a:r>
            <a:r>
              <a:rPr lang="en-US" altLang="vi-VN" sz="2100" dirty="0" err="1">
                <a:solidFill>
                  <a:srgbClr val="1F5281"/>
                </a:solidFill>
                <a:latin typeface="Times New Roman" panose="02020603050405020304" pitchFamily="18" charset="0"/>
              </a:rPr>
              <a:t>đưa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sự</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nghiệp</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đổi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mới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đất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nươc</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dưới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sự</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lãnh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đạo</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của</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Đảng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Công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sản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Việt</a:t>
            </a:r>
            <a:r>
              <a:rPr lang="en-US" altLang="vi-VN" sz="2100" dirty="0">
                <a:solidFill>
                  <a:srgbClr val="1F5281"/>
                </a:solidFill>
                <a:latin typeface="Times New Roman" panose="02020603050405020304" pitchFamily="18" charset="0"/>
              </a:rPr>
              <a:t> Nam </a:t>
            </a:r>
            <a:r>
              <a:rPr lang="en-US" altLang="vi-VN" sz="2100" dirty="0" err="1">
                <a:solidFill>
                  <a:srgbClr val="1F5281"/>
                </a:solidFill>
                <a:latin typeface="Times New Roman" panose="02020603050405020304" pitchFamily="18" charset="0"/>
              </a:rPr>
              <a:t>đến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thắng</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lợi</a:t>
            </a:r>
            <a:r>
              <a:rPr lang="en-US" altLang="vi-VN" sz="2100" dirty="0">
                <a:solidFill>
                  <a:srgbClr val="1F5281"/>
                </a:solidFill>
                <a:latin typeface="Times New Roman" panose="02020603050405020304" pitchFamily="18" charset="0"/>
              </a:rPr>
              <a:t>.</a:t>
            </a:r>
          </a:p>
          <a:p>
            <a:pPr algn="just">
              <a:defRPr/>
            </a:pPr>
            <a:endParaRPr lang="en-US" altLang="vi-VN" sz="2100" dirty="0">
              <a:solidFill>
                <a:srgbClr val="1F5281"/>
              </a:solidFill>
              <a:latin typeface="Times New Roman" panose="02020603050405020304" pitchFamily="18" charset="0"/>
            </a:endParaRPr>
          </a:p>
          <a:p>
            <a:pPr algn="just">
              <a:defRPr/>
            </a:pP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nguồn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lực</a:t>
            </a:r>
            <a:r>
              <a:rPr lang="en-US" altLang="vi-VN" sz="2100" dirty="0">
                <a:solidFill>
                  <a:srgbClr val="1F5281"/>
                </a:solidFill>
                <a:latin typeface="Times New Roman" panose="02020603050405020304" pitchFamily="18" charset="0"/>
              </a:rPr>
              <a:t> con </a:t>
            </a:r>
            <a:r>
              <a:rPr lang="en-US" altLang="vi-VN" sz="2100" dirty="0" err="1">
                <a:solidFill>
                  <a:srgbClr val="1F5281"/>
                </a:solidFill>
                <a:latin typeface="Times New Roman" panose="02020603050405020304" pitchFamily="18" charset="0"/>
              </a:rPr>
              <a:t>người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để</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phát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triển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xã</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hội</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đó</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là</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một</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vấn</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đề</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có</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tính</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quy</a:t>
            </a:r>
            <a:r>
              <a:rPr lang="en-US" altLang="vi-VN" sz="2100" dirty="0">
                <a:solidFill>
                  <a:srgbClr val="1F5281"/>
                </a:solidFill>
                <a:latin typeface="Times New Roman" panose="02020603050405020304" pitchFamily="18" charset="0"/>
              </a:rPr>
              <a:t> </a:t>
            </a:r>
            <a:r>
              <a:rPr lang="en-US" altLang="vi-VN" sz="2100" dirty="0" err="1">
                <a:solidFill>
                  <a:srgbClr val="1F5281"/>
                </a:solidFill>
                <a:latin typeface="Times New Roman" panose="02020603050405020304" pitchFamily="18" charset="0"/>
              </a:rPr>
              <a:t>luật</a:t>
            </a:r>
            <a:r>
              <a:rPr lang="en-US" altLang="vi-VN" sz="2100" dirty="0">
                <a:solidFill>
                  <a:srgbClr val="1F5281"/>
                </a:solidFill>
                <a:latin typeface="Times New Roman" panose="02020603050405020304" pitchFamily="18" charset="0"/>
              </a:rPr>
              <a:t>.</a:t>
            </a:r>
          </a:p>
        </p:txBody>
      </p:sp>
      <p:sp>
        <p:nvSpPr>
          <p:cNvPr id="143363" name="Date Placeholder 2">
            <a:extLst>
              <a:ext uri="{FF2B5EF4-FFF2-40B4-BE49-F238E27FC236}">
                <a16:creationId xmlns:a16="http://schemas.microsoft.com/office/drawing/2014/main" id="{52A79F2F-C5C0-B249-9831-2E7BF0D38A1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CA2F4D6-5233-1C41-BE26-18E9754A9111}"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43364" name="Slide Number Placeholder 9">
            <a:extLst>
              <a:ext uri="{FF2B5EF4-FFF2-40B4-BE49-F238E27FC236}">
                <a16:creationId xmlns:a16="http://schemas.microsoft.com/office/drawing/2014/main" id="{3265D3D1-282D-2B45-BCB7-5021BCDC91F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4580B63-DE8B-9B49-B0FC-A5A0FADEAEF0}" type="slidenum">
              <a:rPr lang="en-US" altLang="vi-VN" smtClean="0">
                <a:solidFill>
                  <a:srgbClr val="1F5281"/>
                </a:solidFill>
                <a:latin typeface="Arial" panose="020B0604020202020204" pitchFamily="34" charset="0"/>
              </a:rPr>
              <a:pPr/>
              <a:t>107</a:t>
            </a:fld>
            <a:endParaRPr lang="en-US" altLang="vi-VN">
              <a:solidFill>
                <a:srgbClr val="1F5281"/>
              </a:solidFill>
              <a:latin typeface="Arial" panose="020B0604020202020204" pitchFamily="34" charset="0"/>
            </a:endParaRPr>
          </a:p>
        </p:txBody>
      </p:sp>
      <p:sp>
        <p:nvSpPr>
          <p:cNvPr id="143365" name="Footer Placeholder 7">
            <a:extLst>
              <a:ext uri="{FF2B5EF4-FFF2-40B4-BE49-F238E27FC236}">
                <a16:creationId xmlns:a16="http://schemas.microsoft.com/office/drawing/2014/main" id="{2D785B0A-33FF-5D49-B084-91693E6A261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18972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90B5602-C827-524B-AF8F-E895C684A062}"/>
              </a:ext>
            </a:extLst>
          </p:cNvPr>
          <p:cNvSpPr/>
          <p:nvPr/>
        </p:nvSpPr>
        <p:spPr>
          <a:xfrm>
            <a:off x="3339932" y="2225502"/>
            <a:ext cx="2464137" cy="715581"/>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405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THE END</a:t>
            </a:r>
          </a:p>
        </p:txBody>
      </p:sp>
      <p:sp>
        <p:nvSpPr>
          <p:cNvPr id="144386" name="Date Placeholder 1">
            <a:extLst>
              <a:ext uri="{FF2B5EF4-FFF2-40B4-BE49-F238E27FC236}">
                <a16:creationId xmlns:a16="http://schemas.microsoft.com/office/drawing/2014/main" id="{17BBA6F8-90EC-284D-9C29-DB537EEC403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A4C70E1-F6D3-FA43-B8D5-20941F8624B3}"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144387" name="Footer Placeholder 2">
            <a:extLst>
              <a:ext uri="{FF2B5EF4-FFF2-40B4-BE49-F238E27FC236}">
                <a16:creationId xmlns:a16="http://schemas.microsoft.com/office/drawing/2014/main" id="{EFF74E6D-D731-E74B-A32C-FD58D00E8DD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144388" name="Slide Number Placeholder 3">
            <a:extLst>
              <a:ext uri="{FF2B5EF4-FFF2-40B4-BE49-F238E27FC236}">
                <a16:creationId xmlns:a16="http://schemas.microsoft.com/office/drawing/2014/main" id="{B40E071E-BC18-1A4D-8240-FEF7767533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F7E88F4-33E3-2B46-A547-A6B1118F1F8A}" type="slidenum">
              <a:rPr lang="en-US" altLang="vi-VN" smtClean="0">
                <a:solidFill>
                  <a:srgbClr val="898989"/>
                </a:solidFill>
                <a:latin typeface="Arial" panose="020B0604020202020204" pitchFamily="34" charset="0"/>
              </a:rPr>
              <a:pPr/>
              <a:t>108</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66949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Box 6">
            <a:extLst>
              <a:ext uri="{FF2B5EF4-FFF2-40B4-BE49-F238E27FC236}">
                <a16:creationId xmlns:a16="http://schemas.microsoft.com/office/drawing/2014/main" id="{F9E481F0-699E-994A-9B0A-A2CFBCE41E07}"/>
              </a:ext>
            </a:extLst>
          </p:cNvPr>
          <p:cNvSpPr txBox="1">
            <a:spLocks noChangeArrowheads="1"/>
          </p:cNvSpPr>
          <p:nvPr/>
        </p:nvSpPr>
        <p:spPr bwMode="auto">
          <a:xfrm>
            <a:off x="219076" y="1073944"/>
            <a:ext cx="38421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Phương thức sản xuất  </a:t>
            </a:r>
          </a:p>
        </p:txBody>
      </p:sp>
      <p:sp>
        <p:nvSpPr>
          <p:cNvPr id="44034" name="TextBox 6">
            <a:extLst>
              <a:ext uri="{FF2B5EF4-FFF2-40B4-BE49-F238E27FC236}">
                <a16:creationId xmlns:a16="http://schemas.microsoft.com/office/drawing/2014/main" id="{BA86D51B-41D0-E54D-AE09-174A832FA9E1}"/>
              </a:ext>
            </a:extLst>
          </p:cNvPr>
          <p:cNvSpPr txBox="1">
            <a:spLocks noChangeArrowheads="1"/>
          </p:cNvSpPr>
          <p:nvPr/>
        </p:nvSpPr>
        <p:spPr bwMode="auto">
          <a:xfrm>
            <a:off x="3861198" y="1289448"/>
            <a:ext cx="48256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Cấu trúc của phương thức sản xuất  </a:t>
            </a:r>
          </a:p>
        </p:txBody>
      </p:sp>
      <p:grpSp>
        <p:nvGrpSpPr>
          <p:cNvPr id="44035" name="Group 2">
            <a:extLst>
              <a:ext uri="{FF2B5EF4-FFF2-40B4-BE49-F238E27FC236}">
                <a16:creationId xmlns:a16="http://schemas.microsoft.com/office/drawing/2014/main" id="{F4FDCF1E-26EC-F142-8C62-606D6E54FF00}"/>
              </a:ext>
            </a:extLst>
          </p:cNvPr>
          <p:cNvGrpSpPr>
            <a:grpSpLocks/>
          </p:cNvGrpSpPr>
          <p:nvPr/>
        </p:nvGrpSpPr>
        <p:grpSpPr bwMode="auto">
          <a:xfrm>
            <a:off x="223838" y="1821657"/>
            <a:ext cx="8058150" cy="2145506"/>
            <a:chOff x="2183756" y="2232411"/>
            <a:chExt cx="7561824" cy="2860838"/>
          </a:xfrm>
        </p:grpSpPr>
        <p:sp>
          <p:nvSpPr>
            <p:cNvPr id="17" name="TextBox 16">
              <a:extLst>
                <a:ext uri="{FF2B5EF4-FFF2-40B4-BE49-F238E27FC236}">
                  <a16:creationId xmlns:a16="http://schemas.microsoft.com/office/drawing/2014/main" id="{89A94C78-1636-414B-ABE2-3109E23E38D9}"/>
                </a:ext>
              </a:extLst>
            </p:cNvPr>
            <p:cNvSpPr txBox="1"/>
            <p:nvPr/>
          </p:nvSpPr>
          <p:spPr>
            <a:xfrm>
              <a:off x="2183756" y="2232411"/>
              <a:ext cx="7561824" cy="492471"/>
            </a:xfrm>
            <a:prstGeom prst="rect">
              <a:avLst/>
            </a:prstGeom>
            <a:solidFill>
              <a:schemeClr val="accent6">
                <a:lumMod val="40000"/>
                <a:lumOff val="60000"/>
              </a:schemeClr>
            </a:solidFill>
            <a:ln w="28575">
              <a:solidFill>
                <a:schemeClr val="tx1"/>
              </a:solidFill>
            </a:ln>
          </p:spPr>
          <p:txBody>
            <a:bodyPr>
              <a:spAutoFit/>
            </a:bodyPr>
            <a:lstStyle/>
            <a:p>
              <a:pPr>
                <a:defRPr/>
              </a:pPr>
              <a:endParaRPr lang="en-US" dirty="0"/>
            </a:p>
          </p:txBody>
        </p:sp>
        <p:grpSp>
          <p:nvGrpSpPr>
            <p:cNvPr id="44043" name="Group 20">
              <a:extLst>
                <a:ext uri="{FF2B5EF4-FFF2-40B4-BE49-F238E27FC236}">
                  <a16:creationId xmlns:a16="http://schemas.microsoft.com/office/drawing/2014/main" id="{64DCBA51-FE74-D448-970A-7EB2B6497B0C}"/>
                </a:ext>
              </a:extLst>
            </p:cNvPr>
            <p:cNvGrpSpPr>
              <a:grpSpLocks/>
            </p:cNvGrpSpPr>
            <p:nvPr/>
          </p:nvGrpSpPr>
          <p:grpSpPr bwMode="auto">
            <a:xfrm>
              <a:off x="2183756" y="2263403"/>
              <a:ext cx="6984308" cy="2829846"/>
              <a:chOff x="2183755" y="2552159"/>
              <a:chExt cx="6984308" cy="2829846"/>
            </a:xfrm>
          </p:grpSpPr>
          <p:sp>
            <p:nvSpPr>
              <p:cNvPr id="2" name="Rectangle 1">
                <a:extLst>
                  <a:ext uri="{FF2B5EF4-FFF2-40B4-BE49-F238E27FC236}">
                    <a16:creationId xmlns:a16="http://schemas.microsoft.com/office/drawing/2014/main" id="{62916CC0-9175-B345-A41A-03AB3083A60B}"/>
                  </a:ext>
                </a:extLst>
              </p:cNvPr>
              <p:cNvSpPr/>
              <p:nvPr/>
            </p:nvSpPr>
            <p:spPr>
              <a:xfrm>
                <a:off x="2183755" y="2552919"/>
                <a:ext cx="1270360" cy="282908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PHƯƠNG THỨC SẢN XUẤT</a:t>
                </a:r>
              </a:p>
            </p:txBody>
          </p:sp>
          <p:sp>
            <p:nvSpPr>
              <p:cNvPr id="9" name="Rectangle 8">
                <a:extLst>
                  <a:ext uri="{FF2B5EF4-FFF2-40B4-BE49-F238E27FC236}">
                    <a16:creationId xmlns:a16="http://schemas.microsoft.com/office/drawing/2014/main" id="{2A51F7B1-DAC5-5B48-9B4F-58B7C2DEE08E}"/>
                  </a:ext>
                </a:extLst>
              </p:cNvPr>
              <p:cNvSpPr/>
              <p:nvPr/>
            </p:nvSpPr>
            <p:spPr>
              <a:xfrm>
                <a:off x="4865253" y="4213539"/>
                <a:ext cx="3475892" cy="116846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LL SẢN XUẤT</a:t>
                </a:r>
              </a:p>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C</a:t>
                </a:r>
                <a:r>
                  <a:rPr lang="vi-VN"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on người</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 </a:t>
                </a:r>
                <a:r>
                  <a:rPr lang="en-US" sz="21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tự</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nhiên</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0" name="Rectangle 9">
                <a:extLst>
                  <a:ext uri="{FF2B5EF4-FFF2-40B4-BE49-F238E27FC236}">
                    <a16:creationId xmlns:a16="http://schemas.microsoft.com/office/drawing/2014/main" id="{A94F94FB-4FC1-3249-A00F-46A07CFEA98A}"/>
                  </a:ext>
                </a:extLst>
              </p:cNvPr>
              <p:cNvSpPr/>
              <p:nvPr/>
            </p:nvSpPr>
            <p:spPr>
              <a:xfrm>
                <a:off x="4852963" y="2575145"/>
                <a:ext cx="3475891" cy="116846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QH SẢN XUẤT</a:t>
                </a:r>
              </a:p>
              <a:p>
                <a:pPr algn="ctr">
                  <a:defRPr/>
                </a:pPr>
                <a:r>
                  <a:rPr lang="vi-VN"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Con người</a:t>
                </a:r>
                <a:r>
                  <a:rPr lang="en-US"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 c</a:t>
                </a:r>
                <a:r>
                  <a:rPr lang="vi-VN"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on người</a:t>
                </a:r>
                <a:r>
                  <a:rPr lang="en-US"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8" name="Curved Left Arrow 17">
                <a:extLst>
                  <a:ext uri="{FF2B5EF4-FFF2-40B4-BE49-F238E27FC236}">
                    <a16:creationId xmlns:a16="http://schemas.microsoft.com/office/drawing/2014/main" id="{661F630E-AD34-0C48-9A80-40BB451F1292}"/>
                  </a:ext>
                </a:extLst>
              </p:cNvPr>
              <p:cNvSpPr/>
              <p:nvPr/>
            </p:nvSpPr>
            <p:spPr>
              <a:xfrm>
                <a:off x="8328854" y="2987919"/>
                <a:ext cx="839086" cy="1994013"/>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0" name="Curved Left Arrow 19">
                <a:extLst>
                  <a:ext uri="{FF2B5EF4-FFF2-40B4-BE49-F238E27FC236}">
                    <a16:creationId xmlns:a16="http://schemas.microsoft.com/office/drawing/2014/main" id="{32EB02E6-8E8B-3741-ABF7-29352BE1A5BD}"/>
                  </a:ext>
                </a:extLst>
              </p:cNvPr>
              <p:cNvSpPr/>
              <p:nvPr/>
            </p:nvSpPr>
            <p:spPr>
              <a:xfrm rot="10800000">
                <a:off x="3982593" y="2818047"/>
                <a:ext cx="870370" cy="2163885"/>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grpSp>
      </p:grpSp>
      <p:sp>
        <p:nvSpPr>
          <p:cNvPr id="44036" name="TextBox 23">
            <a:extLst>
              <a:ext uri="{FF2B5EF4-FFF2-40B4-BE49-F238E27FC236}">
                <a16:creationId xmlns:a16="http://schemas.microsoft.com/office/drawing/2014/main" id="{21284DC3-3AD8-BF44-BD4F-F665425FC07F}"/>
              </a:ext>
            </a:extLst>
          </p:cNvPr>
          <p:cNvSpPr txBox="1">
            <a:spLocks noChangeArrowheads="1"/>
          </p:cNvSpPr>
          <p:nvPr/>
        </p:nvSpPr>
        <p:spPr bwMode="auto">
          <a:xfrm>
            <a:off x="525066" y="4081463"/>
            <a:ext cx="7896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Phương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thống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giữa</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LLSX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một</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nhất</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định</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QHSX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ứng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44038" name="Date Placeholder 3">
            <a:extLst>
              <a:ext uri="{FF2B5EF4-FFF2-40B4-BE49-F238E27FC236}">
                <a16:creationId xmlns:a16="http://schemas.microsoft.com/office/drawing/2014/main" id="{13BAC2D5-1EFE-4C47-B326-55CA2B55E60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C848BA2-4826-3940-9C72-F6F6B1272ED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4039" name="Footer Placeholder 4">
            <a:extLst>
              <a:ext uri="{FF2B5EF4-FFF2-40B4-BE49-F238E27FC236}">
                <a16:creationId xmlns:a16="http://schemas.microsoft.com/office/drawing/2014/main" id="{79EEFBBB-6207-A14A-9ADD-5804EB389AC2}"/>
              </a:ext>
            </a:extLst>
          </p:cNvPr>
          <p:cNvSpPr>
            <a:spLocks noGrp="1" noChangeArrowheads="1"/>
          </p:cNvSpPr>
          <p:nvPr>
            <p:ph type="ftr" sz="quarter" idx="11"/>
          </p:nvPr>
        </p:nvSpPr>
        <p:spPr bwMode="auto">
          <a:xfrm>
            <a:off x="3623667" y="4772056"/>
            <a:ext cx="28956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dirty="0">
                <a:solidFill>
                  <a:srgbClr val="898989"/>
                </a:solidFill>
                <a:latin typeface="Arial" panose="020B0604020202020204" pitchFamily="34" charset="0"/>
              </a:rPr>
              <a:t>306102- Chương 3</a:t>
            </a:r>
            <a:endParaRPr lang="en-US" altLang="vi-VN" dirty="0">
              <a:solidFill>
                <a:srgbClr val="898989"/>
              </a:solidFill>
              <a:latin typeface="Arial" panose="020B0604020202020204" pitchFamily="34" charset="0"/>
            </a:endParaRPr>
          </a:p>
        </p:txBody>
      </p:sp>
      <p:sp>
        <p:nvSpPr>
          <p:cNvPr id="44040" name="Slide Number Placeholder 7">
            <a:extLst>
              <a:ext uri="{FF2B5EF4-FFF2-40B4-BE49-F238E27FC236}">
                <a16:creationId xmlns:a16="http://schemas.microsoft.com/office/drawing/2014/main" id="{273307D2-EC0D-BE4E-88B2-8CDCED59949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CD690E4-B7F2-BF4A-8F3E-7C5B102A15A1}" type="slidenum">
              <a:rPr lang="en-US" altLang="vi-VN" smtClean="0">
                <a:solidFill>
                  <a:srgbClr val="898989"/>
                </a:solidFill>
                <a:latin typeface="Arial" panose="020B0604020202020204" pitchFamily="34" charset="0"/>
              </a:rPr>
              <a:pPr/>
              <a:t>11</a:t>
            </a:fld>
            <a:endParaRPr lang="en-US" altLang="vi-VN" dirty="0">
              <a:solidFill>
                <a:srgbClr val="898989"/>
              </a:solidFill>
              <a:latin typeface="Arial" panose="020B0604020202020204" pitchFamily="34" charset="0"/>
            </a:endParaRPr>
          </a:p>
        </p:txBody>
      </p:sp>
      <p:sp>
        <p:nvSpPr>
          <p:cNvPr id="22" name="Title 1">
            <a:extLst>
              <a:ext uri="{FF2B5EF4-FFF2-40B4-BE49-F238E27FC236}">
                <a16:creationId xmlns:a16="http://schemas.microsoft.com/office/drawing/2014/main" id="{D27CC00C-DE59-5E4E-A5B9-72A67E2B0D08}"/>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416509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6">
            <a:extLst>
              <a:ext uri="{FF2B5EF4-FFF2-40B4-BE49-F238E27FC236}">
                <a16:creationId xmlns:a16="http://schemas.microsoft.com/office/drawing/2014/main" id="{497261F8-3E51-E74B-BB23-DD11AAA5A903}"/>
              </a:ext>
            </a:extLst>
          </p:cNvPr>
          <p:cNvSpPr txBox="1">
            <a:spLocks noChangeArrowheads="1"/>
          </p:cNvSpPr>
          <p:nvPr/>
        </p:nvSpPr>
        <p:spPr bwMode="auto">
          <a:xfrm>
            <a:off x="571500" y="1019175"/>
            <a:ext cx="3843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Phương thức sản xuất  </a:t>
            </a:r>
          </a:p>
        </p:txBody>
      </p:sp>
      <p:sp>
        <p:nvSpPr>
          <p:cNvPr id="45058" name="TextBox 6">
            <a:extLst>
              <a:ext uri="{FF2B5EF4-FFF2-40B4-BE49-F238E27FC236}">
                <a16:creationId xmlns:a16="http://schemas.microsoft.com/office/drawing/2014/main" id="{48BF2323-8989-E44F-8C23-8FC56CC1E8FF}"/>
              </a:ext>
            </a:extLst>
          </p:cNvPr>
          <p:cNvSpPr txBox="1">
            <a:spLocks noChangeArrowheads="1"/>
          </p:cNvSpPr>
          <p:nvPr/>
        </p:nvSpPr>
        <p:spPr bwMode="auto">
          <a:xfrm>
            <a:off x="394098" y="1403748"/>
            <a:ext cx="3283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Lực</a:t>
            </a:r>
            <a:r>
              <a:rPr lang="en-US" altLang="en-US" sz="2400" b="1" i="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lượng</a:t>
            </a:r>
            <a:r>
              <a:rPr lang="en-US" altLang="en-US" sz="2400" b="1" i="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altLang="en-US" sz="2400" b="1" i="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altLang="en-US" sz="2400" b="1" i="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45059" name="TextBox 6">
            <a:extLst>
              <a:ext uri="{FF2B5EF4-FFF2-40B4-BE49-F238E27FC236}">
                <a16:creationId xmlns:a16="http://schemas.microsoft.com/office/drawing/2014/main" id="{B416E001-B518-1440-A8FC-7706F50AC9B6}"/>
              </a:ext>
            </a:extLst>
          </p:cNvPr>
          <p:cNvSpPr txBox="1">
            <a:spLocks noChangeArrowheads="1"/>
          </p:cNvSpPr>
          <p:nvPr/>
        </p:nvSpPr>
        <p:spPr bwMode="auto">
          <a:xfrm>
            <a:off x="240507" y="2220516"/>
            <a:ext cx="383262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phương</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thức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hợp</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giữa</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altLang="en-US" sz="2100" b="1" i="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lao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altLang="en-US" sz="2100" b="1" i="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tư</a:t>
            </a:r>
            <a:r>
              <a:rPr lang="en-US" altLang="en-US" sz="2100" b="1" i="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liệu</a:t>
            </a:r>
            <a:r>
              <a:rPr lang="en-US" altLang="en-US" sz="2100" b="1" i="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altLang="en-US" sz="2100" b="1" i="1" u="sng"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u="sng"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xuất</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sức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SX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lực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tiễn</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làm</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biến</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đổi</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đối</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tượng</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giới</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nhiên</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theo</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nhu</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cầu</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a:t>
            </a:r>
            <a:r>
              <a:rPr lang="vi-VN"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người</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1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XH.  </a:t>
            </a:r>
          </a:p>
        </p:txBody>
      </p:sp>
      <p:sp>
        <p:nvSpPr>
          <p:cNvPr id="45060" name="TextBox 6">
            <a:extLst>
              <a:ext uri="{FF2B5EF4-FFF2-40B4-BE49-F238E27FC236}">
                <a16:creationId xmlns:a16="http://schemas.microsoft.com/office/drawing/2014/main" id="{794FFC6B-F147-ED44-A557-ED5B2363B383}"/>
              </a:ext>
            </a:extLst>
          </p:cNvPr>
          <p:cNvSpPr txBox="1">
            <a:spLocks noChangeArrowheads="1"/>
          </p:cNvSpPr>
          <p:nvPr/>
        </p:nvSpPr>
        <p:spPr bwMode="auto">
          <a:xfrm>
            <a:off x="381000" y="1809750"/>
            <a:ext cx="30539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a:t>
            </a:r>
          </a:p>
        </p:txBody>
      </p:sp>
      <p:sp>
        <p:nvSpPr>
          <p:cNvPr id="45061" name="TextBox 9">
            <a:extLst>
              <a:ext uri="{FF2B5EF4-FFF2-40B4-BE49-F238E27FC236}">
                <a16:creationId xmlns:a16="http://schemas.microsoft.com/office/drawing/2014/main" id="{FADE5D5A-2564-7D44-A0B2-7ED7F129A657}"/>
              </a:ext>
            </a:extLst>
          </p:cNvPr>
          <p:cNvSpPr txBox="1">
            <a:spLocks noChangeArrowheads="1"/>
          </p:cNvSpPr>
          <p:nvPr/>
        </p:nvSpPr>
        <p:spPr bwMode="auto">
          <a:xfrm>
            <a:off x="4823223" y="1059657"/>
            <a:ext cx="2840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Cấu trúc của LLSX </a:t>
            </a:r>
          </a:p>
        </p:txBody>
      </p:sp>
      <p:grpSp>
        <p:nvGrpSpPr>
          <p:cNvPr id="45062" name="Group 10">
            <a:extLst>
              <a:ext uri="{FF2B5EF4-FFF2-40B4-BE49-F238E27FC236}">
                <a16:creationId xmlns:a16="http://schemas.microsoft.com/office/drawing/2014/main" id="{B69F8A63-B5EF-864D-A162-1471843F7AA8}"/>
              </a:ext>
            </a:extLst>
          </p:cNvPr>
          <p:cNvGrpSpPr>
            <a:grpSpLocks/>
          </p:cNvGrpSpPr>
          <p:nvPr/>
        </p:nvGrpSpPr>
        <p:grpSpPr bwMode="auto">
          <a:xfrm>
            <a:off x="4232672" y="1624013"/>
            <a:ext cx="4619625" cy="2887266"/>
            <a:chOff x="349914" y="1732547"/>
            <a:chExt cx="6664478" cy="4367719"/>
          </a:xfrm>
        </p:grpSpPr>
        <p:sp>
          <p:nvSpPr>
            <p:cNvPr id="12" name="Freeform 11">
              <a:extLst>
                <a:ext uri="{FF2B5EF4-FFF2-40B4-BE49-F238E27FC236}">
                  <a16:creationId xmlns:a16="http://schemas.microsoft.com/office/drawing/2014/main" id="{08BC6AE8-99F9-FE4E-A715-206E33C50B3C}"/>
                </a:ext>
              </a:extLst>
            </p:cNvPr>
            <p:cNvSpPr/>
            <p:nvPr/>
          </p:nvSpPr>
          <p:spPr>
            <a:xfrm>
              <a:off x="1703421" y="1732547"/>
              <a:ext cx="1123342" cy="1215757"/>
            </a:xfrm>
            <a:custGeom>
              <a:avLst/>
              <a:gdLst>
                <a:gd name="connsiteX0" fmla="*/ 0 w 1305178"/>
                <a:gd name="connsiteY0" fmla="*/ 130518 h 1386190"/>
                <a:gd name="connsiteX1" fmla="*/ 130518 w 1305178"/>
                <a:gd name="connsiteY1" fmla="*/ 0 h 1386190"/>
                <a:gd name="connsiteX2" fmla="*/ 1174660 w 1305178"/>
                <a:gd name="connsiteY2" fmla="*/ 0 h 1386190"/>
                <a:gd name="connsiteX3" fmla="*/ 1305178 w 1305178"/>
                <a:gd name="connsiteY3" fmla="*/ 130518 h 1386190"/>
                <a:gd name="connsiteX4" fmla="*/ 1305178 w 1305178"/>
                <a:gd name="connsiteY4" fmla="*/ 1255672 h 1386190"/>
                <a:gd name="connsiteX5" fmla="*/ 1174660 w 1305178"/>
                <a:gd name="connsiteY5" fmla="*/ 1386190 h 1386190"/>
                <a:gd name="connsiteX6" fmla="*/ 130518 w 1305178"/>
                <a:gd name="connsiteY6" fmla="*/ 1386190 h 1386190"/>
                <a:gd name="connsiteX7" fmla="*/ 0 w 1305178"/>
                <a:gd name="connsiteY7" fmla="*/ 1255672 h 1386190"/>
                <a:gd name="connsiteX8" fmla="*/ 0 w 1305178"/>
                <a:gd name="connsiteY8" fmla="*/ 130518 h 138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5178" h="1386190">
                  <a:moveTo>
                    <a:pt x="0" y="130518"/>
                  </a:moveTo>
                  <a:cubicBezTo>
                    <a:pt x="0" y="58435"/>
                    <a:pt x="58435" y="0"/>
                    <a:pt x="130518" y="0"/>
                  </a:cubicBezTo>
                  <a:lnTo>
                    <a:pt x="1174660" y="0"/>
                  </a:lnTo>
                  <a:cubicBezTo>
                    <a:pt x="1246743" y="0"/>
                    <a:pt x="1305178" y="58435"/>
                    <a:pt x="1305178" y="130518"/>
                  </a:cubicBezTo>
                  <a:lnTo>
                    <a:pt x="1305178" y="1255672"/>
                  </a:lnTo>
                  <a:cubicBezTo>
                    <a:pt x="1305178" y="1327755"/>
                    <a:pt x="1246743" y="1386190"/>
                    <a:pt x="1174660" y="1386190"/>
                  </a:cubicBezTo>
                  <a:lnTo>
                    <a:pt x="130518" y="1386190"/>
                  </a:lnTo>
                  <a:cubicBezTo>
                    <a:pt x="58435" y="1386190"/>
                    <a:pt x="0" y="1327755"/>
                    <a:pt x="0" y="1255672"/>
                  </a:cubicBezTo>
                  <a:lnTo>
                    <a:pt x="0" y="130518"/>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2005" tIns="42005" rIns="42005" bIns="42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Người lao động</a:t>
              </a:r>
            </a:p>
          </p:txBody>
        </p:sp>
        <p:sp>
          <p:nvSpPr>
            <p:cNvPr id="13" name="Freeform 12">
              <a:extLst>
                <a:ext uri="{FF2B5EF4-FFF2-40B4-BE49-F238E27FC236}">
                  <a16:creationId xmlns:a16="http://schemas.microsoft.com/office/drawing/2014/main" id="{A0C2C6E2-4C00-B643-ABB3-8CB089EED88B}"/>
                </a:ext>
              </a:extLst>
            </p:cNvPr>
            <p:cNvSpPr/>
            <p:nvPr/>
          </p:nvSpPr>
          <p:spPr>
            <a:xfrm>
              <a:off x="349914" y="2815021"/>
              <a:ext cx="1123342" cy="1217558"/>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LL sản xuất</a:t>
              </a:r>
            </a:p>
          </p:txBody>
        </p:sp>
        <p:sp>
          <p:nvSpPr>
            <p:cNvPr id="14" name="Freeform 13">
              <a:extLst>
                <a:ext uri="{FF2B5EF4-FFF2-40B4-BE49-F238E27FC236}">
                  <a16:creationId xmlns:a16="http://schemas.microsoft.com/office/drawing/2014/main" id="{782D2D61-9247-5D48-AD78-785332BC5D58}"/>
                </a:ext>
              </a:extLst>
            </p:cNvPr>
            <p:cNvSpPr/>
            <p:nvPr/>
          </p:nvSpPr>
          <p:spPr>
            <a:xfrm>
              <a:off x="1703421" y="3791229"/>
              <a:ext cx="1123342" cy="1215756"/>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Tư liệu SX</a:t>
              </a:r>
            </a:p>
          </p:txBody>
        </p:sp>
        <p:sp>
          <p:nvSpPr>
            <p:cNvPr id="15" name="Freeform 14">
              <a:extLst>
                <a:ext uri="{FF2B5EF4-FFF2-40B4-BE49-F238E27FC236}">
                  <a16:creationId xmlns:a16="http://schemas.microsoft.com/office/drawing/2014/main" id="{45A97B6A-04CE-3441-8490-1B82099D7BAD}"/>
                </a:ext>
              </a:extLst>
            </p:cNvPr>
            <p:cNvSpPr/>
            <p:nvPr/>
          </p:nvSpPr>
          <p:spPr>
            <a:xfrm>
              <a:off x="3127352" y="3207666"/>
              <a:ext cx="1765743" cy="830316"/>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Đối tượng LĐ</a:t>
              </a:r>
            </a:p>
          </p:txBody>
        </p:sp>
        <p:sp>
          <p:nvSpPr>
            <p:cNvPr id="16" name="Freeform 15">
              <a:extLst>
                <a:ext uri="{FF2B5EF4-FFF2-40B4-BE49-F238E27FC236}">
                  <a16:creationId xmlns:a16="http://schemas.microsoft.com/office/drawing/2014/main" id="{833473C8-5EF4-E540-AB22-793C5CC8F594}"/>
                </a:ext>
              </a:extLst>
            </p:cNvPr>
            <p:cNvSpPr/>
            <p:nvPr/>
          </p:nvSpPr>
          <p:spPr>
            <a:xfrm>
              <a:off x="3127352" y="4826873"/>
              <a:ext cx="1765743" cy="832118"/>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Tư liệu LĐ</a:t>
              </a:r>
            </a:p>
          </p:txBody>
        </p:sp>
        <p:sp>
          <p:nvSpPr>
            <p:cNvPr id="17" name="Freeform 16">
              <a:extLst>
                <a:ext uri="{FF2B5EF4-FFF2-40B4-BE49-F238E27FC236}">
                  <a16:creationId xmlns:a16="http://schemas.microsoft.com/office/drawing/2014/main" id="{F09667A5-F0EA-4044-9C88-332E084EDEBF}"/>
                </a:ext>
              </a:extLst>
            </p:cNvPr>
            <p:cNvSpPr/>
            <p:nvPr/>
          </p:nvSpPr>
          <p:spPr>
            <a:xfrm>
              <a:off x="5250366" y="4363985"/>
              <a:ext cx="1764026" cy="832118"/>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spcCol="1270" anchor="ctr"/>
            <a:lstStyle/>
            <a:p>
              <a:pPr algn="ctr" defTabSz="933450">
                <a:lnSpc>
                  <a:spcPct val="90000"/>
                </a:lnSpc>
                <a:spcAft>
                  <a:spcPct val="35000"/>
                </a:spcAft>
                <a:defRPr/>
              </a:pPr>
              <a:r>
                <a:rPr lang="en-US" sz="2100" b="1">
                  <a:solidFill>
                    <a:prstClr val="black"/>
                  </a:solidFill>
                  <a:latin typeface="Times New Roman" panose="02020603050405020304" pitchFamily="18" charset="0"/>
                  <a:cs typeface="Times New Roman" panose="02020603050405020304" pitchFamily="18" charset="0"/>
                </a:rPr>
                <a:t>CCLĐ</a:t>
              </a:r>
            </a:p>
          </p:txBody>
        </p:sp>
        <p:sp>
          <p:nvSpPr>
            <p:cNvPr id="18" name="Freeform 17">
              <a:extLst>
                <a:ext uri="{FF2B5EF4-FFF2-40B4-BE49-F238E27FC236}">
                  <a16:creationId xmlns:a16="http://schemas.microsoft.com/office/drawing/2014/main" id="{3C9FE9A1-8C40-8041-B6F2-70917A1D1169}"/>
                </a:ext>
              </a:extLst>
            </p:cNvPr>
            <p:cNvSpPr/>
            <p:nvPr/>
          </p:nvSpPr>
          <p:spPr>
            <a:xfrm>
              <a:off x="5245214" y="5268148"/>
              <a:ext cx="1764025" cy="832118"/>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Phương tiện LĐ</a:t>
              </a:r>
            </a:p>
          </p:txBody>
        </p:sp>
        <p:cxnSp>
          <p:nvCxnSpPr>
            <p:cNvPr id="19" name="Straight Arrow Connector 18">
              <a:extLst>
                <a:ext uri="{FF2B5EF4-FFF2-40B4-BE49-F238E27FC236}">
                  <a16:creationId xmlns:a16="http://schemas.microsoft.com/office/drawing/2014/main" id="{3D2A3A55-4A70-B146-8109-F63F0E6CC52D}"/>
                </a:ext>
              </a:extLst>
            </p:cNvPr>
            <p:cNvCxnSpPr/>
            <p:nvPr/>
          </p:nvCxnSpPr>
          <p:spPr>
            <a:xfrm flipV="1">
              <a:off x="1473256" y="2256674"/>
              <a:ext cx="230165" cy="1082473"/>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D702D9-25C8-6B40-A640-42A7A10E3AAF}"/>
                </a:ext>
              </a:extLst>
            </p:cNvPr>
            <p:cNvCxnSpPr/>
            <p:nvPr/>
          </p:nvCxnSpPr>
          <p:spPr>
            <a:xfrm>
              <a:off x="1473256" y="3339147"/>
              <a:ext cx="230165" cy="1048252"/>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7B985E-FDEB-7B49-B807-82C8A1E48AF6}"/>
                </a:ext>
              </a:extLst>
            </p:cNvPr>
            <p:cNvCxnSpPr/>
            <p:nvPr/>
          </p:nvCxnSpPr>
          <p:spPr>
            <a:xfrm flipV="1">
              <a:off x="2826764" y="3621923"/>
              <a:ext cx="300588" cy="765476"/>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FE3AA2-09AD-6847-879A-0F295099A0F3}"/>
                </a:ext>
              </a:extLst>
            </p:cNvPr>
            <p:cNvCxnSpPr/>
            <p:nvPr/>
          </p:nvCxnSpPr>
          <p:spPr>
            <a:xfrm>
              <a:off x="2826764" y="4392803"/>
              <a:ext cx="300588" cy="850129"/>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3636FA4-843A-0948-85CB-144035CDA55F}"/>
                </a:ext>
              </a:extLst>
            </p:cNvPr>
            <p:cNvCxnSpPr/>
            <p:nvPr/>
          </p:nvCxnSpPr>
          <p:spPr>
            <a:xfrm flipV="1">
              <a:off x="4893095" y="4680983"/>
              <a:ext cx="352119" cy="56195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63CC99-573F-8A49-8C51-36DB39DEEC30}"/>
                </a:ext>
              </a:extLst>
            </p:cNvPr>
            <p:cNvCxnSpPr/>
            <p:nvPr/>
          </p:nvCxnSpPr>
          <p:spPr>
            <a:xfrm>
              <a:off x="4893095" y="5196103"/>
              <a:ext cx="352119" cy="534932"/>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063" name="Group 29">
            <a:extLst>
              <a:ext uri="{FF2B5EF4-FFF2-40B4-BE49-F238E27FC236}">
                <a16:creationId xmlns:a16="http://schemas.microsoft.com/office/drawing/2014/main" id="{937EDFAC-68F2-434E-B3FD-1028F785754A}"/>
              </a:ext>
            </a:extLst>
          </p:cNvPr>
          <p:cNvGrpSpPr>
            <a:grpSpLocks/>
          </p:cNvGrpSpPr>
          <p:nvPr/>
        </p:nvGrpSpPr>
        <p:grpSpPr bwMode="auto">
          <a:xfrm>
            <a:off x="4006454" y="1584722"/>
            <a:ext cx="4858940" cy="1400175"/>
            <a:chOff x="5510463" y="2113372"/>
            <a:chExt cx="6478337" cy="1865836"/>
          </a:xfrm>
        </p:grpSpPr>
        <p:sp>
          <p:nvSpPr>
            <p:cNvPr id="45068" name="TextBox 24">
              <a:extLst>
                <a:ext uri="{FF2B5EF4-FFF2-40B4-BE49-F238E27FC236}">
                  <a16:creationId xmlns:a16="http://schemas.microsoft.com/office/drawing/2014/main" id="{4FBC73EC-2029-564C-8ED6-F3BB4D23DE0F}"/>
                </a:ext>
              </a:extLst>
            </p:cNvPr>
            <p:cNvSpPr txBox="1">
              <a:spLocks noChangeArrowheads="1"/>
            </p:cNvSpPr>
            <p:nvPr/>
          </p:nvSpPr>
          <p:spPr bwMode="auto">
            <a:xfrm>
              <a:off x="5510463" y="2113372"/>
              <a:ext cx="6478337" cy="4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29" name="Up-Down Arrow 28">
              <a:extLst>
                <a:ext uri="{FF2B5EF4-FFF2-40B4-BE49-F238E27FC236}">
                  <a16:creationId xmlns:a16="http://schemas.microsoft.com/office/drawing/2014/main" id="{CF8EE13B-BA12-F042-A8BA-590B74EE0E41}"/>
                </a:ext>
              </a:extLst>
            </p:cNvPr>
            <p:cNvSpPr/>
            <p:nvPr/>
          </p:nvSpPr>
          <p:spPr>
            <a:xfrm>
              <a:off x="7501111" y="3236681"/>
              <a:ext cx="100008" cy="74252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5064" name="Date Placeholder 1">
            <a:extLst>
              <a:ext uri="{FF2B5EF4-FFF2-40B4-BE49-F238E27FC236}">
                <a16:creationId xmlns:a16="http://schemas.microsoft.com/office/drawing/2014/main" id="{BD063311-58DD-9945-9712-9B975152EE7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5CD2D47-B53F-174D-A7F5-B2F4BA293A2F}"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5065" name="Footer Placeholder 2">
            <a:extLst>
              <a:ext uri="{FF2B5EF4-FFF2-40B4-BE49-F238E27FC236}">
                <a16:creationId xmlns:a16="http://schemas.microsoft.com/office/drawing/2014/main" id="{03A3C34A-A445-324D-B486-08086C39875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5066" name="Slide Number Placeholder 3">
            <a:extLst>
              <a:ext uri="{FF2B5EF4-FFF2-40B4-BE49-F238E27FC236}">
                <a16:creationId xmlns:a16="http://schemas.microsoft.com/office/drawing/2014/main" id="{44119AEC-7D55-4745-9B25-A247E09BEC0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44778DB-0665-6240-BAF9-0BCC009D2F85}" type="slidenum">
              <a:rPr lang="en-US" altLang="vi-VN" smtClean="0">
                <a:solidFill>
                  <a:srgbClr val="898989"/>
                </a:solidFill>
                <a:latin typeface="Arial" panose="020B0604020202020204" pitchFamily="34" charset="0"/>
              </a:rPr>
              <a:pPr/>
              <a:t>12</a:t>
            </a:fld>
            <a:endParaRPr lang="en-US" altLang="vi-VN">
              <a:solidFill>
                <a:srgbClr val="898989"/>
              </a:solidFill>
              <a:latin typeface="Arial" panose="020B0604020202020204" pitchFamily="34" charset="0"/>
            </a:endParaRPr>
          </a:p>
        </p:txBody>
      </p:sp>
      <p:sp>
        <p:nvSpPr>
          <p:cNvPr id="32" name="Title 1">
            <a:extLst>
              <a:ext uri="{FF2B5EF4-FFF2-40B4-BE49-F238E27FC236}">
                <a16:creationId xmlns:a16="http://schemas.microsoft.com/office/drawing/2014/main" id="{C9742A93-717D-A047-AE4E-2D52E774BE02}"/>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201461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AAC298-EDA3-AE4E-B2CD-F25C21DB18F9}"/>
              </a:ext>
            </a:extLst>
          </p:cNvPr>
          <p:cNvSpPr txBox="1">
            <a:spLocks noChangeArrowheads="1"/>
          </p:cNvSpPr>
          <p:nvPr/>
        </p:nvSpPr>
        <p:spPr bwMode="auto">
          <a:xfrm>
            <a:off x="103585" y="1001316"/>
            <a:ext cx="28408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Vai trò</a:t>
            </a: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US" sz="24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pSp>
        <p:nvGrpSpPr>
          <p:cNvPr id="3" name="Group 2">
            <a:extLst>
              <a:ext uri="{FF2B5EF4-FFF2-40B4-BE49-F238E27FC236}">
                <a16:creationId xmlns:a16="http://schemas.microsoft.com/office/drawing/2014/main" id="{4E6078D5-19C1-9845-BC59-BDD0CEADD9C6}"/>
              </a:ext>
            </a:extLst>
          </p:cNvPr>
          <p:cNvGrpSpPr>
            <a:grpSpLocks/>
          </p:cNvGrpSpPr>
          <p:nvPr/>
        </p:nvGrpSpPr>
        <p:grpSpPr bwMode="auto">
          <a:xfrm>
            <a:off x="4101704" y="2025254"/>
            <a:ext cx="4606528" cy="2658665"/>
            <a:chOff x="636041" y="2307774"/>
            <a:chExt cx="6265862" cy="3978488"/>
          </a:xfrm>
        </p:grpSpPr>
        <p:grpSp>
          <p:nvGrpSpPr>
            <p:cNvPr id="46088" name="Group 10">
              <a:extLst>
                <a:ext uri="{FF2B5EF4-FFF2-40B4-BE49-F238E27FC236}">
                  <a16:creationId xmlns:a16="http://schemas.microsoft.com/office/drawing/2014/main" id="{5F6423CD-F674-E545-A33E-E6B74F075963}"/>
                </a:ext>
              </a:extLst>
            </p:cNvPr>
            <p:cNvGrpSpPr>
              <a:grpSpLocks/>
            </p:cNvGrpSpPr>
            <p:nvPr/>
          </p:nvGrpSpPr>
          <p:grpSpPr bwMode="auto">
            <a:xfrm>
              <a:off x="636041" y="2307774"/>
              <a:ext cx="6265862" cy="3978488"/>
              <a:chOff x="349914" y="1732547"/>
              <a:chExt cx="6664478" cy="4367719"/>
            </a:xfrm>
          </p:grpSpPr>
          <p:sp>
            <p:nvSpPr>
              <p:cNvPr id="12" name="Freeform 11">
                <a:extLst>
                  <a:ext uri="{FF2B5EF4-FFF2-40B4-BE49-F238E27FC236}">
                    <a16:creationId xmlns:a16="http://schemas.microsoft.com/office/drawing/2014/main" id="{AF9A41E7-DA94-1847-B3C9-7470079D6FE5}"/>
                  </a:ext>
                </a:extLst>
              </p:cNvPr>
              <p:cNvSpPr/>
              <p:nvPr/>
            </p:nvSpPr>
            <p:spPr>
              <a:xfrm>
                <a:off x="1703825" y="1732547"/>
                <a:ext cx="1123091" cy="1216624"/>
              </a:xfrm>
              <a:custGeom>
                <a:avLst/>
                <a:gdLst>
                  <a:gd name="connsiteX0" fmla="*/ 0 w 1305178"/>
                  <a:gd name="connsiteY0" fmla="*/ 130518 h 1386190"/>
                  <a:gd name="connsiteX1" fmla="*/ 130518 w 1305178"/>
                  <a:gd name="connsiteY1" fmla="*/ 0 h 1386190"/>
                  <a:gd name="connsiteX2" fmla="*/ 1174660 w 1305178"/>
                  <a:gd name="connsiteY2" fmla="*/ 0 h 1386190"/>
                  <a:gd name="connsiteX3" fmla="*/ 1305178 w 1305178"/>
                  <a:gd name="connsiteY3" fmla="*/ 130518 h 1386190"/>
                  <a:gd name="connsiteX4" fmla="*/ 1305178 w 1305178"/>
                  <a:gd name="connsiteY4" fmla="*/ 1255672 h 1386190"/>
                  <a:gd name="connsiteX5" fmla="*/ 1174660 w 1305178"/>
                  <a:gd name="connsiteY5" fmla="*/ 1386190 h 1386190"/>
                  <a:gd name="connsiteX6" fmla="*/ 130518 w 1305178"/>
                  <a:gd name="connsiteY6" fmla="*/ 1386190 h 1386190"/>
                  <a:gd name="connsiteX7" fmla="*/ 0 w 1305178"/>
                  <a:gd name="connsiteY7" fmla="*/ 1255672 h 1386190"/>
                  <a:gd name="connsiteX8" fmla="*/ 0 w 1305178"/>
                  <a:gd name="connsiteY8" fmla="*/ 130518 h 138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5178" h="1386190">
                    <a:moveTo>
                      <a:pt x="0" y="130518"/>
                    </a:moveTo>
                    <a:cubicBezTo>
                      <a:pt x="0" y="58435"/>
                      <a:pt x="58435" y="0"/>
                      <a:pt x="130518" y="0"/>
                    </a:cubicBezTo>
                    <a:lnTo>
                      <a:pt x="1174660" y="0"/>
                    </a:lnTo>
                    <a:cubicBezTo>
                      <a:pt x="1246743" y="0"/>
                      <a:pt x="1305178" y="58435"/>
                      <a:pt x="1305178" y="130518"/>
                    </a:cubicBezTo>
                    <a:lnTo>
                      <a:pt x="1305178" y="1255672"/>
                    </a:lnTo>
                    <a:cubicBezTo>
                      <a:pt x="1305178" y="1327755"/>
                      <a:pt x="1246743" y="1386190"/>
                      <a:pt x="1174660" y="1386190"/>
                    </a:cubicBezTo>
                    <a:lnTo>
                      <a:pt x="130518" y="1386190"/>
                    </a:lnTo>
                    <a:cubicBezTo>
                      <a:pt x="58435" y="1386190"/>
                      <a:pt x="0" y="1327755"/>
                      <a:pt x="0" y="1255672"/>
                    </a:cubicBezTo>
                    <a:lnTo>
                      <a:pt x="0" y="130518"/>
                    </a:lnTo>
                    <a:close/>
                  </a:path>
                </a:pathLst>
              </a:custGeom>
              <a:solidFill>
                <a:schemeClr val="accent2">
                  <a:lumMod val="40000"/>
                  <a:lumOff val="60000"/>
                </a:schemeClr>
              </a:solid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42005" tIns="42005" rIns="42005" bIns="42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Người lao động</a:t>
                </a:r>
              </a:p>
            </p:txBody>
          </p:sp>
          <p:sp>
            <p:nvSpPr>
              <p:cNvPr id="13" name="Freeform 12">
                <a:extLst>
                  <a:ext uri="{FF2B5EF4-FFF2-40B4-BE49-F238E27FC236}">
                    <a16:creationId xmlns:a16="http://schemas.microsoft.com/office/drawing/2014/main" id="{F06E0D5F-A189-CF4C-8D6C-F3D232B4E10E}"/>
                  </a:ext>
                </a:extLst>
              </p:cNvPr>
              <p:cNvSpPr/>
              <p:nvPr/>
            </p:nvSpPr>
            <p:spPr>
              <a:xfrm>
                <a:off x="349914" y="2816164"/>
                <a:ext cx="1123091" cy="1216624"/>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LL sản xuất</a:t>
                </a:r>
              </a:p>
            </p:txBody>
          </p:sp>
          <p:sp>
            <p:nvSpPr>
              <p:cNvPr id="14" name="Freeform 13">
                <a:extLst>
                  <a:ext uri="{FF2B5EF4-FFF2-40B4-BE49-F238E27FC236}">
                    <a16:creationId xmlns:a16="http://schemas.microsoft.com/office/drawing/2014/main" id="{4F90B054-D3D5-7B45-A8E0-2837A7523CB9}"/>
                  </a:ext>
                </a:extLst>
              </p:cNvPr>
              <p:cNvSpPr/>
              <p:nvPr/>
            </p:nvSpPr>
            <p:spPr>
              <a:xfrm>
                <a:off x="1703825" y="3790246"/>
                <a:ext cx="1123091" cy="1216624"/>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Tư liệu SX</a:t>
                </a:r>
              </a:p>
            </p:txBody>
          </p:sp>
          <p:sp>
            <p:nvSpPr>
              <p:cNvPr id="15" name="Freeform 14">
                <a:extLst>
                  <a:ext uri="{FF2B5EF4-FFF2-40B4-BE49-F238E27FC236}">
                    <a16:creationId xmlns:a16="http://schemas.microsoft.com/office/drawing/2014/main" id="{913EC9E0-6BE5-B645-BB90-B3AE27F858B2}"/>
                  </a:ext>
                </a:extLst>
              </p:cNvPr>
              <p:cNvSpPr/>
              <p:nvPr/>
            </p:nvSpPr>
            <p:spPr>
              <a:xfrm>
                <a:off x="3128359" y="3207361"/>
                <a:ext cx="1763873" cy="831294"/>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Đối tượng LĐ</a:t>
                </a:r>
              </a:p>
            </p:txBody>
          </p:sp>
          <p:sp>
            <p:nvSpPr>
              <p:cNvPr id="16" name="Freeform 15">
                <a:extLst>
                  <a:ext uri="{FF2B5EF4-FFF2-40B4-BE49-F238E27FC236}">
                    <a16:creationId xmlns:a16="http://schemas.microsoft.com/office/drawing/2014/main" id="{A2276F6A-EA3F-9A43-AE4F-DC15211AF4ED}"/>
                  </a:ext>
                </a:extLst>
              </p:cNvPr>
              <p:cNvSpPr/>
              <p:nvPr/>
            </p:nvSpPr>
            <p:spPr>
              <a:xfrm>
                <a:off x="3128359" y="4826919"/>
                <a:ext cx="1763873" cy="831294"/>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Tư liệu LĐ</a:t>
                </a:r>
              </a:p>
            </p:txBody>
          </p:sp>
          <p:sp>
            <p:nvSpPr>
              <p:cNvPr id="17" name="Freeform 16">
                <a:extLst>
                  <a:ext uri="{FF2B5EF4-FFF2-40B4-BE49-F238E27FC236}">
                    <a16:creationId xmlns:a16="http://schemas.microsoft.com/office/drawing/2014/main" id="{DAFFC60E-51A2-5740-8F3B-9FA3E562ADA0}"/>
                  </a:ext>
                </a:extLst>
              </p:cNvPr>
              <p:cNvSpPr/>
              <p:nvPr/>
            </p:nvSpPr>
            <p:spPr>
              <a:xfrm>
                <a:off x="5250519" y="4365306"/>
                <a:ext cx="1763873" cy="831294"/>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solidFill>
                <a:srgbClr val="0070C0"/>
              </a:solid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spcCol="1270" anchor="ctr"/>
              <a:lstStyle/>
              <a:p>
                <a:pPr algn="ctr" defTabSz="933450">
                  <a:lnSpc>
                    <a:spcPct val="90000"/>
                  </a:lnSpc>
                  <a:spcAft>
                    <a:spcPct val="35000"/>
                  </a:spcAft>
                  <a:defRPr/>
                </a:pPr>
                <a:r>
                  <a:rPr lang="en-US" b="1" dirty="0">
                    <a:solidFill>
                      <a:schemeClr val="accent3"/>
                    </a:solidFill>
                    <a:latin typeface="Times New Roman" panose="02020603050405020304" pitchFamily="18" charset="0"/>
                    <a:cs typeface="Times New Roman" panose="02020603050405020304" pitchFamily="18" charset="0"/>
                  </a:rPr>
                  <a:t>CCLĐ</a:t>
                </a:r>
              </a:p>
            </p:txBody>
          </p:sp>
          <p:sp>
            <p:nvSpPr>
              <p:cNvPr id="18" name="Freeform 17">
                <a:extLst>
                  <a:ext uri="{FF2B5EF4-FFF2-40B4-BE49-F238E27FC236}">
                    <a16:creationId xmlns:a16="http://schemas.microsoft.com/office/drawing/2014/main" id="{9B02F6FF-04CA-984F-923D-A9DD37FD28F0}"/>
                  </a:ext>
                </a:extLst>
              </p:cNvPr>
              <p:cNvSpPr/>
              <p:nvPr/>
            </p:nvSpPr>
            <p:spPr>
              <a:xfrm>
                <a:off x="5245352" y="5268972"/>
                <a:ext cx="1763873" cy="831294"/>
              </a:xfrm>
              <a:custGeom>
                <a:avLst/>
                <a:gdLst>
                  <a:gd name="connsiteX0" fmla="*/ 0 w 2048844"/>
                  <a:gd name="connsiteY0" fmla="*/ 83169 h 831688"/>
                  <a:gd name="connsiteX1" fmla="*/ 83169 w 2048844"/>
                  <a:gd name="connsiteY1" fmla="*/ 0 h 831688"/>
                  <a:gd name="connsiteX2" fmla="*/ 1965675 w 2048844"/>
                  <a:gd name="connsiteY2" fmla="*/ 0 h 831688"/>
                  <a:gd name="connsiteX3" fmla="*/ 2048844 w 2048844"/>
                  <a:gd name="connsiteY3" fmla="*/ 83169 h 831688"/>
                  <a:gd name="connsiteX4" fmla="*/ 2048844 w 2048844"/>
                  <a:gd name="connsiteY4" fmla="*/ 748519 h 831688"/>
                  <a:gd name="connsiteX5" fmla="*/ 1965675 w 2048844"/>
                  <a:gd name="connsiteY5" fmla="*/ 831688 h 831688"/>
                  <a:gd name="connsiteX6" fmla="*/ 83169 w 2048844"/>
                  <a:gd name="connsiteY6" fmla="*/ 831688 h 831688"/>
                  <a:gd name="connsiteX7" fmla="*/ 0 w 2048844"/>
                  <a:gd name="connsiteY7" fmla="*/ 748519 h 831688"/>
                  <a:gd name="connsiteX8" fmla="*/ 0 w 2048844"/>
                  <a:gd name="connsiteY8" fmla="*/ 83169 h 8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8844" h="831688">
                    <a:moveTo>
                      <a:pt x="0" y="83169"/>
                    </a:moveTo>
                    <a:cubicBezTo>
                      <a:pt x="0" y="37236"/>
                      <a:pt x="37236" y="0"/>
                      <a:pt x="83169" y="0"/>
                    </a:cubicBezTo>
                    <a:lnTo>
                      <a:pt x="1965675" y="0"/>
                    </a:lnTo>
                    <a:cubicBezTo>
                      <a:pt x="2011608" y="0"/>
                      <a:pt x="2048844" y="37236"/>
                      <a:pt x="2048844" y="83169"/>
                    </a:cubicBezTo>
                    <a:lnTo>
                      <a:pt x="2048844" y="748519"/>
                    </a:lnTo>
                    <a:cubicBezTo>
                      <a:pt x="2048844" y="794452"/>
                      <a:pt x="2011608" y="831688"/>
                      <a:pt x="1965675" y="831688"/>
                    </a:cubicBezTo>
                    <a:lnTo>
                      <a:pt x="83169" y="831688"/>
                    </a:lnTo>
                    <a:cubicBezTo>
                      <a:pt x="37236" y="831688"/>
                      <a:pt x="0" y="794452"/>
                      <a:pt x="0" y="748519"/>
                    </a:cubicBezTo>
                    <a:lnTo>
                      <a:pt x="0" y="83169"/>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04" tIns="31604" rIns="31604" bIns="31604"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b="1">
                    <a:solidFill>
                      <a:srgbClr val="000000"/>
                    </a:solidFill>
                    <a:latin typeface="Times New Roman" panose="02020603050405020304" pitchFamily="18" charset="0"/>
                  </a:rPr>
                  <a:t>Phương tiện LĐ</a:t>
                </a:r>
              </a:p>
            </p:txBody>
          </p:sp>
          <p:cxnSp>
            <p:nvCxnSpPr>
              <p:cNvPr id="19" name="Straight Arrow Connector 18">
                <a:extLst>
                  <a:ext uri="{FF2B5EF4-FFF2-40B4-BE49-F238E27FC236}">
                    <a16:creationId xmlns:a16="http://schemas.microsoft.com/office/drawing/2014/main" id="{E83AA095-6515-EA41-BFF9-9DC191F4AE18}"/>
                  </a:ext>
                </a:extLst>
              </p:cNvPr>
              <p:cNvCxnSpPr/>
              <p:nvPr/>
            </p:nvCxnSpPr>
            <p:spPr>
              <a:xfrm flipV="1">
                <a:off x="1473005" y="2256752"/>
                <a:ext cx="230819" cy="108166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8D0F84-F1F8-5E49-8343-97081C7AEADE}"/>
                  </a:ext>
                </a:extLst>
              </p:cNvPr>
              <p:cNvCxnSpPr/>
              <p:nvPr/>
            </p:nvCxnSpPr>
            <p:spPr>
              <a:xfrm>
                <a:off x="1473005" y="3338412"/>
                <a:ext cx="230819" cy="1048409"/>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2B54B6C-D788-AF47-8793-6E44899A4D5A}"/>
                  </a:ext>
                </a:extLst>
              </p:cNvPr>
              <p:cNvCxnSpPr/>
              <p:nvPr/>
            </p:nvCxnSpPr>
            <p:spPr>
              <a:xfrm flipV="1">
                <a:off x="2826916" y="3622031"/>
                <a:ext cx="301443" cy="76479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4AC6900-5B66-3F40-B10A-DD19851AF6ED}"/>
                  </a:ext>
                </a:extLst>
              </p:cNvPr>
              <p:cNvCxnSpPr/>
              <p:nvPr/>
            </p:nvCxnSpPr>
            <p:spPr>
              <a:xfrm>
                <a:off x="2826916" y="4392690"/>
                <a:ext cx="301443" cy="848898"/>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184CC5-FE57-7D41-8194-44DD02D78C0E}"/>
                  </a:ext>
                </a:extLst>
              </p:cNvPr>
              <p:cNvCxnSpPr/>
              <p:nvPr/>
            </p:nvCxnSpPr>
            <p:spPr>
              <a:xfrm flipV="1">
                <a:off x="4892232" y="4680219"/>
                <a:ext cx="353120" cy="561369"/>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2D1041-844D-FC4D-A083-3901113B8CBC}"/>
                  </a:ext>
                </a:extLst>
              </p:cNvPr>
              <p:cNvCxnSpPr/>
              <p:nvPr/>
            </p:nvCxnSpPr>
            <p:spPr>
              <a:xfrm>
                <a:off x="4892232" y="5196600"/>
                <a:ext cx="353120" cy="533985"/>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Up-Down Arrow 28">
              <a:extLst>
                <a:ext uri="{FF2B5EF4-FFF2-40B4-BE49-F238E27FC236}">
                  <a16:creationId xmlns:a16="http://schemas.microsoft.com/office/drawing/2014/main" id="{FCD6435D-E1C6-3D48-9087-C1EC3E56C278}"/>
                </a:ext>
              </a:extLst>
            </p:cNvPr>
            <p:cNvSpPr/>
            <p:nvPr/>
          </p:nvSpPr>
          <p:spPr>
            <a:xfrm>
              <a:off x="2368911" y="3415978"/>
              <a:ext cx="102028" cy="7661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1" name="TextBox 6">
            <a:extLst>
              <a:ext uri="{FF2B5EF4-FFF2-40B4-BE49-F238E27FC236}">
                <a16:creationId xmlns:a16="http://schemas.microsoft.com/office/drawing/2014/main" id="{4337DB86-6CC5-2045-AE5F-CDA8D8173E15}"/>
              </a:ext>
            </a:extLst>
          </p:cNvPr>
          <p:cNvSpPr txBox="1">
            <a:spLocks noChangeArrowheads="1"/>
          </p:cNvSpPr>
          <p:nvPr/>
        </p:nvSpPr>
        <p:spPr bwMode="auto">
          <a:xfrm>
            <a:off x="457200" y="1565673"/>
            <a:ext cx="34290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en-US" sz="2100" b="1" i="1" u="sng"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altLang="en-US" sz="2100" b="1" i="1" u="sng"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lao </a:t>
            </a:r>
            <a:r>
              <a:rPr lang="en-US" altLang="en-US" sz="2100" b="1" i="1" u="sng"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nhân</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tố</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hàng</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đầu</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giữ</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vai</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trò</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quyết</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định</a:t>
            </a:r>
            <a:r>
              <a:rPr lang="en-US" altLang="en-US" sz="2100" b="1"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en-US" sz="2100" i="1" u="sng"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spcBef>
                <a:spcPct val="0"/>
              </a:spcBef>
              <a:buFontTx/>
              <a:buNone/>
            </a:pPr>
            <a:r>
              <a:rPr lang="en-US" altLang="en-US" sz="2100" i="1" u="sng"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CCLĐ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giữ</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vai</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trò</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quyết</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định</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năng</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suất</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lao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động</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lượng</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sản</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phẩm</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thước</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đo</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độ</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cải</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biến</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tự</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nhiên</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dirty="0" err="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c</a:t>
            </a:r>
            <a:r>
              <a:rPr lang="vi-VN"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on người</a:t>
            </a:r>
            <a:r>
              <a:rPr lang="en-US" altLang="en-US" sz="2100"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46084" name="Date Placeholder 1">
            <a:extLst>
              <a:ext uri="{FF2B5EF4-FFF2-40B4-BE49-F238E27FC236}">
                <a16:creationId xmlns:a16="http://schemas.microsoft.com/office/drawing/2014/main" id="{2B35973C-A4DD-4C44-9503-7555315592E3}"/>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05558A0-C81C-D443-A3D6-998752DBEAA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6085" name="Footer Placeholder 4">
            <a:extLst>
              <a:ext uri="{FF2B5EF4-FFF2-40B4-BE49-F238E27FC236}">
                <a16:creationId xmlns:a16="http://schemas.microsoft.com/office/drawing/2014/main" id="{482AEA2D-9660-4747-9235-EB27D783BF6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6086" name="Slide Number Placeholder 8">
            <a:extLst>
              <a:ext uri="{FF2B5EF4-FFF2-40B4-BE49-F238E27FC236}">
                <a16:creationId xmlns:a16="http://schemas.microsoft.com/office/drawing/2014/main" id="{567A6D56-5226-E64B-A75C-DC5707D9CA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8F1A4B8-13BC-914C-A9B2-607D37195B88}" type="slidenum">
              <a:rPr lang="en-US" altLang="vi-VN" smtClean="0">
                <a:solidFill>
                  <a:srgbClr val="898989"/>
                </a:solidFill>
                <a:latin typeface="Arial" panose="020B0604020202020204" pitchFamily="34" charset="0"/>
              </a:rPr>
              <a:pPr/>
              <a:t>13</a:t>
            </a:fld>
            <a:endParaRPr lang="en-US" altLang="vi-VN">
              <a:solidFill>
                <a:srgbClr val="898989"/>
              </a:solidFill>
              <a:latin typeface="Arial" panose="020B0604020202020204" pitchFamily="34" charset="0"/>
            </a:endParaRPr>
          </a:p>
        </p:txBody>
      </p:sp>
      <p:sp>
        <p:nvSpPr>
          <p:cNvPr id="32" name="Title 1">
            <a:extLst>
              <a:ext uri="{FF2B5EF4-FFF2-40B4-BE49-F238E27FC236}">
                <a16:creationId xmlns:a16="http://schemas.microsoft.com/office/drawing/2014/main" id="{7BFCE3A9-3F3A-554F-96E6-6DE6ED7038DC}"/>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4076857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6">
            <a:extLst>
              <a:ext uri="{FF2B5EF4-FFF2-40B4-BE49-F238E27FC236}">
                <a16:creationId xmlns:a16="http://schemas.microsoft.com/office/drawing/2014/main" id="{5E576A26-F99D-084E-8398-E19CE3689EC2}"/>
              </a:ext>
            </a:extLst>
          </p:cNvPr>
          <p:cNvSpPr txBox="1">
            <a:spLocks noChangeArrowheads="1"/>
          </p:cNvSpPr>
          <p:nvPr/>
        </p:nvSpPr>
        <p:spPr bwMode="auto">
          <a:xfrm>
            <a:off x="2590801" y="215504"/>
            <a:ext cx="4441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 độ của lực lượng sản xuất  </a:t>
            </a:r>
          </a:p>
        </p:txBody>
      </p:sp>
      <p:sp>
        <p:nvSpPr>
          <p:cNvPr id="13" name="Down Arrow 12">
            <a:extLst>
              <a:ext uri="{FF2B5EF4-FFF2-40B4-BE49-F238E27FC236}">
                <a16:creationId xmlns:a16="http://schemas.microsoft.com/office/drawing/2014/main" id="{A4892135-3B2B-E748-9B13-56A2AE300584}"/>
              </a:ext>
            </a:extLst>
          </p:cNvPr>
          <p:cNvSpPr/>
          <p:nvPr/>
        </p:nvSpPr>
        <p:spPr>
          <a:xfrm>
            <a:off x="5806679" y="734616"/>
            <a:ext cx="148828" cy="321469"/>
          </a:xfrm>
          <a:prstGeom prst="downArrow">
            <a:avLst/>
          </a:prstGeom>
          <a:solidFill>
            <a:srgbClr val="FF0000"/>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en-US" b="1" kern="0">
              <a:solidFill>
                <a:srgbClr val="FFFFFF"/>
              </a:solidFill>
              <a:latin typeface="Arial"/>
            </a:endParaRPr>
          </a:p>
        </p:txBody>
      </p:sp>
      <p:sp>
        <p:nvSpPr>
          <p:cNvPr id="14" name="Down Arrow 13">
            <a:extLst>
              <a:ext uri="{FF2B5EF4-FFF2-40B4-BE49-F238E27FC236}">
                <a16:creationId xmlns:a16="http://schemas.microsoft.com/office/drawing/2014/main" id="{E085333A-5DD9-9C41-95FA-051E5918B8F3}"/>
              </a:ext>
            </a:extLst>
          </p:cNvPr>
          <p:cNvSpPr/>
          <p:nvPr/>
        </p:nvSpPr>
        <p:spPr>
          <a:xfrm>
            <a:off x="4364832" y="734616"/>
            <a:ext cx="217885" cy="1254919"/>
          </a:xfrm>
          <a:prstGeom prst="downArrow">
            <a:avLst/>
          </a:prstGeom>
          <a:solidFill>
            <a:srgbClr val="FF0000"/>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en-US" b="1" kern="0">
              <a:solidFill>
                <a:srgbClr val="FFFFFF"/>
              </a:solidFill>
              <a:latin typeface="Arial"/>
            </a:endParaRPr>
          </a:p>
        </p:txBody>
      </p:sp>
      <p:sp>
        <p:nvSpPr>
          <p:cNvPr id="15" name="Down Arrow 14">
            <a:extLst>
              <a:ext uri="{FF2B5EF4-FFF2-40B4-BE49-F238E27FC236}">
                <a16:creationId xmlns:a16="http://schemas.microsoft.com/office/drawing/2014/main" id="{A002920B-4AB1-C949-8CED-D06A212CF691}"/>
              </a:ext>
            </a:extLst>
          </p:cNvPr>
          <p:cNvSpPr/>
          <p:nvPr/>
        </p:nvSpPr>
        <p:spPr>
          <a:xfrm>
            <a:off x="2992041" y="765572"/>
            <a:ext cx="150019" cy="290513"/>
          </a:xfrm>
          <a:prstGeom prst="downArrow">
            <a:avLst/>
          </a:prstGeom>
          <a:solidFill>
            <a:srgbClr val="FF0000"/>
          </a:solidFill>
          <a:ln w="25400" cap="flat" cmpd="sng" algn="ctr">
            <a:solidFill>
              <a:srgbClr val="BBE0E3">
                <a:shade val="50000"/>
              </a:srgbClr>
            </a:solidFill>
            <a:prstDash val="solid"/>
          </a:ln>
          <a:effectLst/>
        </p:spPr>
        <p:txBody>
          <a:bodyPr anchor="ctr"/>
          <a:lstStyle/>
          <a:p>
            <a:pPr algn="ctr" eaLnBrk="1" fontAlgn="auto" hangingPunct="1">
              <a:spcBef>
                <a:spcPts val="0"/>
              </a:spcBef>
              <a:spcAft>
                <a:spcPts val="0"/>
              </a:spcAft>
              <a:defRPr/>
            </a:pPr>
            <a:endParaRPr lang="en-US" b="1" kern="0">
              <a:solidFill>
                <a:srgbClr val="FFFFFF"/>
              </a:solidFill>
              <a:latin typeface="Arial"/>
            </a:endParaRPr>
          </a:p>
        </p:txBody>
      </p:sp>
      <p:sp>
        <p:nvSpPr>
          <p:cNvPr id="16" name="Rectangle 15">
            <a:extLst>
              <a:ext uri="{FF2B5EF4-FFF2-40B4-BE49-F238E27FC236}">
                <a16:creationId xmlns:a16="http://schemas.microsoft.com/office/drawing/2014/main" id="{1BB79FCC-4CC3-154D-BC07-6943A2CBF5D8}"/>
              </a:ext>
            </a:extLst>
          </p:cNvPr>
          <p:cNvSpPr/>
          <p:nvPr/>
        </p:nvSpPr>
        <p:spPr>
          <a:xfrm>
            <a:off x="3034903" y="1989535"/>
            <a:ext cx="2813447" cy="8763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chemeClr val="tx2"/>
                </a:solidFill>
                <a:latin typeface="Times New Roman" panose="02020603050405020304" pitchFamily="18" charset="0"/>
              </a:rPr>
              <a:t>Trình độ công cụ lao động và người lao động</a:t>
            </a:r>
          </a:p>
        </p:txBody>
      </p:sp>
      <p:sp>
        <p:nvSpPr>
          <p:cNvPr id="17" name="Rectangle 16">
            <a:extLst>
              <a:ext uri="{FF2B5EF4-FFF2-40B4-BE49-F238E27FC236}">
                <a16:creationId xmlns:a16="http://schemas.microsoft.com/office/drawing/2014/main" id="{C95088ED-E81A-DE40-92E8-EBD4DCCD3791}"/>
              </a:ext>
            </a:extLst>
          </p:cNvPr>
          <p:cNvSpPr/>
          <p:nvPr/>
        </p:nvSpPr>
        <p:spPr>
          <a:xfrm>
            <a:off x="5011341" y="1044179"/>
            <a:ext cx="2813447" cy="87749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a:latin typeface="Times New Roman" panose="02020603050405020304" pitchFamily="18" charset="0"/>
              </a:rPr>
              <a:t>Trình độ ứng dụng khoa học kỹ thuật vào SX</a:t>
            </a:r>
          </a:p>
        </p:txBody>
      </p:sp>
      <p:sp>
        <p:nvSpPr>
          <p:cNvPr id="18" name="Rectangle 17">
            <a:extLst>
              <a:ext uri="{FF2B5EF4-FFF2-40B4-BE49-F238E27FC236}">
                <a16:creationId xmlns:a16="http://schemas.microsoft.com/office/drawing/2014/main" id="{FD96AB2A-15DE-8C47-8714-4DE2C502B8E8}"/>
              </a:ext>
            </a:extLst>
          </p:cNvPr>
          <p:cNvSpPr/>
          <p:nvPr/>
        </p:nvSpPr>
        <p:spPr>
          <a:xfrm>
            <a:off x="973932" y="1037035"/>
            <a:ext cx="2813447" cy="8763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a:latin typeface="Times New Roman" panose="02020603050405020304" pitchFamily="18" charset="0"/>
              </a:rPr>
              <a:t>Trình độ tổ chức và phân công LĐ XH</a:t>
            </a:r>
          </a:p>
        </p:txBody>
      </p:sp>
      <p:sp>
        <p:nvSpPr>
          <p:cNvPr id="20" name="Text Box 23">
            <a:extLst>
              <a:ext uri="{FF2B5EF4-FFF2-40B4-BE49-F238E27FC236}">
                <a16:creationId xmlns:a16="http://schemas.microsoft.com/office/drawing/2014/main" id="{808C8316-073E-F840-A540-B3CA4D850EC4}"/>
              </a:ext>
            </a:extLst>
          </p:cNvPr>
          <p:cNvSpPr txBox="1">
            <a:spLocks noChangeArrowheads="1"/>
          </p:cNvSpPr>
          <p:nvPr/>
        </p:nvSpPr>
        <p:spPr bwMode="auto">
          <a:xfrm>
            <a:off x="2992041" y="3473053"/>
            <a:ext cx="2876550" cy="1477328"/>
          </a:xfrm>
          <a:prstGeom prst="rect">
            <a:avLst/>
          </a:prstGeom>
          <a:noFill/>
          <a:ln w="12700" cap="sq">
            <a:solidFill>
              <a:srgbClr val="FF66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1800" i="1" u="sng">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Dự báo về sự phát triển của LLSX:</a:t>
            </a:r>
            <a:r>
              <a:rPr lang="en-US" altLang="vi-VN" sz="18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Khoa học kĩ thuật thông qua các yếu tố thực thể để trở thành </a:t>
            </a:r>
            <a:r>
              <a:rPr lang="en-US" altLang="vi-VN" sz="1800" i="1" u="sng">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LLSX trực tiếp</a:t>
            </a:r>
            <a:r>
              <a:rPr lang="en-US" altLang="vi-VN" sz="18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p>
        </p:txBody>
      </p:sp>
      <p:grpSp>
        <p:nvGrpSpPr>
          <p:cNvPr id="33" name="Group 32">
            <a:extLst>
              <a:ext uri="{FF2B5EF4-FFF2-40B4-BE49-F238E27FC236}">
                <a16:creationId xmlns:a16="http://schemas.microsoft.com/office/drawing/2014/main" id="{89C03457-6EF8-E044-99B1-E7960FA42DBA}"/>
              </a:ext>
            </a:extLst>
          </p:cNvPr>
          <p:cNvGrpSpPr>
            <a:grpSpLocks/>
          </p:cNvGrpSpPr>
          <p:nvPr/>
        </p:nvGrpSpPr>
        <p:grpSpPr bwMode="auto">
          <a:xfrm>
            <a:off x="316707" y="2296716"/>
            <a:ext cx="1651397" cy="2405414"/>
            <a:chOff x="421971" y="3396342"/>
            <a:chExt cx="2201485" cy="2875089"/>
          </a:xfrm>
        </p:grpSpPr>
        <p:pic>
          <p:nvPicPr>
            <p:cNvPr id="19" name="Picture 18" descr="Friedich Engels.jpg">
              <a:extLst>
                <a:ext uri="{FF2B5EF4-FFF2-40B4-BE49-F238E27FC236}">
                  <a16:creationId xmlns:a16="http://schemas.microsoft.com/office/drawing/2014/main" id="{9144950B-25B6-1545-96F5-E89451FBA9C0}"/>
                </a:ext>
              </a:extLst>
            </p:cNvPr>
            <p:cNvPicPr>
              <a:picLocks noChangeAspect="1"/>
            </p:cNvPicPr>
            <p:nvPr/>
          </p:nvPicPr>
          <p:blipFill>
            <a:blip r:embed="rId2"/>
            <a:stretch>
              <a:fillRect/>
            </a:stretch>
          </p:blipFill>
          <p:spPr>
            <a:xfrm>
              <a:off x="421971" y="3396342"/>
              <a:ext cx="2201485" cy="2433642"/>
            </a:xfrm>
            <a:prstGeom prst="ellipse">
              <a:avLst/>
            </a:prstGeom>
            <a:ln>
              <a:noFill/>
            </a:ln>
            <a:effectLst>
              <a:softEdge rad="112500"/>
            </a:effectLst>
          </p:spPr>
        </p:pic>
        <p:sp>
          <p:nvSpPr>
            <p:cNvPr id="47127" name="Text Box 2">
              <a:extLst>
                <a:ext uri="{FF2B5EF4-FFF2-40B4-BE49-F238E27FC236}">
                  <a16:creationId xmlns:a16="http://schemas.microsoft.com/office/drawing/2014/main" id="{88B50F07-7E53-5C4E-80F5-A131AD7A8540}"/>
                </a:ext>
              </a:extLst>
            </p:cNvPr>
            <p:cNvSpPr txBox="1">
              <a:spLocks noChangeArrowheads="1"/>
            </p:cNvSpPr>
            <p:nvPr/>
          </p:nvSpPr>
          <p:spPr bwMode="auto">
            <a:xfrm>
              <a:off x="621666" y="5829984"/>
              <a:ext cx="1861729" cy="44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Ph.Ăngghen</a:t>
              </a:r>
            </a:p>
          </p:txBody>
        </p:sp>
      </p:grpSp>
      <p:grpSp>
        <p:nvGrpSpPr>
          <p:cNvPr id="32" name="Group 31">
            <a:extLst>
              <a:ext uri="{FF2B5EF4-FFF2-40B4-BE49-F238E27FC236}">
                <a16:creationId xmlns:a16="http://schemas.microsoft.com/office/drawing/2014/main" id="{DE81F182-F2AF-A548-BB30-C4013263234F}"/>
              </a:ext>
            </a:extLst>
          </p:cNvPr>
          <p:cNvGrpSpPr>
            <a:grpSpLocks/>
          </p:cNvGrpSpPr>
          <p:nvPr/>
        </p:nvGrpSpPr>
        <p:grpSpPr bwMode="auto">
          <a:xfrm>
            <a:off x="6010275" y="2865835"/>
            <a:ext cx="2862263" cy="1895475"/>
            <a:chOff x="7462777" y="3616967"/>
            <a:chExt cx="3816474" cy="2831659"/>
          </a:xfrm>
        </p:grpSpPr>
        <p:pic>
          <p:nvPicPr>
            <p:cNvPr id="47118" name="Picture 2" descr="Image result for trinh do  llsx">
              <a:extLst>
                <a:ext uri="{FF2B5EF4-FFF2-40B4-BE49-F238E27FC236}">
                  <a16:creationId xmlns:a16="http://schemas.microsoft.com/office/drawing/2014/main" id="{DA2D88EC-FEF5-9845-A9AF-7D04A419F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017" y="3634786"/>
              <a:ext cx="2485234" cy="192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9" name="Group 22">
              <a:extLst>
                <a:ext uri="{FF2B5EF4-FFF2-40B4-BE49-F238E27FC236}">
                  <a16:creationId xmlns:a16="http://schemas.microsoft.com/office/drawing/2014/main" id="{4C65A752-9D0A-5B48-B558-67F4900ECE15}"/>
                </a:ext>
              </a:extLst>
            </p:cNvPr>
            <p:cNvGrpSpPr>
              <a:grpSpLocks/>
            </p:cNvGrpSpPr>
            <p:nvPr/>
          </p:nvGrpSpPr>
          <p:grpSpPr bwMode="auto">
            <a:xfrm>
              <a:off x="7462777" y="3616967"/>
              <a:ext cx="3816474" cy="2831659"/>
              <a:chOff x="250825" y="571866"/>
              <a:chExt cx="8713788" cy="6098809"/>
            </a:xfrm>
          </p:grpSpPr>
          <p:grpSp>
            <p:nvGrpSpPr>
              <p:cNvPr id="47120" name="Group 31">
                <a:extLst>
                  <a:ext uri="{FF2B5EF4-FFF2-40B4-BE49-F238E27FC236}">
                    <a16:creationId xmlns:a16="http://schemas.microsoft.com/office/drawing/2014/main" id="{C84F458A-5FEE-9048-B01F-8C8A5B21BE59}"/>
                  </a:ext>
                </a:extLst>
              </p:cNvPr>
              <p:cNvGrpSpPr>
                <a:grpSpLocks/>
              </p:cNvGrpSpPr>
              <p:nvPr/>
            </p:nvGrpSpPr>
            <p:grpSpPr bwMode="auto">
              <a:xfrm rot="365428">
                <a:off x="587851" y="571866"/>
                <a:ext cx="2678112" cy="4050877"/>
                <a:chOff x="341" y="-1296"/>
                <a:chExt cx="1592" cy="3575"/>
              </a:xfrm>
            </p:grpSpPr>
            <p:pic>
              <p:nvPicPr>
                <p:cNvPr id="30" name="Picture 32">
                  <a:extLst>
                    <a:ext uri="{FF2B5EF4-FFF2-40B4-BE49-F238E27FC236}">
                      <a16:creationId xmlns:a16="http://schemas.microsoft.com/office/drawing/2014/main" id="{2F12B5A6-A384-8145-B48B-EB2674EF0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 y="-1296"/>
                  <a:ext cx="1586" cy="35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3">
                  <a:extLst>
                    <a:ext uri="{FF2B5EF4-FFF2-40B4-BE49-F238E27FC236}">
                      <a16:creationId xmlns:a16="http://schemas.microsoft.com/office/drawing/2014/main" id="{C8203BC4-D4DE-7E4B-B87E-4EEB046B4C55}"/>
                    </a:ext>
                  </a:extLst>
                </p:cNvPr>
                <p:cNvSpPr>
                  <a:spLocks noChangeArrowheads="1"/>
                </p:cNvSpPr>
                <p:nvPr/>
              </p:nvSpPr>
              <p:spPr bwMode="auto">
                <a:xfrm>
                  <a:off x="340" y="1159"/>
                  <a:ext cx="1592" cy="1109"/>
                </a:xfrm>
                <a:prstGeom prst="rect">
                  <a:avLst/>
                </a:prstGeom>
                <a:noFill/>
                <a:ln w="9525" cap="rnd">
                  <a:solidFill>
                    <a:srgbClr val="B2B2B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kern="0">
                    <a:solidFill>
                      <a:srgbClr val="000000"/>
                    </a:solidFill>
                  </a:endParaRPr>
                </a:p>
              </p:txBody>
            </p:sp>
          </p:grpSp>
          <p:pic>
            <p:nvPicPr>
              <p:cNvPr id="47121" name="Picture 34" descr="cong nhan">
                <a:extLst>
                  <a:ext uri="{FF2B5EF4-FFF2-40B4-BE49-F238E27FC236}">
                    <a16:creationId xmlns:a16="http://schemas.microsoft.com/office/drawing/2014/main" id="{EF1858A6-84C5-1F45-A5A7-DC6171C4B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50045">
                <a:off x="250825" y="4652963"/>
                <a:ext cx="2667000" cy="1905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7122" name="Picture 13" descr="kjjfdfds.jpg">
                <a:extLst>
                  <a:ext uri="{FF2B5EF4-FFF2-40B4-BE49-F238E27FC236}">
                    <a16:creationId xmlns:a16="http://schemas.microsoft.com/office/drawing/2014/main" id="{9E609A2E-0CAA-0B40-972E-A1F91DB8D4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3860800"/>
                <a:ext cx="3313113" cy="2809875"/>
              </a:xfrm>
              <a:prstGeom prst="rect">
                <a:avLst/>
              </a:prstGeom>
              <a:noFill/>
              <a:ln w="9525">
                <a:solidFill>
                  <a:srgbClr val="660066"/>
                </a:solidFill>
                <a:miter lim="800000"/>
                <a:headEnd/>
                <a:tailEnd/>
              </a:ln>
              <a:extLst>
                <a:ext uri="{909E8E84-426E-40DD-AFC4-6F175D3DCCD1}">
                  <a14:hiddenFill xmlns:a14="http://schemas.microsoft.com/office/drawing/2010/main">
                    <a:solidFill>
                      <a:srgbClr val="FFFFFF"/>
                    </a:solidFill>
                  </a14:hiddenFill>
                </a:ext>
              </a:extLst>
            </p:spPr>
          </p:pic>
          <p:pic>
            <p:nvPicPr>
              <p:cNvPr id="47123" name="Picture 37" descr="325_Lilama10L">
                <a:extLst>
                  <a:ext uri="{FF2B5EF4-FFF2-40B4-BE49-F238E27FC236}">
                    <a16:creationId xmlns:a16="http://schemas.microsoft.com/office/drawing/2014/main" id="{603C38EB-151E-E745-806D-EB05265465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4724400"/>
                <a:ext cx="2520950" cy="1873250"/>
              </a:xfrm>
              <a:prstGeom prst="rect">
                <a:avLst/>
              </a:prstGeom>
              <a:noFill/>
              <a:ln w="3175">
                <a:solidFill>
                  <a:srgbClr val="808080"/>
                </a:solidFill>
                <a:miter lim="800000"/>
                <a:headEnd/>
                <a:tailEnd/>
              </a:ln>
              <a:extLst>
                <a:ext uri="{909E8E84-426E-40DD-AFC4-6F175D3DCCD1}">
                  <a14:hiddenFill xmlns:a14="http://schemas.microsoft.com/office/drawing/2010/main">
                    <a:solidFill>
                      <a:srgbClr val="FFFFFF"/>
                    </a:solidFill>
                  </a14:hiddenFill>
                </a:ext>
              </a:extLst>
            </p:spPr>
          </p:pic>
        </p:grpSp>
      </p:grpSp>
      <p:sp>
        <p:nvSpPr>
          <p:cNvPr id="47115" name="Date Placeholder 1">
            <a:extLst>
              <a:ext uri="{FF2B5EF4-FFF2-40B4-BE49-F238E27FC236}">
                <a16:creationId xmlns:a16="http://schemas.microsoft.com/office/drawing/2014/main" id="{22B41FCC-8629-B64B-B3D0-2B72993BAA7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385C33E-143F-D24F-995A-607CB7DF0083}"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7116" name="Footer Placeholder 2">
            <a:extLst>
              <a:ext uri="{FF2B5EF4-FFF2-40B4-BE49-F238E27FC236}">
                <a16:creationId xmlns:a16="http://schemas.microsoft.com/office/drawing/2014/main" id="{5C7226C8-0A77-9441-86AE-783628D2BBD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7117" name="Slide Number Placeholder 3">
            <a:extLst>
              <a:ext uri="{FF2B5EF4-FFF2-40B4-BE49-F238E27FC236}">
                <a16:creationId xmlns:a16="http://schemas.microsoft.com/office/drawing/2014/main" id="{8866FF62-79E2-0E44-9A33-37037B6D5E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0B04B4E-C430-224E-85E8-6D42A2287D64}" type="slidenum">
              <a:rPr lang="en-US" altLang="vi-VN" smtClean="0">
                <a:solidFill>
                  <a:srgbClr val="898989"/>
                </a:solidFill>
                <a:latin typeface="Arial" panose="020B0604020202020204" pitchFamily="34" charset="0"/>
              </a:rPr>
              <a:pPr/>
              <a:t>14</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258140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down)">
                                      <p:cBhvr>
                                        <p:cTn id="40" dur="500"/>
                                        <p:tgtEl>
                                          <p:spTgt spid="20"/>
                                        </p:tgtEl>
                                      </p:cBhvr>
                                    </p:animEffect>
                                  </p:childTnLst>
                                </p:cTn>
                              </p:par>
                              <p:par>
                                <p:cTn id="41" presetID="22" presetClass="entr" presetSubtype="4"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Box 6">
            <a:extLst>
              <a:ext uri="{FF2B5EF4-FFF2-40B4-BE49-F238E27FC236}">
                <a16:creationId xmlns:a16="http://schemas.microsoft.com/office/drawing/2014/main" id="{0691B7DC-4A3A-1F47-9D95-88289BAD1EC3}"/>
              </a:ext>
            </a:extLst>
          </p:cNvPr>
          <p:cNvSpPr txBox="1">
            <a:spLocks noChangeArrowheads="1"/>
          </p:cNvSpPr>
          <p:nvPr/>
        </p:nvSpPr>
        <p:spPr bwMode="auto">
          <a:xfrm>
            <a:off x="316706" y="1053704"/>
            <a:ext cx="3843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Phương thức sản xuất  </a:t>
            </a:r>
          </a:p>
        </p:txBody>
      </p:sp>
      <p:sp>
        <p:nvSpPr>
          <p:cNvPr id="7" name="TextBox 6">
            <a:extLst>
              <a:ext uri="{FF2B5EF4-FFF2-40B4-BE49-F238E27FC236}">
                <a16:creationId xmlns:a16="http://schemas.microsoft.com/office/drawing/2014/main" id="{C15840EA-C7E5-1146-92C6-7029AFBEF06F}"/>
              </a:ext>
            </a:extLst>
          </p:cNvPr>
          <p:cNvSpPr txBox="1">
            <a:spLocks noChangeArrowheads="1"/>
          </p:cNvSpPr>
          <p:nvPr/>
        </p:nvSpPr>
        <p:spPr bwMode="auto">
          <a:xfrm>
            <a:off x="365523" y="1391841"/>
            <a:ext cx="2839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 hệ sản xuất  </a:t>
            </a:r>
          </a:p>
        </p:txBody>
      </p:sp>
      <p:sp>
        <p:nvSpPr>
          <p:cNvPr id="8" name="TextBox 6">
            <a:extLst>
              <a:ext uri="{FF2B5EF4-FFF2-40B4-BE49-F238E27FC236}">
                <a16:creationId xmlns:a16="http://schemas.microsoft.com/office/drawing/2014/main" id="{44480FAA-4612-6D47-9B81-BA26E7418CE9}"/>
              </a:ext>
            </a:extLst>
          </p:cNvPr>
          <p:cNvSpPr txBox="1">
            <a:spLocks noChangeArrowheads="1"/>
          </p:cNvSpPr>
          <p:nvPr/>
        </p:nvSpPr>
        <p:spPr bwMode="auto">
          <a:xfrm>
            <a:off x="566737" y="2126456"/>
            <a:ext cx="202406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tổng hợp các quan hệ kinh tế vật chất giữa người với người trong quá trình sản xuất.  </a:t>
            </a:r>
          </a:p>
        </p:txBody>
      </p:sp>
      <p:sp>
        <p:nvSpPr>
          <p:cNvPr id="9" name="TextBox 6">
            <a:extLst>
              <a:ext uri="{FF2B5EF4-FFF2-40B4-BE49-F238E27FC236}">
                <a16:creationId xmlns:a16="http://schemas.microsoft.com/office/drawing/2014/main" id="{4768220D-58FD-B747-BD9A-4F43122C3305}"/>
              </a:ext>
            </a:extLst>
          </p:cNvPr>
          <p:cNvSpPr txBox="1">
            <a:spLocks noChangeArrowheads="1"/>
          </p:cNvSpPr>
          <p:nvPr/>
        </p:nvSpPr>
        <p:spPr bwMode="auto">
          <a:xfrm>
            <a:off x="365523" y="1790700"/>
            <a:ext cx="30539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a:t>
            </a:r>
          </a:p>
        </p:txBody>
      </p:sp>
      <p:sp>
        <p:nvSpPr>
          <p:cNvPr id="10" name="TextBox 9">
            <a:extLst>
              <a:ext uri="{FF2B5EF4-FFF2-40B4-BE49-F238E27FC236}">
                <a16:creationId xmlns:a16="http://schemas.microsoft.com/office/drawing/2014/main" id="{1ADEF816-405E-AF44-AA4B-3108FFA8DCC9}"/>
              </a:ext>
            </a:extLst>
          </p:cNvPr>
          <p:cNvSpPr txBox="1">
            <a:spLocks noChangeArrowheads="1"/>
          </p:cNvSpPr>
          <p:nvPr/>
        </p:nvSpPr>
        <p:spPr bwMode="auto">
          <a:xfrm>
            <a:off x="4296967" y="1135856"/>
            <a:ext cx="50792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Cấu trúc của QHSX và vai trò của chúng </a:t>
            </a:r>
          </a:p>
        </p:txBody>
      </p:sp>
      <p:sp>
        <p:nvSpPr>
          <p:cNvPr id="13" name="Freeform 12">
            <a:extLst>
              <a:ext uri="{FF2B5EF4-FFF2-40B4-BE49-F238E27FC236}">
                <a16:creationId xmlns:a16="http://schemas.microsoft.com/office/drawing/2014/main" id="{8357CFF8-30D3-5945-92EC-C1BFC3B4912C}"/>
              </a:ext>
            </a:extLst>
          </p:cNvPr>
          <p:cNvSpPr/>
          <p:nvPr/>
        </p:nvSpPr>
        <p:spPr>
          <a:xfrm>
            <a:off x="3392091" y="1731169"/>
            <a:ext cx="778669" cy="2249091"/>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Quan hệ sản xuất</a:t>
            </a:r>
          </a:p>
        </p:txBody>
      </p:sp>
      <p:sp>
        <p:nvSpPr>
          <p:cNvPr id="25" name="Freeform 24">
            <a:extLst>
              <a:ext uri="{FF2B5EF4-FFF2-40B4-BE49-F238E27FC236}">
                <a16:creationId xmlns:a16="http://schemas.microsoft.com/office/drawing/2014/main" id="{AD55AB90-B271-DD45-BA2B-8D4F2A457A1E}"/>
              </a:ext>
            </a:extLst>
          </p:cNvPr>
          <p:cNvSpPr/>
          <p:nvPr/>
        </p:nvSpPr>
        <p:spPr>
          <a:xfrm>
            <a:off x="4457700" y="1731169"/>
            <a:ext cx="2147888" cy="653654"/>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Quan hệ sở hữu TLSX</a:t>
            </a:r>
          </a:p>
        </p:txBody>
      </p:sp>
      <p:sp>
        <p:nvSpPr>
          <p:cNvPr id="26" name="Freeform 25">
            <a:extLst>
              <a:ext uri="{FF2B5EF4-FFF2-40B4-BE49-F238E27FC236}">
                <a16:creationId xmlns:a16="http://schemas.microsoft.com/office/drawing/2014/main" id="{5D2A2D16-D5B4-7941-B89E-20DDE53D2BCE}"/>
              </a:ext>
            </a:extLst>
          </p:cNvPr>
          <p:cNvSpPr/>
          <p:nvPr/>
        </p:nvSpPr>
        <p:spPr>
          <a:xfrm>
            <a:off x="4457700" y="2525316"/>
            <a:ext cx="2147888" cy="652463"/>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Quan hệ tổ chức, quản lý sản xuất</a:t>
            </a:r>
          </a:p>
        </p:txBody>
      </p:sp>
      <p:sp>
        <p:nvSpPr>
          <p:cNvPr id="27" name="Freeform 26">
            <a:extLst>
              <a:ext uri="{FF2B5EF4-FFF2-40B4-BE49-F238E27FC236}">
                <a16:creationId xmlns:a16="http://schemas.microsoft.com/office/drawing/2014/main" id="{5BCCAE6B-21C7-CF42-B5AF-19919A4CBD2B}"/>
              </a:ext>
            </a:extLst>
          </p:cNvPr>
          <p:cNvSpPr/>
          <p:nvPr/>
        </p:nvSpPr>
        <p:spPr>
          <a:xfrm>
            <a:off x="4457700" y="3344466"/>
            <a:ext cx="2147888" cy="653653"/>
          </a:xfrm>
          <a:custGeom>
            <a:avLst/>
            <a:gdLst>
              <a:gd name="connsiteX0" fmla="*/ 0 w 1434599"/>
              <a:gd name="connsiteY0" fmla="*/ 99382 h 993819"/>
              <a:gd name="connsiteX1" fmla="*/ 99382 w 1434599"/>
              <a:gd name="connsiteY1" fmla="*/ 0 h 993819"/>
              <a:gd name="connsiteX2" fmla="*/ 1335217 w 1434599"/>
              <a:gd name="connsiteY2" fmla="*/ 0 h 993819"/>
              <a:gd name="connsiteX3" fmla="*/ 1434599 w 1434599"/>
              <a:gd name="connsiteY3" fmla="*/ 99382 h 993819"/>
              <a:gd name="connsiteX4" fmla="*/ 1434599 w 1434599"/>
              <a:gd name="connsiteY4" fmla="*/ 894437 h 993819"/>
              <a:gd name="connsiteX5" fmla="*/ 1335217 w 1434599"/>
              <a:gd name="connsiteY5" fmla="*/ 993819 h 993819"/>
              <a:gd name="connsiteX6" fmla="*/ 99382 w 1434599"/>
              <a:gd name="connsiteY6" fmla="*/ 993819 h 993819"/>
              <a:gd name="connsiteX7" fmla="*/ 0 w 1434599"/>
              <a:gd name="connsiteY7" fmla="*/ 894437 h 993819"/>
              <a:gd name="connsiteX8" fmla="*/ 0 w 1434599"/>
              <a:gd name="connsiteY8" fmla="*/ 99382 h 99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599" h="993819">
                <a:moveTo>
                  <a:pt x="0" y="99382"/>
                </a:moveTo>
                <a:cubicBezTo>
                  <a:pt x="0" y="44495"/>
                  <a:pt x="44495" y="0"/>
                  <a:pt x="99382" y="0"/>
                </a:cubicBezTo>
                <a:lnTo>
                  <a:pt x="1335217" y="0"/>
                </a:lnTo>
                <a:cubicBezTo>
                  <a:pt x="1390104" y="0"/>
                  <a:pt x="1434599" y="44495"/>
                  <a:pt x="1434599" y="99382"/>
                </a:cubicBezTo>
                <a:lnTo>
                  <a:pt x="1434599" y="894437"/>
                </a:lnTo>
                <a:cubicBezTo>
                  <a:pt x="1434599" y="949324"/>
                  <a:pt x="1390104" y="993819"/>
                  <a:pt x="1335217" y="993819"/>
                </a:cubicBezTo>
                <a:lnTo>
                  <a:pt x="99382" y="993819"/>
                </a:lnTo>
                <a:cubicBezTo>
                  <a:pt x="44495" y="993819"/>
                  <a:pt x="0" y="949324"/>
                  <a:pt x="0" y="894437"/>
                </a:cubicBezTo>
                <a:lnTo>
                  <a:pt x="0" y="99382"/>
                </a:lnTo>
                <a:close/>
              </a:path>
            </a:pathLst>
          </a:custGeom>
          <a:noFill/>
          <a:ln w="12700">
            <a:solidFill>
              <a:srgbClr val="00206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5166" tIns="35166" rIns="35166" bIns="35166"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rgbClr val="000000"/>
                </a:solidFill>
                <a:latin typeface="Times New Roman" panose="02020603050405020304" pitchFamily="18" charset="0"/>
              </a:rPr>
              <a:t>Quan hệ phân phối</a:t>
            </a:r>
          </a:p>
        </p:txBody>
      </p:sp>
      <p:sp>
        <p:nvSpPr>
          <p:cNvPr id="2" name="Rectangle 1">
            <a:extLst>
              <a:ext uri="{FF2B5EF4-FFF2-40B4-BE49-F238E27FC236}">
                <a16:creationId xmlns:a16="http://schemas.microsoft.com/office/drawing/2014/main" id="{EC18771C-00BD-8447-A57C-958B08D37E04}"/>
              </a:ext>
            </a:extLst>
          </p:cNvPr>
          <p:cNvSpPr/>
          <p:nvPr/>
        </p:nvSpPr>
        <p:spPr>
          <a:xfrm>
            <a:off x="6892528" y="1707356"/>
            <a:ext cx="2137172" cy="6524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dirty="0" err="1">
                <a:solidFill>
                  <a:srgbClr val="FF0000"/>
                </a:solidFill>
                <a:latin typeface="Times New Roman" panose="02020603050405020304" pitchFamily="18" charset="0"/>
              </a:rPr>
              <a:t>Quyết</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định</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hai</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quan</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hệ</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còn</a:t>
            </a:r>
            <a:r>
              <a:rPr lang="en-US" altLang="vi-VN" i="1" dirty="0">
                <a:solidFill>
                  <a:srgbClr val="FF0000"/>
                </a:solidFill>
                <a:latin typeface="Times New Roman" panose="02020603050405020304" pitchFamily="18" charset="0"/>
              </a:rPr>
              <a:t> </a:t>
            </a:r>
            <a:r>
              <a:rPr lang="en-US" altLang="vi-VN" i="1" dirty="0" err="1">
                <a:solidFill>
                  <a:srgbClr val="FF0000"/>
                </a:solidFill>
                <a:latin typeface="Times New Roman" panose="02020603050405020304" pitchFamily="18" charset="0"/>
              </a:rPr>
              <a:t>lại</a:t>
            </a:r>
            <a:endParaRPr lang="en-US" altLang="vi-VN" i="1" dirty="0">
              <a:solidFill>
                <a:srgbClr val="FF0000"/>
              </a:solidFill>
              <a:latin typeface="Times New Roman" panose="02020603050405020304" pitchFamily="18" charset="0"/>
            </a:endParaRPr>
          </a:p>
        </p:txBody>
      </p:sp>
      <p:sp>
        <p:nvSpPr>
          <p:cNvPr id="28" name="Rectangle 27">
            <a:extLst>
              <a:ext uri="{FF2B5EF4-FFF2-40B4-BE49-F238E27FC236}">
                <a16:creationId xmlns:a16="http://schemas.microsoft.com/office/drawing/2014/main" id="{2BFAEFFE-EA5F-1D4F-A6D9-6C4CEE155495}"/>
              </a:ext>
            </a:extLst>
          </p:cNvPr>
          <p:cNvSpPr/>
          <p:nvPr/>
        </p:nvSpPr>
        <p:spPr>
          <a:xfrm>
            <a:off x="6892528" y="2507456"/>
            <a:ext cx="2137172" cy="6524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600" i="1" dirty="0" err="1">
                <a:solidFill>
                  <a:schemeClr val="tx2"/>
                </a:solidFill>
                <a:latin typeface="Times New Roman" panose="02020603050405020304" pitchFamily="18" charset="0"/>
              </a:rPr>
              <a:t>Tác</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động</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trực</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tiếp</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vào</a:t>
            </a:r>
            <a:r>
              <a:rPr lang="en-US" altLang="vi-VN" sz="1600" i="1" dirty="0">
                <a:solidFill>
                  <a:schemeClr val="tx2"/>
                </a:solidFill>
                <a:latin typeface="Times New Roman" panose="02020603050405020304" pitchFamily="18" charset="0"/>
              </a:rPr>
              <a:t> SX </a:t>
            </a:r>
            <a:r>
              <a:rPr lang="en-US" altLang="vi-VN" sz="1600" i="1" dirty="0" err="1">
                <a:solidFill>
                  <a:schemeClr val="tx2"/>
                </a:solidFill>
                <a:latin typeface="Times New Roman" panose="02020603050405020304" pitchFamily="18" charset="0"/>
              </a:rPr>
              <a:t>làm</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phát</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triển</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hoặc</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kìm</a:t>
            </a:r>
            <a:r>
              <a:rPr lang="en-US" altLang="vi-VN" sz="1600" i="1" dirty="0">
                <a:solidFill>
                  <a:schemeClr val="tx2"/>
                </a:solidFill>
                <a:latin typeface="Times New Roman" panose="02020603050405020304" pitchFamily="18" charset="0"/>
              </a:rPr>
              <a:t> </a:t>
            </a:r>
            <a:r>
              <a:rPr lang="en-US" altLang="vi-VN" sz="1600" i="1" dirty="0" err="1">
                <a:solidFill>
                  <a:schemeClr val="tx2"/>
                </a:solidFill>
                <a:latin typeface="Times New Roman" panose="02020603050405020304" pitchFamily="18" charset="0"/>
              </a:rPr>
              <a:t>hãm</a:t>
            </a:r>
            <a:r>
              <a:rPr lang="en-US" altLang="vi-VN" sz="1600" i="1" dirty="0">
                <a:solidFill>
                  <a:schemeClr val="tx2"/>
                </a:solidFill>
                <a:latin typeface="Times New Roman" panose="02020603050405020304" pitchFamily="18" charset="0"/>
              </a:rPr>
              <a:t> SX</a:t>
            </a:r>
          </a:p>
        </p:txBody>
      </p:sp>
      <p:sp>
        <p:nvSpPr>
          <p:cNvPr id="30" name="Rectangle 29">
            <a:extLst>
              <a:ext uri="{FF2B5EF4-FFF2-40B4-BE49-F238E27FC236}">
                <a16:creationId xmlns:a16="http://schemas.microsoft.com/office/drawing/2014/main" id="{579B8D7F-10DF-B045-BD96-47E25BDA8CA3}"/>
              </a:ext>
            </a:extLst>
          </p:cNvPr>
          <p:cNvSpPr/>
          <p:nvPr/>
        </p:nvSpPr>
        <p:spPr>
          <a:xfrm>
            <a:off x="6892528" y="3326606"/>
            <a:ext cx="2137172" cy="6536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dirty="0" err="1">
                <a:solidFill>
                  <a:schemeClr val="tx2"/>
                </a:solidFill>
                <a:latin typeface="Times New Roman" panose="02020603050405020304" pitchFamily="18" charset="0"/>
              </a:rPr>
              <a:t>Kích</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thích</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trực</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tiếp</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lợi</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ích</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vào</a:t>
            </a:r>
            <a:r>
              <a:rPr lang="en-US" altLang="vi-VN" i="1" dirty="0">
                <a:solidFill>
                  <a:schemeClr val="tx2"/>
                </a:solidFill>
                <a:latin typeface="Times New Roman" panose="02020603050405020304" pitchFamily="18" charset="0"/>
              </a:rPr>
              <a:t> </a:t>
            </a:r>
            <a:r>
              <a:rPr lang="en-US" altLang="vi-VN" i="1" dirty="0" err="1">
                <a:solidFill>
                  <a:schemeClr val="tx2"/>
                </a:solidFill>
                <a:latin typeface="Times New Roman" panose="02020603050405020304" pitchFamily="18" charset="0"/>
              </a:rPr>
              <a:t>người</a:t>
            </a:r>
            <a:r>
              <a:rPr lang="en-US" altLang="vi-VN" i="1" dirty="0">
                <a:solidFill>
                  <a:schemeClr val="tx2"/>
                </a:solidFill>
                <a:latin typeface="Times New Roman" panose="02020603050405020304" pitchFamily="18" charset="0"/>
              </a:rPr>
              <a:t> LĐ</a:t>
            </a:r>
          </a:p>
        </p:txBody>
      </p:sp>
      <p:cxnSp>
        <p:nvCxnSpPr>
          <p:cNvPr id="11" name="Straight Arrow Connector 10">
            <a:extLst>
              <a:ext uri="{FF2B5EF4-FFF2-40B4-BE49-F238E27FC236}">
                <a16:creationId xmlns:a16="http://schemas.microsoft.com/office/drawing/2014/main" id="{10A9A65D-F0E2-B14A-8740-EB869FB7E2BC}"/>
              </a:ext>
            </a:extLst>
          </p:cNvPr>
          <p:cNvCxnSpPr/>
          <p:nvPr/>
        </p:nvCxnSpPr>
        <p:spPr>
          <a:xfrm flipV="1">
            <a:off x="4170760" y="1987154"/>
            <a:ext cx="286940" cy="84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09DB8A-B5F2-3F4E-AB70-EDD5A4E64915}"/>
              </a:ext>
            </a:extLst>
          </p:cNvPr>
          <p:cNvCxnSpPr/>
          <p:nvPr/>
        </p:nvCxnSpPr>
        <p:spPr>
          <a:xfrm>
            <a:off x="4170760" y="2815829"/>
            <a:ext cx="296465" cy="94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671374-F493-8F4A-AFCB-10FADC37B315}"/>
              </a:ext>
            </a:extLst>
          </p:cNvPr>
          <p:cNvCxnSpPr/>
          <p:nvPr/>
        </p:nvCxnSpPr>
        <p:spPr>
          <a:xfrm>
            <a:off x="4170760" y="2833688"/>
            <a:ext cx="286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EEE9A70-831C-5A4F-AAC1-8430DE1F885C}"/>
              </a:ext>
            </a:extLst>
          </p:cNvPr>
          <p:cNvCxnSpPr/>
          <p:nvPr/>
        </p:nvCxnSpPr>
        <p:spPr>
          <a:xfrm>
            <a:off x="6605588" y="2815829"/>
            <a:ext cx="286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DFBD160-9DC2-FC45-ACFB-558FDA2D70C8}"/>
              </a:ext>
            </a:extLst>
          </p:cNvPr>
          <p:cNvCxnSpPr/>
          <p:nvPr/>
        </p:nvCxnSpPr>
        <p:spPr>
          <a:xfrm>
            <a:off x="6605588" y="2057400"/>
            <a:ext cx="2869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Up-Down Arrow 54">
            <a:extLst>
              <a:ext uri="{FF2B5EF4-FFF2-40B4-BE49-F238E27FC236}">
                <a16:creationId xmlns:a16="http://schemas.microsoft.com/office/drawing/2014/main" id="{AA4C3C36-9C20-2342-B24E-58F77AE8F9C1}"/>
              </a:ext>
            </a:extLst>
          </p:cNvPr>
          <p:cNvSpPr/>
          <p:nvPr/>
        </p:nvSpPr>
        <p:spPr>
          <a:xfrm>
            <a:off x="5513785" y="2384823"/>
            <a:ext cx="90488" cy="1404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Up-Down Arrow 55">
            <a:extLst>
              <a:ext uri="{FF2B5EF4-FFF2-40B4-BE49-F238E27FC236}">
                <a16:creationId xmlns:a16="http://schemas.microsoft.com/office/drawing/2014/main" id="{AE4AC303-B14E-6645-A6A9-AA3334E58B98}"/>
              </a:ext>
            </a:extLst>
          </p:cNvPr>
          <p:cNvSpPr/>
          <p:nvPr/>
        </p:nvSpPr>
        <p:spPr>
          <a:xfrm>
            <a:off x="5539978" y="3177779"/>
            <a:ext cx="90488" cy="1583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Up-Down Arrow 57">
            <a:extLst>
              <a:ext uri="{FF2B5EF4-FFF2-40B4-BE49-F238E27FC236}">
                <a16:creationId xmlns:a16="http://schemas.microsoft.com/office/drawing/2014/main" id="{926853DF-9D94-E041-8D90-96AD259AD602}"/>
              </a:ext>
            </a:extLst>
          </p:cNvPr>
          <p:cNvSpPr/>
          <p:nvPr/>
        </p:nvSpPr>
        <p:spPr>
          <a:xfrm>
            <a:off x="7827169" y="2384822"/>
            <a:ext cx="66675" cy="12263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Up-Down Arrow 58">
            <a:extLst>
              <a:ext uri="{FF2B5EF4-FFF2-40B4-BE49-F238E27FC236}">
                <a16:creationId xmlns:a16="http://schemas.microsoft.com/office/drawing/2014/main" id="{B9CAB420-DE3A-754C-91B0-49C2503C8972}"/>
              </a:ext>
            </a:extLst>
          </p:cNvPr>
          <p:cNvSpPr/>
          <p:nvPr/>
        </p:nvSpPr>
        <p:spPr>
          <a:xfrm flipH="1">
            <a:off x="7827169" y="3177778"/>
            <a:ext cx="66675" cy="1666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1" name="Straight Arrow Connector 60">
            <a:extLst>
              <a:ext uri="{FF2B5EF4-FFF2-40B4-BE49-F238E27FC236}">
                <a16:creationId xmlns:a16="http://schemas.microsoft.com/office/drawing/2014/main" id="{C64C3B08-135D-B545-8EEB-4D0E40DEB56D}"/>
              </a:ext>
            </a:extLst>
          </p:cNvPr>
          <p:cNvCxnSpPr/>
          <p:nvPr/>
        </p:nvCxnSpPr>
        <p:spPr>
          <a:xfrm>
            <a:off x="6605588" y="3632598"/>
            <a:ext cx="286941" cy="1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21D84D7-CAB1-A64D-AED2-D0390BB76C2A}"/>
              </a:ext>
            </a:extLst>
          </p:cNvPr>
          <p:cNvSpPr txBox="1">
            <a:spLocks noChangeArrowheads="1"/>
          </p:cNvSpPr>
          <p:nvPr/>
        </p:nvSpPr>
        <p:spPr bwMode="auto">
          <a:xfrm>
            <a:off x="676275" y="4081463"/>
            <a:ext cx="77450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Các mặt trong QHSX có mối quan hệ hữu cơ, tác động qua lại, </a:t>
            </a:r>
          </a:p>
          <a:p>
            <a:pPr algn="ctr">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chi phối ảnh hưởng lẫn nhau </a:t>
            </a:r>
          </a:p>
        </p:txBody>
      </p:sp>
      <p:sp>
        <p:nvSpPr>
          <p:cNvPr id="48152" name="Date Placeholder 2">
            <a:extLst>
              <a:ext uri="{FF2B5EF4-FFF2-40B4-BE49-F238E27FC236}">
                <a16:creationId xmlns:a16="http://schemas.microsoft.com/office/drawing/2014/main" id="{439C1F22-AC10-E84E-B742-4D4D60BE281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B5D526A-061F-0140-BFDD-857FCBB47581}"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8153" name="Footer Placeholder 3">
            <a:extLst>
              <a:ext uri="{FF2B5EF4-FFF2-40B4-BE49-F238E27FC236}">
                <a16:creationId xmlns:a16="http://schemas.microsoft.com/office/drawing/2014/main" id="{453B8D8C-1DDA-BB41-A54B-0704FCE33299}"/>
              </a:ext>
            </a:extLst>
          </p:cNvPr>
          <p:cNvSpPr>
            <a:spLocks noGrp="1" noChangeArrowheads="1"/>
          </p:cNvSpPr>
          <p:nvPr>
            <p:ph type="ftr" sz="quarter" idx="11"/>
          </p:nvPr>
        </p:nvSpPr>
        <p:spPr bwMode="auto">
          <a:xfrm>
            <a:off x="2238375" y="4797029"/>
            <a:ext cx="30861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8154" name="Slide Number Placeholder 4">
            <a:extLst>
              <a:ext uri="{FF2B5EF4-FFF2-40B4-BE49-F238E27FC236}">
                <a16:creationId xmlns:a16="http://schemas.microsoft.com/office/drawing/2014/main" id="{10B19134-AEE9-2E4A-9637-FA1C8E3E3C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47BFD6A-63D4-194B-8425-EB875D165095}" type="slidenum">
              <a:rPr lang="en-US" altLang="vi-VN" smtClean="0">
                <a:solidFill>
                  <a:srgbClr val="898989"/>
                </a:solidFill>
                <a:latin typeface="Arial" panose="020B0604020202020204" pitchFamily="34" charset="0"/>
              </a:rPr>
              <a:pPr/>
              <a:t>15</a:t>
            </a:fld>
            <a:endParaRPr lang="en-US" altLang="vi-VN">
              <a:solidFill>
                <a:srgbClr val="898989"/>
              </a:solidFill>
              <a:latin typeface="Arial" panose="020B0604020202020204" pitchFamily="34" charset="0"/>
            </a:endParaRPr>
          </a:p>
        </p:txBody>
      </p:sp>
      <p:sp>
        <p:nvSpPr>
          <p:cNvPr id="35" name="Title 1">
            <a:extLst>
              <a:ext uri="{FF2B5EF4-FFF2-40B4-BE49-F238E27FC236}">
                <a16:creationId xmlns:a16="http://schemas.microsoft.com/office/drawing/2014/main" id="{2BBE729C-F58F-4B4B-90EB-476468D80472}"/>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798452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nodeType="click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fill="hold"/>
                                        <p:tgtEl>
                                          <p:spTgt spid="54"/>
                                        </p:tgtEl>
                                        <p:attrNameLst>
                                          <p:attrName>ppt_x</p:attrName>
                                        </p:attrNameLst>
                                      </p:cBhvr>
                                      <p:tavLst>
                                        <p:tav tm="0">
                                          <p:val>
                                            <p:strVal val="#ppt_x"/>
                                          </p:val>
                                        </p:tav>
                                        <p:tav tm="100000">
                                          <p:val>
                                            <p:strVal val="#ppt_x"/>
                                          </p:val>
                                        </p:tav>
                                      </p:tavLst>
                                    </p:anim>
                                    <p:anim calcmode="lin" valueType="num">
                                      <p:cBhvr additive="base">
                                        <p:cTn id="53" dur="500" fill="hold"/>
                                        <p:tgtEl>
                                          <p:spTgt spid="54"/>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ppt_x"/>
                                          </p:val>
                                        </p:tav>
                                        <p:tav tm="100000">
                                          <p:val>
                                            <p:strVal val="#ppt_x"/>
                                          </p:val>
                                        </p:tav>
                                      </p:tavLst>
                                    </p:anim>
                                    <p:anim calcmode="lin" valueType="num">
                                      <p:cBhvr additive="base">
                                        <p:cTn id="5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1000"/>
                                        <p:tgtEl>
                                          <p:spTgt spid="64"/>
                                        </p:tgtEl>
                                      </p:cBhvr>
                                    </p:animEffect>
                                    <p:anim calcmode="lin" valueType="num">
                                      <p:cBhvr>
                                        <p:cTn id="79" dur="1000" fill="hold"/>
                                        <p:tgtEl>
                                          <p:spTgt spid="64"/>
                                        </p:tgtEl>
                                        <p:attrNameLst>
                                          <p:attrName>ppt_x</p:attrName>
                                        </p:attrNameLst>
                                      </p:cBhvr>
                                      <p:tavLst>
                                        <p:tav tm="0">
                                          <p:val>
                                            <p:strVal val="#ppt_x"/>
                                          </p:val>
                                        </p:tav>
                                        <p:tav tm="100000">
                                          <p:val>
                                            <p:strVal val="#ppt_x"/>
                                          </p:val>
                                        </p:tav>
                                      </p:tavLst>
                                    </p:anim>
                                    <p:anim calcmode="lin" valueType="num">
                                      <p:cBhvr>
                                        <p:cTn id="8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25" grpId="0" animBg="1"/>
      <p:bldP spid="26" grpId="0" animBg="1"/>
      <p:bldP spid="27" grpId="0" animBg="1"/>
      <p:bldP spid="2" grpId="0" animBg="1"/>
      <p:bldP spid="28" grpId="0" animBg="1"/>
      <p:bldP spid="30" grpId="0" animBg="1"/>
      <p:bldP spid="55" grpId="0" animBg="1"/>
      <p:bldP spid="56" grpId="0" animBg="1"/>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Footer Placeholder 3">
            <a:extLst>
              <a:ext uri="{FF2B5EF4-FFF2-40B4-BE49-F238E27FC236}">
                <a16:creationId xmlns:a16="http://schemas.microsoft.com/office/drawing/2014/main" id="{4617904E-3C68-724C-B807-A3D8FFB4CC9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 name="TextBox 6">
            <a:extLst>
              <a:ext uri="{FF2B5EF4-FFF2-40B4-BE49-F238E27FC236}">
                <a16:creationId xmlns:a16="http://schemas.microsoft.com/office/drawing/2014/main" id="{295D8216-EE5C-524D-968B-23E936873990}"/>
              </a:ext>
            </a:extLst>
          </p:cNvPr>
          <p:cNvSpPr txBox="1">
            <a:spLocks noChangeArrowheads="1"/>
          </p:cNvSpPr>
          <p:nvPr/>
        </p:nvSpPr>
        <p:spPr bwMode="auto">
          <a:xfrm>
            <a:off x="666750" y="1170385"/>
            <a:ext cx="784621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Quy luật QHSX phù hợp với trình độ phát riển của LLSX xuất  </a:t>
            </a:r>
          </a:p>
        </p:txBody>
      </p:sp>
      <p:grpSp>
        <p:nvGrpSpPr>
          <p:cNvPr id="49155" name="Group 41">
            <a:extLst>
              <a:ext uri="{FF2B5EF4-FFF2-40B4-BE49-F238E27FC236}">
                <a16:creationId xmlns:a16="http://schemas.microsoft.com/office/drawing/2014/main" id="{99353750-3925-244F-9C6C-3753717CF06C}"/>
              </a:ext>
            </a:extLst>
          </p:cNvPr>
          <p:cNvGrpSpPr>
            <a:grpSpLocks/>
          </p:cNvGrpSpPr>
          <p:nvPr/>
        </p:nvGrpSpPr>
        <p:grpSpPr bwMode="auto">
          <a:xfrm>
            <a:off x="731044" y="1741885"/>
            <a:ext cx="7841456" cy="2545556"/>
            <a:chOff x="975360" y="2743200"/>
            <a:chExt cx="10454640" cy="3395133"/>
          </a:xfrm>
        </p:grpSpPr>
        <p:graphicFrame>
          <p:nvGraphicFramePr>
            <p:cNvPr id="44" name="Diagram 43">
              <a:extLst>
                <a:ext uri="{FF2B5EF4-FFF2-40B4-BE49-F238E27FC236}">
                  <a16:creationId xmlns:a16="http://schemas.microsoft.com/office/drawing/2014/main" id="{D71741E5-E12C-254C-B7BB-57ED075F00E5}"/>
                </a:ext>
              </a:extLst>
            </p:cNvPr>
            <p:cNvGraphicFramePr/>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9162" name="Picture 49">
              <a:extLst>
                <a:ext uri="{FF2B5EF4-FFF2-40B4-BE49-F238E27FC236}">
                  <a16:creationId xmlns:a16="http://schemas.microsoft.com/office/drawing/2014/main" id="{D0E3EC15-824E-3A43-9A20-440DC4301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6848" y="3262603"/>
              <a:ext cx="3447599"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56" name="TextBox 42">
            <a:extLst>
              <a:ext uri="{FF2B5EF4-FFF2-40B4-BE49-F238E27FC236}">
                <a16:creationId xmlns:a16="http://schemas.microsoft.com/office/drawing/2014/main" id="{80FCE96B-A126-BD45-A31A-CB508DD56CA2}"/>
              </a:ext>
            </a:extLst>
          </p:cNvPr>
          <p:cNvSpPr txBox="1">
            <a:spLocks noChangeArrowheads="1"/>
          </p:cNvSpPr>
          <p:nvPr/>
        </p:nvSpPr>
        <p:spPr bwMode="auto">
          <a:xfrm>
            <a:off x="3425429" y="3117057"/>
            <a:ext cx="50982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 Là quy luật cơ bản nhất của sự vận động và phát triển xã hội. </a:t>
            </a:r>
          </a:p>
        </p:txBody>
      </p:sp>
      <p:pic>
        <p:nvPicPr>
          <p:cNvPr id="49157" name="Picture 2">
            <a:extLst>
              <a:ext uri="{FF2B5EF4-FFF2-40B4-BE49-F238E27FC236}">
                <a16:creationId xmlns:a16="http://schemas.microsoft.com/office/drawing/2014/main" id="{9FB9DE70-8EB5-EF42-98C3-39CB1C663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291" y="1729978"/>
            <a:ext cx="2446734" cy="2356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8" name="Date Placeholder 1">
            <a:extLst>
              <a:ext uri="{FF2B5EF4-FFF2-40B4-BE49-F238E27FC236}">
                <a16:creationId xmlns:a16="http://schemas.microsoft.com/office/drawing/2014/main" id="{32F77FCB-81AA-4E44-BB95-FF34A7D8C59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EF1E214-776C-6A48-A0E3-CBA6F3EFCC80}"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9159" name="Slide Number Placeholder 2">
            <a:extLst>
              <a:ext uri="{FF2B5EF4-FFF2-40B4-BE49-F238E27FC236}">
                <a16:creationId xmlns:a16="http://schemas.microsoft.com/office/drawing/2014/main" id="{984505CE-8F7D-3E44-AF56-7433D4AA31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D4E2F92-6C03-6D42-92B6-5F88D1D7F4E2}" type="slidenum">
              <a:rPr lang="en-US" altLang="vi-VN" smtClean="0">
                <a:solidFill>
                  <a:srgbClr val="898989"/>
                </a:solidFill>
                <a:latin typeface="Arial" panose="020B0604020202020204" pitchFamily="34" charset="0"/>
              </a:rPr>
              <a:pPr/>
              <a:t>16</a:t>
            </a:fld>
            <a:endParaRPr lang="en-US" altLang="vi-VN">
              <a:solidFill>
                <a:srgbClr val="898989"/>
              </a:solidFill>
              <a:latin typeface="Arial" panose="020B0604020202020204" pitchFamily="34" charset="0"/>
            </a:endParaRPr>
          </a:p>
        </p:txBody>
      </p:sp>
      <p:sp>
        <p:nvSpPr>
          <p:cNvPr id="16" name="Title 1">
            <a:extLst>
              <a:ext uri="{FF2B5EF4-FFF2-40B4-BE49-F238E27FC236}">
                <a16:creationId xmlns:a16="http://schemas.microsoft.com/office/drawing/2014/main" id="{B0C4ABCD-00BC-CE49-A8CE-CE35947E9C99}"/>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300441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Box 6">
            <a:extLst>
              <a:ext uri="{FF2B5EF4-FFF2-40B4-BE49-F238E27FC236}">
                <a16:creationId xmlns:a16="http://schemas.microsoft.com/office/drawing/2014/main" id="{69C6B737-6467-644E-9793-4CE683A8929C}"/>
              </a:ext>
            </a:extLst>
          </p:cNvPr>
          <p:cNvSpPr txBox="1">
            <a:spLocks noChangeArrowheads="1"/>
          </p:cNvSpPr>
          <p:nvPr/>
        </p:nvSpPr>
        <p:spPr bwMode="auto">
          <a:xfrm>
            <a:off x="1638300" y="1082278"/>
            <a:ext cx="759737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Quy luật QHSX phù hợp với trình độ phát riển của LLSX xuất  </a:t>
            </a:r>
          </a:p>
        </p:txBody>
      </p:sp>
      <p:sp>
        <p:nvSpPr>
          <p:cNvPr id="50178" name="TextBox 6">
            <a:extLst>
              <a:ext uri="{FF2B5EF4-FFF2-40B4-BE49-F238E27FC236}">
                <a16:creationId xmlns:a16="http://schemas.microsoft.com/office/drawing/2014/main" id="{F4DB4B17-EDF7-804D-834B-6D42FD5A4983}"/>
              </a:ext>
            </a:extLst>
          </p:cNvPr>
          <p:cNvSpPr txBox="1">
            <a:spLocks noChangeArrowheads="1"/>
          </p:cNvSpPr>
          <p:nvPr/>
        </p:nvSpPr>
        <p:spPr bwMode="auto">
          <a:xfrm>
            <a:off x="132160" y="1535906"/>
            <a:ext cx="1202531"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Mối quan hệ biện chứng giữa LLSX và QHSX </a:t>
            </a:r>
          </a:p>
        </p:txBody>
      </p:sp>
      <p:grpSp>
        <p:nvGrpSpPr>
          <p:cNvPr id="50179" name="Group 7">
            <a:extLst>
              <a:ext uri="{FF2B5EF4-FFF2-40B4-BE49-F238E27FC236}">
                <a16:creationId xmlns:a16="http://schemas.microsoft.com/office/drawing/2014/main" id="{4A9298BE-B228-D94E-B42C-4D28C6A30AF5}"/>
              </a:ext>
            </a:extLst>
          </p:cNvPr>
          <p:cNvGrpSpPr>
            <a:grpSpLocks/>
          </p:cNvGrpSpPr>
          <p:nvPr/>
        </p:nvGrpSpPr>
        <p:grpSpPr bwMode="auto">
          <a:xfrm>
            <a:off x="1638301" y="1754982"/>
            <a:ext cx="5670947" cy="2146697"/>
            <a:chOff x="2183756" y="2232411"/>
            <a:chExt cx="7561824" cy="2860838"/>
          </a:xfrm>
        </p:grpSpPr>
        <p:sp>
          <p:nvSpPr>
            <p:cNvPr id="9" name="TextBox 8">
              <a:extLst>
                <a:ext uri="{FF2B5EF4-FFF2-40B4-BE49-F238E27FC236}">
                  <a16:creationId xmlns:a16="http://schemas.microsoft.com/office/drawing/2014/main" id="{21C5541F-A225-5046-9EC9-BBC4540DD606}"/>
                </a:ext>
              </a:extLst>
            </p:cNvPr>
            <p:cNvSpPr txBox="1"/>
            <p:nvPr/>
          </p:nvSpPr>
          <p:spPr>
            <a:xfrm>
              <a:off x="2183756" y="2232411"/>
              <a:ext cx="7561824" cy="492198"/>
            </a:xfrm>
            <a:prstGeom prst="rect">
              <a:avLst/>
            </a:prstGeom>
            <a:solidFill>
              <a:schemeClr val="accent1">
                <a:lumMod val="40000"/>
                <a:lumOff val="60000"/>
              </a:schemeClr>
            </a:solidFill>
            <a:ln w="28575">
              <a:solidFill>
                <a:schemeClr val="tx1"/>
              </a:solidFill>
            </a:ln>
          </p:spPr>
          <p:txBody>
            <a:bodyPr>
              <a:spAutoFit/>
            </a:bodyPr>
            <a:lstStyle/>
            <a:p>
              <a:pPr>
                <a:defRPr/>
              </a:pPr>
              <a:endParaRPr lang="en-US" dirty="0"/>
            </a:p>
          </p:txBody>
        </p:sp>
        <p:grpSp>
          <p:nvGrpSpPr>
            <p:cNvPr id="50188" name="Group 9">
              <a:extLst>
                <a:ext uri="{FF2B5EF4-FFF2-40B4-BE49-F238E27FC236}">
                  <a16:creationId xmlns:a16="http://schemas.microsoft.com/office/drawing/2014/main" id="{D6B8497C-1490-174F-8C37-001E1142E134}"/>
                </a:ext>
              </a:extLst>
            </p:cNvPr>
            <p:cNvGrpSpPr>
              <a:grpSpLocks/>
            </p:cNvGrpSpPr>
            <p:nvPr/>
          </p:nvGrpSpPr>
          <p:grpSpPr bwMode="auto">
            <a:xfrm>
              <a:off x="2183756" y="2260950"/>
              <a:ext cx="6984308" cy="2832299"/>
              <a:chOff x="2183755" y="2549706"/>
              <a:chExt cx="6984308" cy="2832299"/>
            </a:xfrm>
          </p:grpSpPr>
          <p:sp>
            <p:nvSpPr>
              <p:cNvPr id="11" name="Rectangle 10">
                <a:extLst>
                  <a:ext uri="{FF2B5EF4-FFF2-40B4-BE49-F238E27FC236}">
                    <a16:creationId xmlns:a16="http://schemas.microsoft.com/office/drawing/2014/main" id="{1D1845BE-97C0-3F43-A61E-A26E1C224693}"/>
                  </a:ext>
                </a:extLst>
              </p:cNvPr>
              <p:cNvSpPr/>
              <p:nvPr/>
            </p:nvSpPr>
            <p:spPr>
              <a:xfrm>
                <a:off x="2183755" y="2549728"/>
                <a:ext cx="1270094" cy="280530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PHƯƠNG THỨC SẢN XUẤT</a:t>
                </a:r>
              </a:p>
            </p:txBody>
          </p:sp>
          <p:sp>
            <p:nvSpPr>
              <p:cNvPr id="12" name="Rectangle 11">
                <a:extLst>
                  <a:ext uri="{FF2B5EF4-FFF2-40B4-BE49-F238E27FC236}">
                    <a16:creationId xmlns:a16="http://schemas.microsoft.com/office/drawing/2014/main" id="{B3C21C77-2A54-FA49-B07E-4B2842188777}"/>
                  </a:ext>
                </a:extLst>
              </p:cNvPr>
              <p:cNvSpPr/>
              <p:nvPr/>
            </p:nvSpPr>
            <p:spPr>
              <a:xfrm>
                <a:off x="4865242" y="4214187"/>
                <a:ext cx="3475295" cy="116781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LL SẢN XUẤT</a:t>
                </a:r>
              </a:p>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C</a:t>
                </a:r>
                <a:r>
                  <a:rPr lang="vi-VN"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on người</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 </a:t>
                </a:r>
                <a:r>
                  <a:rPr lang="en-US" sz="21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tự</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210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nhiên</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3" name="Rectangle 12">
                <a:extLst>
                  <a:ext uri="{FF2B5EF4-FFF2-40B4-BE49-F238E27FC236}">
                    <a16:creationId xmlns:a16="http://schemas.microsoft.com/office/drawing/2014/main" id="{C29AF5A6-6E1F-1646-9DFD-5F473BAC3394}"/>
                  </a:ext>
                </a:extLst>
              </p:cNvPr>
              <p:cNvSpPr/>
              <p:nvPr/>
            </p:nvSpPr>
            <p:spPr>
              <a:xfrm>
                <a:off x="4852541" y="2549728"/>
                <a:ext cx="3475295" cy="116781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QH SẢN XUẤT</a:t>
                </a:r>
              </a:p>
              <a:p>
                <a:pPr algn="ctr">
                  <a:defRPr/>
                </a:pPr>
                <a:r>
                  <a:rPr lang="vi-VN"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Con người</a:t>
                </a:r>
                <a:r>
                  <a:rPr lang="en-US"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 c</a:t>
                </a:r>
                <a:r>
                  <a:rPr lang="vi-VN"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on người</a:t>
                </a:r>
                <a:r>
                  <a:rPr lang="en-US"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14" name="Curved Left Arrow 13">
                <a:extLst>
                  <a:ext uri="{FF2B5EF4-FFF2-40B4-BE49-F238E27FC236}">
                    <a16:creationId xmlns:a16="http://schemas.microsoft.com/office/drawing/2014/main" id="{554F3B75-FBCE-8D42-B986-5B1BBEE9F2EA}"/>
                  </a:ext>
                </a:extLst>
              </p:cNvPr>
              <p:cNvSpPr/>
              <p:nvPr/>
            </p:nvSpPr>
            <p:spPr>
              <a:xfrm>
                <a:off x="8327836" y="2987660"/>
                <a:ext cx="839850" cy="1992907"/>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5" name="Curved Left Arrow 14">
                <a:extLst>
                  <a:ext uri="{FF2B5EF4-FFF2-40B4-BE49-F238E27FC236}">
                    <a16:creationId xmlns:a16="http://schemas.microsoft.com/office/drawing/2014/main" id="{B04DF77A-6AED-FB4E-A9E7-C9CDFAA66444}"/>
                  </a:ext>
                </a:extLst>
              </p:cNvPr>
              <p:cNvSpPr/>
              <p:nvPr/>
            </p:nvSpPr>
            <p:spPr>
              <a:xfrm rot="10800000">
                <a:off x="3982526" y="2816295"/>
                <a:ext cx="870015" cy="2164272"/>
              </a:xfrm>
              <a:prstGeom prst="curvedLef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grpSp>
      </p:grpSp>
      <p:sp>
        <p:nvSpPr>
          <p:cNvPr id="50180" name="TextBox 15">
            <a:extLst>
              <a:ext uri="{FF2B5EF4-FFF2-40B4-BE49-F238E27FC236}">
                <a16:creationId xmlns:a16="http://schemas.microsoft.com/office/drawing/2014/main" id="{95E854A2-6076-A74F-BEE7-6B351367D438}"/>
              </a:ext>
            </a:extLst>
          </p:cNvPr>
          <p:cNvSpPr txBox="1">
            <a:spLocks noChangeArrowheads="1"/>
          </p:cNvSpPr>
          <p:nvPr/>
        </p:nvSpPr>
        <p:spPr bwMode="auto">
          <a:xfrm>
            <a:off x="525066" y="4081463"/>
            <a:ext cx="7896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QHSX phù hợp với trình độ phát triển của LLSX, thúc đẩy LLSX, ngược lại nếu không phù hợp kìm hãm sự phát triển của LLSX  </a:t>
            </a:r>
          </a:p>
        </p:txBody>
      </p:sp>
      <p:sp>
        <p:nvSpPr>
          <p:cNvPr id="17" name="TextBox 16">
            <a:extLst>
              <a:ext uri="{FF2B5EF4-FFF2-40B4-BE49-F238E27FC236}">
                <a16:creationId xmlns:a16="http://schemas.microsoft.com/office/drawing/2014/main" id="{8617CBC1-9F24-D345-ADCA-07298B9A7BE4}"/>
              </a:ext>
            </a:extLst>
          </p:cNvPr>
          <p:cNvSpPr txBox="1"/>
          <p:nvPr/>
        </p:nvSpPr>
        <p:spPr>
          <a:xfrm rot="5400000">
            <a:off x="1938933" y="2605698"/>
            <a:ext cx="1781175" cy="415498"/>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effectLst>
                  <a:outerShdw blurRad="38100" dist="38100" dir="2700000" algn="tl">
                    <a:srgbClr val="C0C0C0"/>
                  </a:outerShdw>
                </a:effectLst>
                <a:latin typeface="Times New Roman" panose="02020603050405020304" pitchFamily="18" charset="0"/>
              </a:rPr>
              <a:t>Quyết định</a:t>
            </a:r>
          </a:p>
        </p:txBody>
      </p:sp>
      <p:sp>
        <p:nvSpPr>
          <p:cNvPr id="18" name="TextBox 17">
            <a:extLst>
              <a:ext uri="{FF2B5EF4-FFF2-40B4-BE49-F238E27FC236}">
                <a16:creationId xmlns:a16="http://schemas.microsoft.com/office/drawing/2014/main" id="{877523E9-16BE-5640-9AEB-EE724A6F23CC}"/>
              </a:ext>
            </a:extLst>
          </p:cNvPr>
          <p:cNvSpPr txBox="1"/>
          <p:nvPr/>
        </p:nvSpPr>
        <p:spPr>
          <a:xfrm rot="5400000">
            <a:off x="6051352" y="2544381"/>
            <a:ext cx="2094310" cy="415498"/>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effectLst>
                  <a:outerShdw blurRad="38100" dist="38100" dir="2700000" algn="tl">
                    <a:srgbClr val="C0C0C0"/>
                  </a:outerShdw>
                </a:effectLst>
                <a:latin typeface="Times New Roman" panose="02020603050405020304" pitchFamily="18" charset="0"/>
              </a:rPr>
              <a:t>Tác động trở lại</a:t>
            </a:r>
          </a:p>
        </p:txBody>
      </p:sp>
      <p:sp>
        <p:nvSpPr>
          <p:cNvPr id="50183" name="Date Placeholder 1">
            <a:extLst>
              <a:ext uri="{FF2B5EF4-FFF2-40B4-BE49-F238E27FC236}">
                <a16:creationId xmlns:a16="http://schemas.microsoft.com/office/drawing/2014/main" id="{C9535973-4E0E-CA49-AB66-1CF4674FBAF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BBCC8B4-09D4-FD41-8C6D-789CB4F9A6EA}"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0184" name="Footer Placeholder 2">
            <a:extLst>
              <a:ext uri="{FF2B5EF4-FFF2-40B4-BE49-F238E27FC236}">
                <a16:creationId xmlns:a16="http://schemas.microsoft.com/office/drawing/2014/main" id="{68D4EF6B-4286-7742-89F9-8B1488E9975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50185" name="Slide Number Placeholder 3">
            <a:extLst>
              <a:ext uri="{FF2B5EF4-FFF2-40B4-BE49-F238E27FC236}">
                <a16:creationId xmlns:a16="http://schemas.microsoft.com/office/drawing/2014/main" id="{3F2CE7C8-38FA-5242-8204-FAF292F67C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D702AF1-36D0-C148-9C28-83A7432A37D7}" type="slidenum">
              <a:rPr lang="en-US" altLang="vi-VN" smtClean="0">
                <a:solidFill>
                  <a:srgbClr val="898989"/>
                </a:solidFill>
                <a:latin typeface="Arial" panose="020B0604020202020204" pitchFamily="34" charset="0"/>
              </a:rPr>
              <a:pPr/>
              <a:t>17</a:t>
            </a:fld>
            <a:endParaRPr lang="en-US" altLang="vi-VN">
              <a:solidFill>
                <a:srgbClr val="898989"/>
              </a:solidFill>
              <a:latin typeface="Arial" panose="020B0604020202020204" pitchFamily="34" charset="0"/>
            </a:endParaRPr>
          </a:p>
        </p:txBody>
      </p:sp>
      <p:sp>
        <p:nvSpPr>
          <p:cNvPr id="22" name="Title 1">
            <a:extLst>
              <a:ext uri="{FF2B5EF4-FFF2-40B4-BE49-F238E27FC236}">
                <a16:creationId xmlns:a16="http://schemas.microsoft.com/office/drawing/2014/main" id="{BDF69F52-2424-074C-ABAB-7755B06A7605}"/>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7689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id="{14644B15-334F-FB4A-93F3-D25D4DB3CCBD}"/>
              </a:ext>
            </a:extLst>
          </p:cNvPr>
          <p:cNvSpPr/>
          <p:nvPr/>
        </p:nvSpPr>
        <p:spPr>
          <a:xfrm>
            <a:off x="2286000" y="3823098"/>
            <a:ext cx="6478191" cy="2381"/>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 name="Straight Connector 4">
            <a:extLst>
              <a:ext uri="{FF2B5EF4-FFF2-40B4-BE49-F238E27FC236}">
                <a16:creationId xmlns:a16="http://schemas.microsoft.com/office/drawing/2014/main" id="{9DA87C12-AC05-E244-8ACD-D01F8B1E1793}"/>
              </a:ext>
            </a:extLst>
          </p:cNvPr>
          <p:cNvSpPr/>
          <p:nvPr/>
        </p:nvSpPr>
        <p:spPr>
          <a:xfrm flipV="1">
            <a:off x="2269332" y="2588419"/>
            <a:ext cx="6494860"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Straight Connector 5">
            <a:extLst>
              <a:ext uri="{FF2B5EF4-FFF2-40B4-BE49-F238E27FC236}">
                <a16:creationId xmlns:a16="http://schemas.microsoft.com/office/drawing/2014/main" id="{8F340634-F860-4E45-9310-F3AEFB3C809D}"/>
              </a:ext>
            </a:extLst>
          </p:cNvPr>
          <p:cNvSpPr/>
          <p:nvPr/>
        </p:nvSpPr>
        <p:spPr>
          <a:xfrm>
            <a:off x="2269332" y="1265635"/>
            <a:ext cx="6599635" cy="27384"/>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a:extLst>
              <a:ext uri="{FF2B5EF4-FFF2-40B4-BE49-F238E27FC236}">
                <a16:creationId xmlns:a16="http://schemas.microsoft.com/office/drawing/2014/main" id="{74654F78-C903-8B49-AF5C-930376A37199}"/>
              </a:ext>
            </a:extLst>
          </p:cNvPr>
          <p:cNvSpPr/>
          <p:nvPr/>
        </p:nvSpPr>
        <p:spPr>
          <a:xfrm>
            <a:off x="3282554" y="858441"/>
            <a:ext cx="2974181" cy="360759"/>
          </a:xfrm>
          <a:custGeom>
            <a:avLst/>
            <a:gdLst>
              <a:gd name="connsiteX0" fmla="*/ 0 w 3966230"/>
              <a:gd name="connsiteY0" fmla="*/ 0 h 480651"/>
              <a:gd name="connsiteX1" fmla="*/ 3966230 w 3966230"/>
              <a:gd name="connsiteY1" fmla="*/ 0 h 480651"/>
              <a:gd name="connsiteX2" fmla="*/ 3966230 w 3966230"/>
              <a:gd name="connsiteY2" fmla="*/ 480651 h 480651"/>
              <a:gd name="connsiteX3" fmla="*/ 0 w 3966230"/>
              <a:gd name="connsiteY3" fmla="*/ 480651 h 480651"/>
              <a:gd name="connsiteX4" fmla="*/ 0 w 3966230"/>
              <a:gd name="connsiteY4" fmla="*/ 0 h 480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230" h="480651">
                <a:moveTo>
                  <a:pt x="0" y="0"/>
                </a:moveTo>
                <a:lnTo>
                  <a:pt x="3966230" y="0"/>
                </a:lnTo>
                <a:lnTo>
                  <a:pt x="3966230" y="480651"/>
                </a:lnTo>
                <a:lnTo>
                  <a:pt x="0" y="480651"/>
                </a:lnTo>
                <a:lnTo>
                  <a:pt x="0" y="0"/>
                </a:lnTo>
                <a:close/>
              </a:path>
            </a:pathLst>
          </a:custGeom>
          <a:solidFill>
            <a:schemeClr val="accent3"/>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lIns="40005" tIns="40005" rIns="40005" bIns="40005" anchor="b"/>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defRPr/>
            </a:pPr>
            <a:r>
              <a:rPr lang="en-US" altLang="vi-VN" sz="2100" b="1">
                <a:solidFill>
                  <a:srgbClr val="FF0000"/>
                </a:solidFill>
                <a:latin typeface="Times New Roman" panose="02020603050405020304" pitchFamily="18" charset="0"/>
              </a:rPr>
              <a:t>Quy luật này:</a:t>
            </a:r>
          </a:p>
        </p:txBody>
      </p:sp>
      <p:sp>
        <p:nvSpPr>
          <p:cNvPr id="9" name="Freeform 8">
            <a:extLst>
              <a:ext uri="{FF2B5EF4-FFF2-40B4-BE49-F238E27FC236}">
                <a16:creationId xmlns:a16="http://schemas.microsoft.com/office/drawing/2014/main" id="{3816915D-3BBF-8043-9522-18E2BA6D8FAD}"/>
              </a:ext>
            </a:extLst>
          </p:cNvPr>
          <p:cNvSpPr/>
          <p:nvPr/>
        </p:nvSpPr>
        <p:spPr>
          <a:xfrm>
            <a:off x="2269331" y="851297"/>
            <a:ext cx="985838" cy="395288"/>
          </a:xfrm>
          <a:custGeom>
            <a:avLst/>
            <a:gdLst>
              <a:gd name="connsiteX0" fmla="*/ 88022 w 1314371"/>
              <a:gd name="connsiteY0" fmla="*/ 0 h 528025"/>
              <a:gd name="connsiteX1" fmla="*/ 1226349 w 1314371"/>
              <a:gd name="connsiteY1" fmla="*/ 0 h 528025"/>
              <a:gd name="connsiteX2" fmla="*/ 1314371 w 1314371"/>
              <a:gd name="connsiteY2" fmla="*/ 88022 h 528025"/>
              <a:gd name="connsiteX3" fmla="*/ 1314371 w 1314371"/>
              <a:gd name="connsiteY3" fmla="*/ 528025 h 528025"/>
              <a:gd name="connsiteX4" fmla="*/ 1314371 w 1314371"/>
              <a:gd name="connsiteY4" fmla="*/ 528025 h 528025"/>
              <a:gd name="connsiteX5" fmla="*/ 0 w 1314371"/>
              <a:gd name="connsiteY5" fmla="*/ 528025 h 528025"/>
              <a:gd name="connsiteX6" fmla="*/ 0 w 1314371"/>
              <a:gd name="connsiteY6" fmla="*/ 528025 h 528025"/>
              <a:gd name="connsiteX7" fmla="*/ 0 w 1314371"/>
              <a:gd name="connsiteY7" fmla="*/ 88022 h 528025"/>
              <a:gd name="connsiteX8" fmla="*/ 88022 w 1314371"/>
              <a:gd name="connsiteY8" fmla="*/ 0 h 52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371" h="528025">
                <a:moveTo>
                  <a:pt x="88022" y="0"/>
                </a:moveTo>
                <a:lnTo>
                  <a:pt x="1226349" y="0"/>
                </a:lnTo>
                <a:cubicBezTo>
                  <a:pt x="1274962" y="0"/>
                  <a:pt x="1314371" y="39409"/>
                  <a:pt x="1314371" y="88022"/>
                </a:cubicBezTo>
                <a:lnTo>
                  <a:pt x="1314371" y="528025"/>
                </a:lnTo>
                <a:lnTo>
                  <a:pt x="1314371" y="528025"/>
                </a:lnTo>
                <a:lnTo>
                  <a:pt x="0" y="528025"/>
                </a:lnTo>
                <a:lnTo>
                  <a:pt x="0" y="528025"/>
                </a:lnTo>
                <a:lnTo>
                  <a:pt x="0" y="88022"/>
                </a:lnTo>
                <a:cubicBezTo>
                  <a:pt x="0" y="39409"/>
                  <a:pt x="39409" y="0"/>
                  <a:pt x="88022" y="0"/>
                </a:cubicBezTo>
                <a:close/>
              </a:path>
            </a:pathLst>
          </a:cu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59341" tIns="59341" rIns="59341"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defRPr/>
            </a:pPr>
            <a:r>
              <a:rPr lang="en-US" altLang="vi-VN" sz="2100" b="1">
                <a:solidFill>
                  <a:schemeClr val="tx2"/>
                </a:solidFill>
                <a:latin typeface="Times New Roman" panose="02020603050405020304" pitchFamily="18" charset="0"/>
              </a:rPr>
              <a:t>Một là:</a:t>
            </a:r>
          </a:p>
        </p:txBody>
      </p:sp>
      <p:sp>
        <p:nvSpPr>
          <p:cNvPr id="10" name="Freeform 9">
            <a:extLst>
              <a:ext uri="{FF2B5EF4-FFF2-40B4-BE49-F238E27FC236}">
                <a16:creationId xmlns:a16="http://schemas.microsoft.com/office/drawing/2014/main" id="{C2E2A5E1-8C64-7246-8021-A05E5F91F65B}"/>
              </a:ext>
            </a:extLst>
          </p:cNvPr>
          <p:cNvSpPr/>
          <p:nvPr/>
        </p:nvSpPr>
        <p:spPr>
          <a:xfrm>
            <a:off x="2269331" y="1316831"/>
            <a:ext cx="6587729" cy="791766"/>
          </a:xfrm>
          <a:custGeom>
            <a:avLst/>
            <a:gdLst>
              <a:gd name="connsiteX0" fmla="*/ 0 w 9103026"/>
              <a:gd name="connsiteY0" fmla="*/ 0 h 1056209"/>
              <a:gd name="connsiteX1" fmla="*/ 9103026 w 9103026"/>
              <a:gd name="connsiteY1" fmla="*/ 0 h 1056209"/>
              <a:gd name="connsiteX2" fmla="*/ 9103026 w 9103026"/>
              <a:gd name="connsiteY2" fmla="*/ 1056209 h 1056209"/>
              <a:gd name="connsiteX3" fmla="*/ 0 w 9103026"/>
              <a:gd name="connsiteY3" fmla="*/ 1056209 h 1056209"/>
              <a:gd name="connsiteX4" fmla="*/ 0 w 9103026"/>
              <a:gd name="connsiteY4" fmla="*/ 0 h 105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3026" h="1056209">
                <a:moveTo>
                  <a:pt x="0" y="0"/>
                </a:moveTo>
                <a:lnTo>
                  <a:pt x="9103026" y="0"/>
                </a:lnTo>
                <a:lnTo>
                  <a:pt x="9103026" y="1056209"/>
                </a:lnTo>
                <a:lnTo>
                  <a:pt x="0" y="1056209"/>
                </a:lnTo>
                <a:lnTo>
                  <a:pt x="0" y="0"/>
                </a:lnTo>
                <a:close/>
              </a:path>
            </a:pathLst>
          </a:custGeom>
          <a:ln>
            <a:solidFill>
              <a:srgbClr val="FF0000"/>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7148" tIns="37148" rIns="37148" bIns="37148" spcCol="1270"/>
          <a:lstStyle/>
          <a:p>
            <a:pPr marL="171450" lvl="1" indent="-171450" algn="just" defTabSz="866775">
              <a:lnSpc>
                <a:spcPct val="90000"/>
              </a:lnSpc>
              <a:spcAft>
                <a:spcPct val="15000"/>
              </a:spcAft>
              <a:buFontTx/>
              <a:buChar char="••"/>
              <a:defRPr/>
            </a:pP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Là</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cơ</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sở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khoa</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học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để</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nhận</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thức</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sâu</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săc</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sự</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đổi</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mới</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tư</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duy</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kinh</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tế</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quán</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triệt</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vận</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dụng</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quan</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điểm</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đường</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lối</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chính</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sách</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của </a:t>
            </a:r>
            <a:r>
              <a:rPr lang="en-US" sz="1950" b="1" dirty="0" err="1">
                <a:solidFill>
                  <a:schemeClr val="tx2"/>
                </a:solidFill>
                <a:latin typeface="Times New Roman" panose="02020603050405020304" pitchFamily="18" charset="0"/>
                <a:ea typeface="Tahoma" panose="020B0604030504040204" pitchFamily="34" charset="0"/>
                <a:cs typeface="Times New Roman" panose="02020603050405020304" pitchFamily="18" charset="0"/>
              </a:rPr>
              <a:t>Đảng</a:t>
            </a:r>
            <a:r>
              <a:rPr lang="en-US" sz="195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CSVN.  </a:t>
            </a:r>
          </a:p>
        </p:txBody>
      </p:sp>
      <p:sp>
        <p:nvSpPr>
          <p:cNvPr id="11" name="Freeform 10">
            <a:extLst>
              <a:ext uri="{FF2B5EF4-FFF2-40B4-BE49-F238E27FC236}">
                <a16:creationId xmlns:a16="http://schemas.microsoft.com/office/drawing/2014/main" id="{AE97C629-A19E-994C-9A72-A0CD33E9330A}"/>
              </a:ext>
            </a:extLst>
          </p:cNvPr>
          <p:cNvSpPr/>
          <p:nvPr/>
        </p:nvSpPr>
        <p:spPr>
          <a:xfrm>
            <a:off x="2868217" y="2128837"/>
            <a:ext cx="5763815" cy="395288"/>
          </a:xfrm>
          <a:custGeom>
            <a:avLst/>
            <a:gdLst>
              <a:gd name="connsiteX0" fmla="*/ 0 w 7685307"/>
              <a:gd name="connsiteY0" fmla="*/ 0 h 528025"/>
              <a:gd name="connsiteX1" fmla="*/ 7685307 w 7685307"/>
              <a:gd name="connsiteY1" fmla="*/ 0 h 528025"/>
              <a:gd name="connsiteX2" fmla="*/ 7685307 w 7685307"/>
              <a:gd name="connsiteY2" fmla="*/ 528025 h 528025"/>
              <a:gd name="connsiteX3" fmla="*/ 0 w 7685307"/>
              <a:gd name="connsiteY3" fmla="*/ 528025 h 528025"/>
              <a:gd name="connsiteX4" fmla="*/ 0 w 7685307"/>
              <a:gd name="connsiteY4" fmla="*/ 0 h 52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307" h="528025">
                <a:moveTo>
                  <a:pt x="0" y="0"/>
                </a:moveTo>
                <a:lnTo>
                  <a:pt x="7685307" y="0"/>
                </a:lnTo>
                <a:lnTo>
                  <a:pt x="7685307" y="528025"/>
                </a:lnTo>
                <a:lnTo>
                  <a:pt x="0" y="528025"/>
                </a:lnTo>
                <a:lnTo>
                  <a:pt x="0" y="0"/>
                </a:lnTo>
                <a:close/>
              </a:path>
            </a:pathLst>
          </a:custGeom>
          <a:solidFill>
            <a:schemeClr val="accent3"/>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lIns="40005" tIns="40005" rIns="40005" bIns="40005" spcCol="1270" anchor="b"/>
          <a:lstStyle/>
          <a:p>
            <a:pPr defTabSz="933450">
              <a:lnSpc>
                <a:spcPct val="90000"/>
              </a:lnSpc>
              <a:spcAft>
                <a:spcPct val="35000"/>
              </a:spcAft>
              <a:defRPr/>
            </a:pPr>
            <a:endParaRPr lang="en-US" sz="2100" dirty="0">
              <a:latin typeface="Times New Roman" panose="02020603050405020304" pitchFamily="18" charset="0"/>
              <a:cs typeface="Times New Roman" panose="02020603050405020304" pitchFamily="18" charset="0"/>
            </a:endParaRPr>
          </a:p>
        </p:txBody>
      </p:sp>
      <p:sp>
        <p:nvSpPr>
          <p:cNvPr id="12" name="Freeform 11">
            <a:extLst>
              <a:ext uri="{FF2B5EF4-FFF2-40B4-BE49-F238E27FC236}">
                <a16:creationId xmlns:a16="http://schemas.microsoft.com/office/drawing/2014/main" id="{2B9FFA9C-46A5-8340-9E58-87DB2E1AD28E}"/>
              </a:ext>
            </a:extLst>
          </p:cNvPr>
          <p:cNvSpPr/>
          <p:nvPr/>
        </p:nvSpPr>
        <p:spPr>
          <a:xfrm>
            <a:off x="2272903" y="2160985"/>
            <a:ext cx="985838" cy="396478"/>
          </a:xfrm>
          <a:custGeom>
            <a:avLst/>
            <a:gdLst>
              <a:gd name="connsiteX0" fmla="*/ 88022 w 1314371"/>
              <a:gd name="connsiteY0" fmla="*/ 0 h 528025"/>
              <a:gd name="connsiteX1" fmla="*/ 1226349 w 1314371"/>
              <a:gd name="connsiteY1" fmla="*/ 0 h 528025"/>
              <a:gd name="connsiteX2" fmla="*/ 1314371 w 1314371"/>
              <a:gd name="connsiteY2" fmla="*/ 88022 h 528025"/>
              <a:gd name="connsiteX3" fmla="*/ 1314371 w 1314371"/>
              <a:gd name="connsiteY3" fmla="*/ 528025 h 528025"/>
              <a:gd name="connsiteX4" fmla="*/ 1314371 w 1314371"/>
              <a:gd name="connsiteY4" fmla="*/ 528025 h 528025"/>
              <a:gd name="connsiteX5" fmla="*/ 0 w 1314371"/>
              <a:gd name="connsiteY5" fmla="*/ 528025 h 528025"/>
              <a:gd name="connsiteX6" fmla="*/ 0 w 1314371"/>
              <a:gd name="connsiteY6" fmla="*/ 528025 h 528025"/>
              <a:gd name="connsiteX7" fmla="*/ 0 w 1314371"/>
              <a:gd name="connsiteY7" fmla="*/ 88022 h 528025"/>
              <a:gd name="connsiteX8" fmla="*/ 88022 w 1314371"/>
              <a:gd name="connsiteY8" fmla="*/ 0 h 52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371" h="528025">
                <a:moveTo>
                  <a:pt x="88022" y="0"/>
                </a:moveTo>
                <a:lnTo>
                  <a:pt x="1226349" y="0"/>
                </a:lnTo>
                <a:cubicBezTo>
                  <a:pt x="1274962" y="0"/>
                  <a:pt x="1314371" y="39409"/>
                  <a:pt x="1314371" y="88022"/>
                </a:cubicBezTo>
                <a:lnTo>
                  <a:pt x="1314371" y="528025"/>
                </a:lnTo>
                <a:lnTo>
                  <a:pt x="1314371" y="528025"/>
                </a:lnTo>
                <a:lnTo>
                  <a:pt x="0" y="528025"/>
                </a:lnTo>
                <a:lnTo>
                  <a:pt x="0" y="528025"/>
                </a:lnTo>
                <a:lnTo>
                  <a:pt x="0" y="88022"/>
                </a:lnTo>
                <a:cubicBezTo>
                  <a:pt x="0" y="39409"/>
                  <a:pt x="39409" y="0"/>
                  <a:pt x="88022" y="0"/>
                </a:cubicBezTo>
                <a:close/>
              </a:path>
            </a:pathLst>
          </a:cu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59341" tIns="59341" rIns="59341" bIns="40005" spcCol="1270" anchor="ctr"/>
          <a:lstStyle/>
          <a:p>
            <a:pPr algn="ctr" defTabSz="933450">
              <a:lnSpc>
                <a:spcPct val="90000"/>
              </a:lnSpc>
              <a:spcAft>
                <a:spcPct val="35000"/>
              </a:spcAft>
              <a:defRPr/>
            </a:pPr>
            <a:r>
              <a:rPr lang="en-US" sz="2100" b="1" dirty="0" err="1">
                <a:solidFill>
                  <a:schemeClr val="tx2"/>
                </a:solidFill>
                <a:latin typeface="Times New Roman" panose="02020603050405020304" pitchFamily="18" charset="0"/>
                <a:cs typeface="Times New Roman" panose="02020603050405020304" pitchFamily="18" charset="0"/>
              </a:rPr>
              <a:t>Hai</a:t>
            </a:r>
            <a:r>
              <a:rPr lang="en-US" sz="2100" b="1" dirty="0">
                <a:solidFill>
                  <a:schemeClr val="tx2"/>
                </a:solidFill>
                <a:latin typeface="Times New Roman" panose="02020603050405020304" pitchFamily="18" charset="0"/>
                <a:cs typeface="Times New Roman" panose="02020603050405020304" pitchFamily="18" charset="0"/>
              </a:rPr>
              <a:t> </a:t>
            </a:r>
            <a:r>
              <a:rPr lang="en-US" sz="2100" b="1" dirty="0" err="1">
                <a:solidFill>
                  <a:schemeClr val="tx2"/>
                </a:solidFill>
                <a:latin typeface="Times New Roman" panose="02020603050405020304" pitchFamily="18" charset="0"/>
                <a:cs typeface="Times New Roman" panose="02020603050405020304" pitchFamily="18" charset="0"/>
              </a:rPr>
              <a:t>là</a:t>
            </a:r>
            <a:r>
              <a:rPr lang="en-US" sz="2100" b="1" dirty="0">
                <a:solidFill>
                  <a:schemeClr val="tx2"/>
                </a:solidFill>
                <a:latin typeface="Times New Roman" panose="02020603050405020304" pitchFamily="18" charset="0"/>
                <a:cs typeface="Times New Roman" panose="02020603050405020304" pitchFamily="18" charset="0"/>
              </a:rPr>
              <a:t>:</a:t>
            </a:r>
          </a:p>
        </p:txBody>
      </p:sp>
      <p:sp>
        <p:nvSpPr>
          <p:cNvPr id="13" name="Freeform 12">
            <a:extLst>
              <a:ext uri="{FF2B5EF4-FFF2-40B4-BE49-F238E27FC236}">
                <a16:creationId xmlns:a16="http://schemas.microsoft.com/office/drawing/2014/main" id="{4F847FE2-80C2-F249-8281-10C92D913259}"/>
              </a:ext>
            </a:extLst>
          </p:cNvPr>
          <p:cNvSpPr/>
          <p:nvPr/>
        </p:nvSpPr>
        <p:spPr>
          <a:xfrm>
            <a:off x="2269332" y="2622947"/>
            <a:ext cx="6599635" cy="642938"/>
          </a:xfrm>
          <a:custGeom>
            <a:avLst/>
            <a:gdLst>
              <a:gd name="connsiteX0" fmla="*/ 0 w 9103026"/>
              <a:gd name="connsiteY0" fmla="*/ 0 h 1056209"/>
              <a:gd name="connsiteX1" fmla="*/ 9103026 w 9103026"/>
              <a:gd name="connsiteY1" fmla="*/ 0 h 1056209"/>
              <a:gd name="connsiteX2" fmla="*/ 9103026 w 9103026"/>
              <a:gd name="connsiteY2" fmla="*/ 1056209 h 1056209"/>
              <a:gd name="connsiteX3" fmla="*/ 0 w 9103026"/>
              <a:gd name="connsiteY3" fmla="*/ 1056209 h 1056209"/>
              <a:gd name="connsiteX4" fmla="*/ 0 w 9103026"/>
              <a:gd name="connsiteY4" fmla="*/ 0 h 105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3026" h="1056209">
                <a:moveTo>
                  <a:pt x="0" y="0"/>
                </a:moveTo>
                <a:lnTo>
                  <a:pt x="9103026" y="0"/>
                </a:lnTo>
                <a:lnTo>
                  <a:pt x="9103026" y="1056209"/>
                </a:lnTo>
                <a:lnTo>
                  <a:pt x="0" y="1056209"/>
                </a:lnTo>
                <a:lnTo>
                  <a:pt x="0" y="0"/>
                </a:lnTo>
                <a:close/>
              </a:path>
            </a:pathLst>
          </a:custGeom>
          <a:ln>
            <a:solidFill>
              <a:srgbClr val="FF0000"/>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0005" tIns="40005" rIns="40005" bIns="40005"/>
          <a:lstStyle>
            <a:lvl1pPr marL="342900" indent="-342900" defTabSz="1244600">
              <a:defRPr>
                <a:solidFill>
                  <a:schemeClr val="tx1"/>
                </a:solidFill>
                <a:latin typeface="VNI-Times" pitchFamily="2" charset="0"/>
                <a:cs typeface="Arial" panose="020B0604020202020204" pitchFamily="34" charset="0"/>
              </a:defRPr>
            </a:lvl1pPr>
            <a:lvl2pPr marL="2857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gn="just">
              <a:lnSpc>
                <a:spcPct val="90000"/>
              </a:lnSpc>
              <a:spcAft>
                <a:spcPct val="15000"/>
              </a:spcAft>
              <a:buFontTx/>
              <a:buChar char="•"/>
              <a:defRPr/>
            </a:pPr>
            <a:r>
              <a:rPr lang="en-US" altLang="vi-VN" sz="2100" b="1">
                <a:solidFill>
                  <a:schemeClr val="tx2"/>
                </a:solidFill>
                <a:latin typeface="Times New Roman" panose="02020603050405020304" pitchFamily="18" charset="0"/>
              </a:rPr>
              <a:t>Cần nhận thức và vận dụng đúng đắn, sáng tạo quy luật đem lại hiệu quả to lớn trong thực tiễn.</a:t>
            </a:r>
          </a:p>
        </p:txBody>
      </p:sp>
      <p:sp>
        <p:nvSpPr>
          <p:cNvPr id="14" name="Freeform 13">
            <a:extLst>
              <a:ext uri="{FF2B5EF4-FFF2-40B4-BE49-F238E27FC236}">
                <a16:creationId xmlns:a16="http://schemas.microsoft.com/office/drawing/2014/main" id="{6C2F64A0-D907-CD49-80AC-DF465E50B885}"/>
              </a:ext>
            </a:extLst>
          </p:cNvPr>
          <p:cNvSpPr/>
          <p:nvPr/>
        </p:nvSpPr>
        <p:spPr>
          <a:xfrm>
            <a:off x="3986213" y="3353991"/>
            <a:ext cx="3162300" cy="471488"/>
          </a:xfrm>
          <a:custGeom>
            <a:avLst/>
            <a:gdLst>
              <a:gd name="connsiteX0" fmla="*/ 0 w 4216751"/>
              <a:gd name="connsiteY0" fmla="*/ 0 h 629200"/>
              <a:gd name="connsiteX1" fmla="*/ 4216751 w 4216751"/>
              <a:gd name="connsiteY1" fmla="*/ 0 h 629200"/>
              <a:gd name="connsiteX2" fmla="*/ 4216751 w 4216751"/>
              <a:gd name="connsiteY2" fmla="*/ 629200 h 629200"/>
              <a:gd name="connsiteX3" fmla="*/ 0 w 4216751"/>
              <a:gd name="connsiteY3" fmla="*/ 629200 h 629200"/>
              <a:gd name="connsiteX4" fmla="*/ 0 w 4216751"/>
              <a:gd name="connsiteY4" fmla="*/ 0 h 6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751" h="629200">
                <a:moveTo>
                  <a:pt x="0" y="0"/>
                </a:moveTo>
                <a:lnTo>
                  <a:pt x="4216751" y="0"/>
                </a:lnTo>
                <a:lnTo>
                  <a:pt x="4216751" y="629200"/>
                </a:lnTo>
                <a:lnTo>
                  <a:pt x="0" y="629200"/>
                </a:lnTo>
                <a:lnTo>
                  <a:pt x="0" y="0"/>
                </a:lnTo>
                <a:close/>
              </a:path>
            </a:pathLst>
          </a:custGeom>
          <a:solidFill>
            <a:schemeClr val="accent3"/>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lIns="40005" tIns="40005" rIns="40005" bIns="40005" spcCol="1270" anchor="b"/>
          <a:lstStyle/>
          <a:p>
            <a:pPr defTabSz="933450">
              <a:lnSpc>
                <a:spcPct val="90000"/>
              </a:lnSpc>
              <a:spcAft>
                <a:spcPct val="35000"/>
              </a:spcAft>
              <a:defRPr/>
            </a:pPr>
            <a:endParaRPr lang="en-US" sz="2100" b="1" dirty="0">
              <a:solidFill>
                <a:schemeClr val="accent3"/>
              </a:solidFill>
              <a:latin typeface="Times New Roman" panose="02020603050405020304" pitchFamily="18" charset="0"/>
              <a:cs typeface="Times New Roman" panose="02020603050405020304" pitchFamily="18" charset="0"/>
            </a:endParaRPr>
          </a:p>
        </p:txBody>
      </p:sp>
      <p:sp>
        <p:nvSpPr>
          <p:cNvPr id="15" name="Freeform 14">
            <a:extLst>
              <a:ext uri="{FF2B5EF4-FFF2-40B4-BE49-F238E27FC236}">
                <a16:creationId xmlns:a16="http://schemas.microsoft.com/office/drawing/2014/main" id="{317963DE-2307-124B-8088-F3D6DA4D93A6}"/>
              </a:ext>
            </a:extLst>
          </p:cNvPr>
          <p:cNvSpPr/>
          <p:nvPr/>
        </p:nvSpPr>
        <p:spPr>
          <a:xfrm>
            <a:off x="2257425" y="3392091"/>
            <a:ext cx="985838" cy="395288"/>
          </a:xfrm>
          <a:custGeom>
            <a:avLst/>
            <a:gdLst>
              <a:gd name="connsiteX0" fmla="*/ 88022 w 1314371"/>
              <a:gd name="connsiteY0" fmla="*/ 0 h 528025"/>
              <a:gd name="connsiteX1" fmla="*/ 1226349 w 1314371"/>
              <a:gd name="connsiteY1" fmla="*/ 0 h 528025"/>
              <a:gd name="connsiteX2" fmla="*/ 1314371 w 1314371"/>
              <a:gd name="connsiteY2" fmla="*/ 88022 h 528025"/>
              <a:gd name="connsiteX3" fmla="*/ 1314371 w 1314371"/>
              <a:gd name="connsiteY3" fmla="*/ 528025 h 528025"/>
              <a:gd name="connsiteX4" fmla="*/ 1314371 w 1314371"/>
              <a:gd name="connsiteY4" fmla="*/ 528025 h 528025"/>
              <a:gd name="connsiteX5" fmla="*/ 0 w 1314371"/>
              <a:gd name="connsiteY5" fmla="*/ 528025 h 528025"/>
              <a:gd name="connsiteX6" fmla="*/ 0 w 1314371"/>
              <a:gd name="connsiteY6" fmla="*/ 528025 h 528025"/>
              <a:gd name="connsiteX7" fmla="*/ 0 w 1314371"/>
              <a:gd name="connsiteY7" fmla="*/ 88022 h 528025"/>
              <a:gd name="connsiteX8" fmla="*/ 88022 w 1314371"/>
              <a:gd name="connsiteY8" fmla="*/ 0 h 52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371" h="528025">
                <a:moveTo>
                  <a:pt x="88022" y="0"/>
                </a:moveTo>
                <a:lnTo>
                  <a:pt x="1226349" y="0"/>
                </a:lnTo>
                <a:cubicBezTo>
                  <a:pt x="1274962" y="0"/>
                  <a:pt x="1314371" y="39409"/>
                  <a:pt x="1314371" y="88022"/>
                </a:cubicBezTo>
                <a:lnTo>
                  <a:pt x="1314371" y="528025"/>
                </a:lnTo>
                <a:lnTo>
                  <a:pt x="1314371" y="528025"/>
                </a:lnTo>
                <a:lnTo>
                  <a:pt x="0" y="528025"/>
                </a:lnTo>
                <a:lnTo>
                  <a:pt x="0" y="528025"/>
                </a:lnTo>
                <a:lnTo>
                  <a:pt x="0" y="88022"/>
                </a:lnTo>
                <a:cubicBezTo>
                  <a:pt x="0" y="39409"/>
                  <a:pt x="39409" y="0"/>
                  <a:pt x="88022" y="0"/>
                </a:cubicBezTo>
                <a:close/>
              </a:path>
            </a:pathLst>
          </a:custGeom>
          <a:solidFill>
            <a:srgbClr val="FFFF00"/>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59341" tIns="59341" rIns="59341" bIns="40005" spcCol="1270" anchor="ctr"/>
          <a:lstStyle/>
          <a:p>
            <a:pPr algn="ctr" defTabSz="933450">
              <a:lnSpc>
                <a:spcPct val="90000"/>
              </a:lnSpc>
              <a:spcAft>
                <a:spcPct val="35000"/>
              </a:spcAft>
              <a:defRPr/>
            </a:pPr>
            <a:r>
              <a:rPr lang="en-US" sz="2100" b="1" dirty="0">
                <a:solidFill>
                  <a:schemeClr val="tx2"/>
                </a:solidFill>
                <a:latin typeface="Times New Roman" panose="02020603050405020304" pitchFamily="18" charset="0"/>
                <a:cs typeface="Times New Roman" panose="02020603050405020304" pitchFamily="18" charset="0"/>
              </a:rPr>
              <a:t>Ba </a:t>
            </a:r>
            <a:r>
              <a:rPr lang="en-US" sz="2100" b="1" dirty="0" err="1">
                <a:solidFill>
                  <a:schemeClr val="tx2"/>
                </a:solidFill>
                <a:latin typeface="Times New Roman" panose="02020603050405020304" pitchFamily="18" charset="0"/>
                <a:cs typeface="Times New Roman" panose="02020603050405020304" pitchFamily="18" charset="0"/>
              </a:rPr>
              <a:t>là</a:t>
            </a:r>
            <a:r>
              <a:rPr lang="en-US" sz="2100" b="1" dirty="0">
                <a:solidFill>
                  <a:schemeClr val="tx2"/>
                </a:solidFill>
                <a:latin typeface="Times New Roman" panose="02020603050405020304" pitchFamily="18" charset="0"/>
                <a:cs typeface="Times New Roman" panose="02020603050405020304" pitchFamily="18" charset="0"/>
              </a:rPr>
              <a:t>:</a:t>
            </a:r>
          </a:p>
        </p:txBody>
      </p:sp>
      <p:sp>
        <p:nvSpPr>
          <p:cNvPr id="16" name="Freeform 15">
            <a:extLst>
              <a:ext uri="{FF2B5EF4-FFF2-40B4-BE49-F238E27FC236}">
                <a16:creationId xmlns:a16="http://schemas.microsoft.com/office/drawing/2014/main" id="{FEB0E56A-87F8-B747-A53E-3A5F586A40E1}"/>
              </a:ext>
            </a:extLst>
          </p:cNvPr>
          <p:cNvSpPr/>
          <p:nvPr/>
        </p:nvSpPr>
        <p:spPr>
          <a:xfrm>
            <a:off x="2257425" y="3942160"/>
            <a:ext cx="6611541" cy="985838"/>
          </a:xfrm>
          <a:custGeom>
            <a:avLst/>
            <a:gdLst>
              <a:gd name="connsiteX0" fmla="*/ 0 w 9103026"/>
              <a:gd name="connsiteY0" fmla="*/ 0 h 1056209"/>
              <a:gd name="connsiteX1" fmla="*/ 9103026 w 9103026"/>
              <a:gd name="connsiteY1" fmla="*/ 0 h 1056209"/>
              <a:gd name="connsiteX2" fmla="*/ 9103026 w 9103026"/>
              <a:gd name="connsiteY2" fmla="*/ 1056209 h 1056209"/>
              <a:gd name="connsiteX3" fmla="*/ 0 w 9103026"/>
              <a:gd name="connsiteY3" fmla="*/ 1056209 h 1056209"/>
              <a:gd name="connsiteX4" fmla="*/ 0 w 9103026"/>
              <a:gd name="connsiteY4" fmla="*/ 0 h 1056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3026" h="1056209">
                <a:moveTo>
                  <a:pt x="0" y="0"/>
                </a:moveTo>
                <a:lnTo>
                  <a:pt x="9103026" y="0"/>
                </a:lnTo>
                <a:lnTo>
                  <a:pt x="9103026" y="1056209"/>
                </a:lnTo>
                <a:lnTo>
                  <a:pt x="0" y="1056209"/>
                </a:lnTo>
                <a:lnTo>
                  <a:pt x="0" y="0"/>
                </a:lnTo>
                <a:close/>
              </a:path>
            </a:pathLst>
          </a:custGeom>
          <a:ln>
            <a:solidFill>
              <a:srgbClr val="FF0000"/>
            </a:solid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40005" tIns="40005" rIns="40005" bIns="40005"/>
          <a:lstStyle>
            <a:lvl1pPr marL="342900" indent="-342900" defTabSz="1244600">
              <a:defRPr>
                <a:solidFill>
                  <a:schemeClr val="tx1"/>
                </a:solidFill>
                <a:latin typeface="VNI-Times" pitchFamily="2" charset="0"/>
                <a:cs typeface="Arial" panose="020B0604020202020204" pitchFamily="34" charset="0"/>
              </a:defRPr>
            </a:lvl1pPr>
            <a:lvl2pPr marL="2857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lvl="1" algn="just">
              <a:lnSpc>
                <a:spcPct val="90000"/>
              </a:lnSpc>
              <a:spcAft>
                <a:spcPct val="15000"/>
              </a:spcAft>
              <a:buFontTx/>
              <a:buChar char="•"/>
              <a:defRPr/>
            </a:pPr>
            <a:r>
              <a:rPr lang="en-US" altLang="vi-VN" sz="2100" b="1">
                <a:solidFill>
                  <a:schemeClr val="tx2"/>
                </a:solidFill>
                <a:latin typeface="Times New Roman" panose="02020603050405020304" pitchFamily="18" charset="0"/>
              </a:rPr>
              <a:t>Cần vận dụng phù hợp quy luật này trong phát triển kinh tế thị trường định hướng XHCN ở nước ta hiện nay</a:t>
            </a:r>
          </a:p>
        </p:txBody>
      </p:sp>
      <p:sp>
        <p:nvSpPr>
          <p:cNvPr id="7" name="Text Box 2">
            <a:extLst>
              <a:ext uri="{FF2B5EF4-FFF2-40B4-BE49-F238E27FC236}">
                <a16:creationId xmlns:a16="http://schemas.microsoft.com/office/drawing/2014/main" id="{232B5240-BE05-2A4E-B836-A6A78C2D2DAE}"/>
              </a:ext>
            </a:extLst>
          </p:cNvPr>
          <p:cNvSpPr txBox="1">
            <a:spLocks noChangeArrowheads="1"/>
          </p:cNvSpPr>
          <p:nvPr/>
        </p:nvSpPr>
        <p:spPr bwMode="auto">
          <a:xfrm>
            <a:off x="2868217" y="167878"/>
            <a:ext cx="531614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ea typeface="SimSun" panose="02010600030101010101" pitchFamily="2" charset="-122"/>
                <a:cs typeface="Times New Roman" panose="02020603050405020304" pitchFamily="18" charset="0"/>
              </a:rPr>
              <a:t>* Ý nghĩa trong đời sống xã hội </a:t>
            </a:r>
          </a:p>
        </p:txBody>
      </p:sp>
      <p:sp>
        <p:nvSpPr>
          <p:cNvPr id="17" name="TextBox 16">
            <a:extLst>
              <a:ext uri="{FF2B5EF4-FFF2-40B4-BE49-F238E27FC236}">
                <a16:creationId xmlns:a16="http://schemas.microsoft.com/office/drawing/2014/main" id="{EECC5EBF-3EF2-7D49-B4C0-DE141EF1B806}"/>
              </a:ext>
            </a:extLst>
          </p:cNvPr>
          <p:cNvSpPr txBox="1">
            <a:spLocks noChangeArrowheads="1"/>
          </p:cNvSpPr>
          <p:nvPr/>
        </p:nvSpPr>
        <p:spPr bwMode="auto">
          <a:xfrm>
            <a:off x="255985" y="1119188"/>
            <a:ext cx="1615678" cy="397031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a:solidFill>
                  <a:schemeClr val="tx2"/>
                </a:solidFill>
                <a:latin typeface="Times New Roman" panose="02020603050405020304" pitchFamily="18" charset="0"/>
              </a:rPr>
              <a:t>Ý nghĩa PPL</a:t>
            </a:r>
          </a:p>
          <a:p>
            <a:pPr algn="just"/>
            <a:r>
              <a:rPr lang="en-US" altLang="vi-VN" sz="2100">
                <a:solidFill>
                  <a:schemeClr val="tx2"/>
                </a:solidFill>
                <a:latin typeface="Times New Roman" panose="02020603050405020304" pitchFamily="18" charset="0"/>
              </a:rPr>
              <a:t>Trong thực tiễn, muốn phát triển kinh tế phải bắt đầu từ phát triển LLSX, trước hết là người LĐ và CCLĐ</a:t>
            </a:r>
          </a:p>
        </p:txBody>
      </p:sp>
      <p:cxnSp>
        <p:nvCxnSpPr>
          <p:cNvPr id="19" name="Straight Connector 18">
            <a:extLst>
              <a:ext uri="{FF2B5EF4-FFF2-40B4-BE49-F238E27FC236}">
                <a16:creationId xmlns:a16="http://schemas.microsoft.com/office/drawing/2014/main" id="{2C4EF84B-5347-0A42-A304-F401843F5674}"/>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20" name="Straight Connector 19">
            <a:extLst>
              <a:ext uri="{FF2B5EF4-FFF2-40B4-BE49-F238E27FC236}">
                <a16:creationId xmlns:a16="http://schemas.microsoft.com/office/drawing/2014/main" id="{102F223B-0F5A-B94A-92A1-3ABF3806BF54}"/>
              </a:ext>
            </a:extLst>
          </p:cNvPr>
          <p:cNvCxnSpPr/>
          <p:nvPr/>
        </p:nvCxnSpPr>
        <p:spPr>
          <a:xfrm>
            <a:off x="146804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1217" name="Footer Placeholder 10">
            <a:extLst>
              <a:ext uri="{FF2B5EF4-FFF2-40B4-BE49-F238E27FC236}">
                <a16:creationId xmlns:a16="http://schemas.microsoft.com/office/drawing/2014/main" id="{FC071682-4FB8-4848-8D1D-277A7E44B0A5}"/>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1218" name="Date Placeholder 1">
            <a:extLst>
              <a:ext uri="{FF2B5EF4-FFF2-40B4-BE49-F238E27FC236}">
                <a16:creationId xmlns:a16="http://schemas.microsoft.com/office/drawing/2014/main" id="{83CCA5D3-B5BE-6C4C-8686-4808329DA1C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97342F4-B482-FC42-8CFC-9FC70AE61BED}"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1219" name="Footer Placeholder 2">
            <a:extLst>
              <a:ext uri="{FF2B5EF4-FFF2-40B4-BE49-F238E27FC236}">
                <a16:creationId xmlns:a16="http://schemas.microsoft.com/office/drawing/2014/main" id="{02B0FB86-1AE1-7B44-AB78-F06B4666787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51220" name="Slide Number Placeholder 21">
            <a:extLst>
              <a:ext uri="{FF2B5EF4-FFF2-40B4-BE49-F238E27FC236}">
                <a16:creationId xmlns:a16="http://schemas.microsoft.com/office/drawing/2014/main" id="{7E8BF5C7-BEEC-3148-A042-079192155A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44319E0-4B7D-CA45-98B5-CBCDEEE9D2DF}" type="slidenum">
              <a:rPr lang="en-US" altLang="vi-VN" smtClean="0">
                <a:solidFill>
                  <a:srgbClr val="898989"/>
                </a:solidFill>
                <a:latin typeface="Arial" panose="020B0604020202020204" pitchFamily="34" charset="0"/>
              </a:rPr>
              <a:pPr/>
              <a:t>18</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741048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anim calcmode="lin" valueType="num">
                                      <p:cBhvr>
                                        <p:cTn id="56" dur="1000" fill="hold"/>
                                        <p:tgtEl>
                                          <p:spTgt spid="4"/>
                                        </p:tgtEl>
                                        <p:attrNameLst>
                                          <p:attrName>ppt_x</p:attrName>
                                        </p:attrNameLst>
                                      </p:cBhvr>
                                      <p:tavLst>
                                        <p:tav tm="0">
                                          <p:val>
                                            <p:strVal val="#ppt_x"/>
                                          </p:val>
                                        </p:tav>
                                        <p:tav tm="100000">
                                          <p:val>
                                            <p:strVal val="#ppt_x"/>
                                          </p:val>
                                        </p:tav>
                                      </p:tavLst>
                                    </p:anim>
                                    <p:anim calcmode="lin" valueType="num">
                                      <p:cBhvr>
                                        <p:cTn id="57" dur="1000" fill="hold"/>
                                        <p:tgtEl>
                                          <p:spTgt spid="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5" grpId="0" animBg="1"/>
      <p:bldP spid="16" grpId="0" animBg="1"/>
      <p:bldP spid="7"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Footer Placeholder 3">
            <a:extLst>
              <a:ext uri="{FF2B5EF4-FFF2-40B4-BE49-F238E27FC236}">
                <a16:creationId xmlns:a16="http://schemas.microsoft.com/office/drawing/2014/main" id="{A8D6A68B-0690-EE40-B25F-F8D0EAEDF97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52226" name="TextBox 6">
            <a:extLst>
              <a:ext uri="{FF2B5EF4-FFF2-40B4-BE49-F238E27FC236}">
                <a16:creationId xmlns:a16="http://schemas.microsoft.com/office/drawing/2014/main" id="{83D92E44-4603-2847-8B24-CA1DED0F98C8}"/>
              </a:ext>
            </a:extLst>
          </p:cNvPr>
          <p:cNvSpPr txBox="1">
            <a:spLocks noChangeArrowheads="1"/>
          </p:cNvSpPr>
          <p:nvPr/>
        </p:nvSpPr>
        <p:spPr bwMode="auto">
          <a:xfrm>
            <a:off x="171451" y="1091804"/>
            <a:ext cx="39469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Khái niệm cơ sở hạ tầng và kiến trúc thượng tầng  </a:t>
            </a:r>
          </a:p>
        </p:txBody>
      </p:sp>
      <p:sp>
        <p:nvSpPr>
          <p:cNvPr id="11" name="TextBox 6">
            <a:extLst>
              <a:ext uri="{FF2B5EF4-FFF2-40B4-BE49-F238E27FC236}">
                <a16:creationId xmlns:a16="http://schemas.microsoft.com/office/drawing/2014/main" id="{08999CCA-ACE4-5247-8444-DB230F15A6D7}"/>
              </a:ext>
            </a:extLst>
          </p:cNvPr>
          <p:cNvSpPr txBox="1">
            <a:spLocks noChangeArrowheads="1"/>
          </p:cNvSpPr>
          <p:nvPr/>
        </p:nvSpPr>
        <p:spPr bwMode="auto">
          <a:xfrm>
            <a:off x="594123" y="2545556"/>
            <a:ext cx="268843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toàn bộ những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 hệ sản xuất </a:t>
            </a: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 một xã hội hợp thành cơ cấu kinh tế của xã hội đó.   </a:t>
            </a:r>
          </a:p>
        </p:txBody>
      </p:sp>
      <p:sp>
        <p:nvSpPr>
          <p:cNvPr id="49" name="TextBox 6">
            <a:extLst>
              <a:ext uri="{FF2B5EF4-FFF2-40B4-BE49-F238E27FC236}">
                <a16:creationId xmlns:a16="http://schemas.microsoft.com/office/drawing/2014/main" id="{2628CF6B-2B76-6148-AFC0-F0660B4D65C6}"/>
              </a:ext>
            </a:extLst>
          </p:cNvPr>
          <p:cNvSpPr txBox="1">
            <a:spLocks noChangeArrowheads="1"/>
          </p:cNvSpPr>
          <p:nvPr/>
        </p:nvSpPr>
        <p:spPr bwMode="auto">
          <a:xfrm>
            <a:off x="425054" y="2027635"/>
            <a:ext cx="334922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cơ sở hạ tầng:  </a:t>
            </a:r>
          </a:p>
        </p:txBody>
      </p:sp>
      <p:grpSp>
        <p:nvGrpSpPr>
          <p:cNvPr id="41" name="Group 40">
            <a:extLst>
              <a:ext uri="{FF2B5EF4-FFF2-40B4-BE49-F238E27FC236}">
                <a16:creationId xmlns:a16="http://schemas.microsoft.com/office/drawing/2014/main" id="{5ECA84C7-0F09-104D-82ED-62996C0509BA}"/>
              </a:ext>
            </a:extLst>
          </p:cNvPr>
          <p:cNvGrpSpPr>
            <a:grpSpLocks/>
          </p:cNvGrpSpPr>
          <p:nvPr/>
        </p:nvGrpSpPr>
        <p:grpSpPr bwMode="auto">
          <a:xfrm>
            <a:off x="3849291" y="1812131"/>
            <a:ext cx="5413772" cy="2802044"/>
            <a:chOff x="1300163" y="2204863"/>
            <a:chExt cx="7218362" cy="3736510"/>
          </a:xfrm>
        </p:grpSpPr>
        <p:pic>
          <p:nvPicPr>
            <p:cNvPr id="42" name="Picture 21" descr="affordable adaptability triangl">
              <a:extLst>
                <a:ext uri="{FF2B5EF4-FFF2-40B4-BE49-F238E27FC236}">
                  <a16:creationId xmlns:a16="http://schemas.microsoft.com/office/drawing/2014/main" id="{5D3A6316-BA4B-824E-BE5C-F49AA52BD2EC}"/>
                </a:ext>
              </a:extLst>
            </p:cNvPr>
            <p:cNvPicPr>
              <a:picLocks noChangeAspect="1" noChangeArrowheads="1"/>
            </p:cNvPicPr>
            <p:nvPr/>
          </p:nvPicPr>
          <p:blipFill>
            <a:blip r:embed="rId2">
              <a:extLst/>
            </a:blip>
            <a:srcRect/>
            <a:stretch>
              <a:fillRect/>
            </a:stretch>
          </p:blipFill>
          <p:spPr bwMode="auto">
            <a:xfrm>
              <a:off x="1300163" y="2386833"/>
              <a:ext cx="7059612" cy="3361928"/>
            </a:xfrm>
            <a:prstGeom prst="rect">
              <a:avLst/>
            </a:prstGeom>
            <a:ln>
              <a:noFill/>
            </a:ln>
            <a:effectLst>
              <a:softEdge rad="112500"/>
            </a:effectLst>
            <a:extLst/>
          </p:spPr>
        </p:pic>
        <p:pic>
          <p:nvPicPr>
            <p:cNvPr id="52253" name="Picture 22" descr="triangle">
              <a:extLst>
                <a:ext uri="{FF2B5EF4-FFF2-40B4-BE49-F238E27FC236}">
                  <a16:creationId xmlns:a16="http://schemas.microsoft.com/office/drawing/2014/main" id="{D1204B91-550E-C64C-80E7-3A25A2934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3" y="2204863"/>
              <a:ext cx="4829175" cy="30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4" name="TextBox 2">
              <a:extLst>
                <a:ext uri="{FF2B5EF4-FFF2-40B4-BE49-F238E27FC236}">
                  <a16:creationId xmlns:a16="http://schemas.microsoft.com/office/drawing/2014/main" id="{EBE27813-0D93-544C-B286-1F685C59CCA7}"/>
                </a:ext>
              </a:extLst>
            </p:cNvPr>
            <p:cNvSpPr txBox="1">
              <a:spLocks noChangeArrowheads="1"/>
            </p:cNvSpPr>
            <p:nvPr/>
          </p:nvSpPr>
          <p:spPr bwMode="auto">
            <a:xfrm>
              <a:off x="3937792" y="4315401"/>
              <a:ext cx="1420812" cy="67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QHSX (Thống trị)</a:t>
              </a:r>
            </a:p>
          </p:txBody>
        </p:sp>
        <p:sp>
          <p:nvSpPr>
            <p:cNvPr id="52255" name="TextBox 3">
              <a:extLst>
                <a:ext uri="{FF2B5EF4-FFF2-40B4-BE49-F238E27FC236}">
                  <a16:creationId xmlns:a16="http://schemas.microsoft.com/office/drawing/2014/main" id="{C09E11A5-22E1-0D49-9E21-83EF0C5BFAFD}"/>
                </a:ext>
              </a:extLst>
            </p:cNvPr>
            <p:cNvSpPr txBox="1">
              <a:spLocks noChangeArrowheads="1"/>
            </p:cNvSpPr>
            <p:nvPr/>
          </p:nvSpPr>
          <p:spPr bwMode="auto">
            <a:xfrm rot="17955734">
              <a:off x="3330994" y="3366670"/>
              <a:ext cx="121919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QHSX TÀN DƯ</a:t>
              </a:r>
            </a:p>
          </p:txBody>
        </p:sp>
        <p:sp>
          <p:nvSpPr>
            <p:cNvPr id="52256" name="TextBox 21">
              <a:extLst>
                <a:ext uri="{FF2B5EF4-FFF2-40B4-BE49-F238E27FC236}">
                  <a16:creationId xmlns:a16="http://schemas.microsoft.com/office/drawing/2014/main" id="{D50EDB50-D8E9-8446-A456-4CD58432497F}"/>
                </a:ext>
              </a:extLst>
            </p:cNvPr>
            <p:cNvSpPr txBox="1">
              <a:spLocks noChangeArrowheads="1"/>
            </p:cNvSpPr>
            <p:nvPr/>
          </p:nvSpPr>
          <p:spPr bwMode="auto">
            <a:xfrm rot="3635278">
              <a:off x="4488444" y="3294186"/>
              <a:ext cx="1219199" cy="95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35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QHSX  MẦM MỐNG</a:t>
              </a:r>
            </a:p>
          </p:txBody>
        </p:sp>
        <p:sp>
          <p:nvSpPr>
            <p:cNvPr id="52257" name="TextBox 1">
              <a:extLst>
                <a:ext uri="{FF2B5EF4-FFF2-40B4-BE49-F238E27FC236}">
                  <a16:creationId xmlns:a16="http://schemas.microsoft.com/office/drawing/2014/main" id="{F42B696C-3C44-044F-9C4B-0AECDB445634}"/>
                </a:ext>
              </a:extLst>
            </p:cNvPr>
            <p:cNvSpPr txBox="1">
              <a:spLocks noChangeArrowheads="1"/>
            </p:cNvSpPr>
            <p:nvPr/>
          </p:nvSpPr>
          <p:spPr bwMode="auto">
            <a:xfrm>
              <a:off x="3360785" y="5448871"/>
              <a:ext cx="2478088" cy="49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HIỆN TẠI</a:t>
              </a:r>
            </a:p>
          </p:txBody>
        </p:sp>
        <p:sp>
          <p:nvSpPr>
            <p:cNvPr id="52258" name="TextBox 2">
              <a:extLst>
                <a:ext uri="{FF2B5EF4-FFF2-40B4-BE49-F238E27FC236}">
                  <a16:creationId xmlns:a16="http://schemas.microsoft.com/office/drawing/2014/main" id="{888FD975-03F5-B241-8EB0-FABB3E58A11B}"/>
                </a:ext>
              </a:extLst>
            </p:cNvPr>
            <p:cNvSpPr txBox="1">
              <a:spLocks noChangeArrowheads="1"/>
            </p:cNvSpPr>
            <p:nvPr/>
          </p:nvSpPr>
          <p:spPr bwMode="auto">
            <a:xfrm>
              <a:off x="1458914" y="3356991"/>
              <a:ext cx="2198686" cy="49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8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QUÁ KHỨ</a:t>
              </a:r>
            </a:p>
          </p:txBody>
        </p:sp>
        <p:sp>
          <p:nvSpPr>
            <p:cNvPr id="52259" name="TextBox 3">
              <a:extLst>
                <a:ext uri="{FF2B5EF4-FFF2-40B4-BE49-F238E27FC236}">
                  <a16:creationId xmlns:a16="http://schemas.microsoft.com/office/drawing/2014/main" id="{CCCF1521-C3DD-9E4D-AD6C-30A9A52C02C6}"/>
                </a:ext>
              </a:extLst>
            </p:cNvPr>
            <p:cNvSpPr txBox="1">
              <a:spLocks noChangeArrowheads="1"/>
            </p:cNvSpPr>
            <p:nvPr/>
          </p:nvSpPr>
          <p:spPr bwMode="auto">
            <a:xfrm>
              <a:off x="6080125" y="3318165"/>
              <a:ext cx="2438400" cy="492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18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TƯƠNG LAI</a:t>
              </a:r>
            </a:p>
          </p:txBody>
        </p:sp>
      </p:grpSp>
      <p:sp>
        <p:nvSpPr>
          <p:cNvPr id="55" name="TextBox 6">
            <a:extLst>
              <a:ext uri="{FF2B5EF4-FFF2-40B4-BE49-F238E27FC236}">
                <a16:creationId xmlns:a16="http://schemas.microsoft.com/office/drawing/2014/main" id="{9A159C70-A0F1-4F4D-BA28-FC4BD3629F62}"/>
              </a:ext>
            </a:extLst>
          </p:cNvPr>
          <p:cNvSpPr txBox="1">
            <a:spLocks noChangeArrowheads="1"/>
          </p:cNvSpPr>
          <p:nvPr/>
        </p:nvSpPr>
        <p:spPr bwMode="auto">
          <a:xfrm>
            <a:off x="4822031" y="1157287"/>
            <a:ext cx="33492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Cấu trúc cơ sở hạ tầng:  </a:t>
            </a:r>
          </a:p>
        </p:txBody>
      </p:sp>
      <p:sp>
        <p:nvSpPr>
          <p:cNvPr id="65" name="TextBox 10">
            <a:extLst>
              <a:ext uri="{FF2B5EF4-FFF2-40B4-BE49-F238E27FC236}">
                <a16:creationId xmlns:a16="http://schemas.microsoft.com/office/drawing/2014/main" id="{209BF776-39F9-5046-917C-12762661A5A8}"/>
              </a:ext>
            </a:extLst>
          </p:cNvPr>
          <p:cNvSpPr txBox="1">
            <a:spLocks noChangeArrowheads="1"/>
          </p:cNvSpPr>
          <p:nvPr/>
        </p:nvSpPr>
        <p:spPr bwMode="auto">
          <a:xfrm>
            <a:off x="4118372" y="1540669"/>
            <a:ext cx="17145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VD:</a:t>
            </a:r>
          </a:p>
        </p:txBody>
      </p:sp>
      <p:grpSp>
        <p:nvGrpSpPr>
          <p:cNvPr id="66" name="Group 65">
            <a:extLst>
              <a:ext uri="{FF2B5EF4-FFF2-40B4-BE49-F238E27FC236}">
                <a16:creationId xmlns:a16="http://schemas.microsoft.com/office/drawing/2014/main" id="{F3496ED4-B640-0B4F-8906-F052F3B32519}"/>
              </a:ext>
            </a:extLst>
          </p:cNvPr>
          <p:cNvGrpSpPr>
            <a:grpSpLocks/>
          </p:cNvGrpSpPr>
          <p:nvPr/>
        </p:nvGrpSpPr>
        <p:grpSpPr bwMode="auto">
          <a:xfrm>
            <a:off x="3704035" y="1810941"/>
            <a:ext cx="5294709" cy="2882503"/>
            <a:chOff x="2541588" y="2293939"/>
            <a:chExt cx="7059612" cy="3843519"/>
          </a:xfrm>
        </p:grpSpPr>
        <p:pic>
          <p:nvPicPr>
            <p:cNvPr id="67" name="Picture 21" descr="affordable adaptability triangl">
              <a:extLst>
                <a:ext uri="{FF2B5EF4-FFF2-40B4-BE49-F238E27FC236}">
                  <a16:creationId xmlns:a16="http://schemas.microsoft.com/office/drawing/2014/main" id="{97541C30-843A-F941-A8D5-D1BEB5912EAC}"/>
                </a:ext>
              </a:extLst>
            </p:cNvPr>
            <p:cNvPicPr>
              <a:picLocks noChangeAspect="1" noChangeArrowheads="1"/>
            </p:cNvPicPr>
            <p:nvPr/>
          </p:nvPicPr>
          <p:blipFill>
            <a:blip r:embed="rId2">
              <a:extLst/>
            </a:blip>
            <a:srcRect/>
            <a:stretch>
              <a:fillRect/>
            </a:stretch>
          </p:blipFill>
          <p:spPr bwMode="auto">
            <a:xfrm>
              <a:off x="2541588" y="2319338"/>
              <a:ext cx="7059612" cy="3395661"/>
            </a:xfrm>
            <a:prstGeom prst="rect">
              <a:avLst/>
            </a:prstGeom>
            <a:ln>
              <a:noFill/>
            </a:ln>
            <a:effectLst>
              <a:softEdge rad="112500"/>
            </a:effectLst>
            <a:extLst/>
          </p:spPr>
        </p:pic>
        <p:grpSp>
          <p:nvGrpSpPr>
            <p:cNvPr id="52238" name="Group 67">
              <a:extLst>
                <a:ext uri="{FF2B5EF4-FFF2-40B4-BE49-F238E27FC236}">
                  <a16:creationId xmlns:a16="http://schemas.microsoft.com/office/drawing/2014/main" id="{F63081CB-5B1E-714C-BB79-D414149B5CD0}"/>
                </a:ext>
              </a:extLst>
            </p:cNvPr>
            <p:cNvGrpSpPr>
              <a:grpSpLocks/>
            </p:cNvGrpSpPr>
            <p:nvPr/>
          </p:nvGrpSpPr>
          <p:grpSpPr bwMode="auto">
            <a:xfrm>
              <a:off x="3371420" y="2293939"/>
              <a:ext cx="5388520" cy="3843519"/>
              <a:chOff x="3371420" y="2293939"/>
              <a:chExt cx="5388520" cy="3843519"/>
            </a:xfrm>
          </p:grpSpPr>
          <p:pic>
            <p:nvPicPr>
              <p:cNvPr id="52239" name="Picture 22" descr="triangle">
                <a:extLst>
                  <a:ext uri="{FF2B5EF4-FFF2-40B4-BE49-F238E27FC236}">
                    <a16:creationId xmlns:a16="http://schemas.microsoft.com/office/drawing/2014/main" id="{AD7F8CA6-E1CD-0E4E-96ED-F7FF1EE23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4" y="2293939"/>
                <a:ext cx="4829175" cy="293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0" name="TextBox 2">
                <a:extLst>
                  <a:ext uri="{FF2B5EF4-FFF2-40B4-BE49-F238E27FC236}">
                    <a16:creationId xmlns:a16="http://schemas.microsoft.com/office/drawing/2014/main" id="{F0382BD0-9864-E84A-AF58-F9B30359932B}"/>
                  </a:ext>
                </a:extLst>
              </p:cNvPr>
              <p:cNvSpPr txBox="1">
                <a:spLocks noChangeArrowheads="1"/>
              </p:cNvSpPr>
              <p:nvPr/>
            </p:nvSpPr>
            <p:spPr bwMode="auto">
              <a:xfrm>
                <a:off x="5360988" y="4349593"/>
                <a:ext cx="1420812" cy="1046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QHSX (Thống trị)</a:t>
                </a:r>
              </a:p>
            </p:txBody>
          </p:sp>
          <p:sp>
            <p:nvSpPr>
              <p:cNvPr id="52241" name="TextBox 3">
                <a:extLst>
                  <a:ext uri="{FF2B5EF4-FFF2-40B4-BE49-F238E27FC236}">
                    <a16:creationId xmlns:a16="http://schemas.microsoft.com/office/drawing/2014/main" id="{DCB7971F-C6D0-EB49-859A-2556AD285B67}"/>
                  </a:ext>
                </a:extLst>
              </p:cNvPr>
              <p:cNvSpPr txBox="1">
                <a:spLocks noChangeArrowheads="1"/>
              </p:cNvSpPr>
              <p:nvPr/>
            </p:nvSpPr>
            <p:spPr bwMode="auto">
              <a:xfrm rot="18533446">
                <a:off x="5073245" y="3301035"/>
                <a:ext cx="107038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QHSX TÀN DƯ</a:t>
                </a:r>
              </a:p>
            </p:txBody>
          </p:sp>
          <p:sp>
            <p:nvSpPr>
              <p:cNvPr id="52242" name="TextBox 21">
                <a:extLst>
                  <a:ext uri="{FF2B5EF4-FFF2-40B4-BE49-F238E27FC236}">
                    <a16:creationId xmlns:a16="http://schemas.microsoft.com/office/drawing/2014/main" id="{B79838F4-F055-4B4B-A9BE-4CD5316A479A}"/>
                  </a:ext>
                </a:extLst>
              </p:cNvPr>
              <p:cNvSpPr txBox="1">
                <a:spLocks noChangeArrowheads="1"/>
              </p:cNvSpPr>
              <p:nvPr/>
            </p:nvSpPr>
            <p:spPr bwMode="auto">
              <a:xfrm rot="3635278">
                <a:off x="6037738" y="3301037"/>
                <a:ext cx="1276634"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QHSX  MẦM MỐNG</a:t>
                </a:r>
              </a:p>
            </p:txBody>
          </p:sp>
          <p:sp>
            <p:nvSpPr>
              <p:cNvPr id="73" name="Oval 72">
                <a:extLst>
                  <a:ext uri="{FF2B5EF4-FFF2-40B4-BE49-F238E27FC236}">
                    <a16:creationId xmlns:a16="http://schemas.microsoft.com/office/drawing/2014/main" id="{1ECAA766-1832-4D4D-8BD1-71173AE8E75E}"/>
                  </a:ext>
                </a:extLst>
              </p:cNvPr>
              <p:cNvSpPr/>
              <p:nvPr/>
            </p:nvSpPr>
            <p:spPr>
              <a:xfrm>
                <a:off x="3371420" y="2566140"/>
                <a:ext cx="1527289" cy="1371600"/>
              </a:xfrm>
              <a:prstGeom prst="ellipse">
                <a:avLst/>
              </a:prstGeom>
              <a:solidFill>
                <a:srgbClr val="FFFF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b="1" dirty="0">
                    <a:solidFill>
                      <a:srgbClr val="000000"/>
                    </a:solidFill>
                    <a:latin typeface="Times New Roman" panose="02020603050405020304" pitchFamily="18" charset="0"/>
                    <a:cs typeface="Times New Roman" panose="02020603050405020304" pitchFamily="18" charset="0"/>
                  </a:rPr>
                  <a:t>QHSX TBCN</a:t>
                </a:r>
              </a:p>
            </p:txBody>
          </p:sp>
          <p:sp>
            <p:nvSpPr>
              <p:cNvPr id="74" name="Rectangle 73">
                <a:extLst>
                  <a:ext uri="{FF2B5EF4-FFF2-40B4-BE49-F238E27FC236}">
                    <a16:creationId xmlns:a16="http://schemas.microsoft.com/office/drawing/2014/main" id="{25FEC02A-E80F-E449-88E7-6AE6A6AD0991}"/>
                  </a:ext>
                </a:extLst>
              </p:cNvPr>
              <p:cNvSpPr/>
              <p:nvPr/>
            </p:nvSpPr>
            <p:spPr>
              <a:xfrm>
                <a:off x="5087482" y="5299258"/>
                <a:ext cx="2145169" cy="838200"/>
              </a:xfrm>
              <a:prstGeom prst="rect">
                <a:avLst/>
              </a:prstGeom>
              <a:solidFill>
                <a:schemeClr val="accent6">
                  <a:lumMod val="60000"/>
                  <a:lumOff val="40000"/>
                </a:schemeClr>
              </a:soli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b="1" dirty="0">
                    <a:solidFill>
                      <a:schemeClr val="tx2"/>
                    </a:solidFill>
                    <a:latin typeface="Times New Roman" panose="02020603050405020304" pitchFamily="18" charset="0"/>
                    <a:cs typeface="Times New Roman" panose="02020603050405020304" pitchFamily="18" charset="0"/>
                  </a:rPr>
                  <a:t>QHSX XHCN (TKQĐ)</a:t>
                </a:r>
              </a:p>
            </p:txBody>
          </p:sp>
          <p:sp>
            <p:nvSpPr>
              <p:cNvPr id="75" name="Oval 74">
                <a:extLst>
                  <a:ext uri="{FF2B5EF4-FFF2-40B4-BE49-F238E27FC236}">
                    <a16:creationId xmlns:a16="http://schemas.microsoft.com/office/drawing/2014/main" id="{25E86929-F3A5-6744-B3ED-23212B145DCF}"/>
                  </a:ext>
                </a:extLst>
              </p:cNvPr>
              <p:cNvSpPr/>
              <p:nvPr/>
            </p:nvSpPr>
            <p:spPr>
              <a:xfrm>
                <a:off x="7232651" y="2511811"/>
                <a:ext cx="1527289" cy="1371600"/>
              </a:xfrm>
              <a:prstGeom prst="ellipse">
                <a:avLst/>
              </a:prstGeom>
              <a:solidFill>
                <a:srgbClr val="FFFF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b="1" dirty="0">
                    <a:solidFill>
                      <a:srgbClr val="000000"/>
                    </a:solidFill>
                    <a:latin typeface="Times New Roman" panose="02020603050405020304" pitchFamily="18" charset="0"/>
                    <a:cs typeface="Times New Roman" panose="02020603050405020304" pitchFamily="18" charset="0"/>
                  </a:rPr>
                  <a:t>QHSX CSCN</a:t>
                </a:r>
              </a:p>
            </p:txBody>
          </p:sp>
        </p:grpSp>
      </p:grpSp>
      <p:sp>
        <p:nvSpPr>
          <p:cNvPr id="52233" name="Footer Placeholder 10">
            <a:extLst>
              <a:ext uri="{FF2B5EF4-FFF2-40B4-BE49-F238E27FC236}">
                <a16:creationId xmlns:a16="http://schemas.microsoft.com/office/drawing/2014/main" id="{903668B5-4548-C54A-958B-CDF0CE68CA89}"/>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52234" name="Date Placeholder 1">
            <a:extLst>
              <a:ext uri="{FF2B5EF4-FFF2-40B4-BE49-F238E27FC236}">
                <a16:creationId xmlns:a16="http://schemas.microsoft.com/office/drawing/2014/main" id="{F0EA9693-AB0B-6945-9410-CCA0F3169BB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1E9E035-3652-2346-91EE-DAAF158758C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2235" name="Slide Number Placeholder 2">
            <a:extLst>
              <a:ext uri="{FF2B5EF4-FFF2-40B4-BE49-F238E27FC236}">
                <a16:creationId xmlns:a16="http://schemas.microsoft.com/office/drawing/2014/main" id="{6A325431-71B5-0849-867F-E097C07157F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8536479-1444-AB45-AF8A-475AB4245ADC}" type="slidenum">
              <a:rPr lang="en-US" altLang="vi-VN" smtClean="0">
                <a:solidFill>
                  <a:srgbClr val="898989"/>
                </a:solidFill>
                <a:latin typeface="Arial" panose="020B0604020202020204" pitchFamily="34" charset="0"/>
              </a:rPr>
              <a:pPr/>
              <a:t>19</a:t>
            </a:fld>
            <a:endParaRPr lang="en-US" altLang="vi-VN">
              <a:solidFill>
                <a:srgbClr val="898989"/>
              </a:solidFill>
              <a:latin typeface="Arial" panose="020B0604020202020204" pitchFamily="34" charset="0"/>
            </a:endParaRPr>
          </a:p>
        </p:txBody>
      </p:sp>
      <p:sp>
        <p:nvSpPr>
          <p:cNvPr id="35" name="Title 1">
            <a:extLst>
              <a:ext uri="{FF2B5EF4-FFF2-40B4-BE49-F238E27FC236}">
                <a16:creationId xmlns:a16="http://schemas.microsoft.com/office/drawing/2014/main" id="{0F174F96-B4AC-4849-A533-057CEBE6C828}"/>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3. Biện chứng giữa cơ sở hạ tầng và kiến trúc thượng tầng</a:t>
            </a:r>
          </a:p>
        </p:txBody>
      </p:sp>
    </p:spTree>
    <p:extLst>
      <p:ext uri="{BB962C8B-B14F-4D97-AF65-F5344CB8AC3E}">
        <p14:creationId xmlns:p14="http://schemas.microsoft.com/office/powerpoint/2010/main" val="174077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1000"/>
                                        <p:tgtEl>
                                          <p:spTgt spid="55"/>
                                        </p:tgtEl>
                                      </p:cBhvr>
                                    </p:animEffect>
                                    <p:anim calcmode="lin" valueType="num">
                                      <p:cBhvr>
                                        <p:cTn id="22" dur="1000" fill="hold"/>
                                        <p:tgtEl>
                                          <p:spTgt spid="55"/>
                                        </p:tgtEl>
                                        <p:attrNameLst>
                                          <p:attrName>ppt_x</p:attrName>
                                        </p:attrNameLst>
                                      </p:cBhvr>
                                      <p:tavLst>
                                        <p:tav tm="0">
                                          <p:val>
                                            <p:strVal val="#ppt_x"/>
                                          </p:val>
                                        </p:tav>
                                        <p:tav tm="100000">
                                          <p:val>
                                            <p:strVal val="#ppt_x"/>
                                          </p:val>
                                        </p:tav>
                                      </p:tavLst>
                                    </p:anim>
                                    <p:anim calcmode="lin" valueType="num">
                                      <p:cBhvr>
                                        <p:cTn id="2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xit" presetSubtype="21" fill="hold" nodeType="clickEffect">
                                  <p:stCondLst>
                                    <p:cond delay="0"/>
                                  </p:stCondLst>
                                  <p:childTnLst>
                                    <p:animEffect transition="out" filter="barn(inVertical)">
                                      <p:cBhvr>
                                        <p:cTn id="34" dur="500"/>
                                        <p:tgtEl>
                                          <p:spTgt spid="41"/>
                                        </p:tgtEl>
                                      </p:cBhvr>
                                    </p:animEffect>
                                    <p:set>
                                      <p:cBhvr>
                                        <p:cTn id="35" dur="1" fill="hold">
                                          <p:stCondLst>
                                            <p:cond delay="499"/>
                                          </p:stCondLst>
                                        </p:cTn>
                                        <p:tgtEl>
                                          <p:spTgt spid="41"/>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barn(inVertical)">
                                      <p:cBhvr>
                                        <p:cTn id="40" dur="500"/>
                                        <p:tgtEl>
                                          <p:spTgt spid="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2"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000"/>
                                        <p:tgtEl>
                                          <p:spTgt spid="66"/>
                                        </p:tgtEl>
                                      </p:cBhvr>
                                    </p:animEffect>
                                    <p:anim calcmode="lin" valueType="num">
                                      <p:cBhvr>
                                        <p:cTn id="46" dur="1000" fill="hold"/>
                                        <p:tgtEl>
                                          <p:spTgt spid="66"/>
                                        </p:tgtEl>
                                        <p:attrNameLst>
                                          <p:attrName>ppt_x</p:attrName>
                                        </p:attrNameLst>
                                      </p:cBhvr>
                                      <p:tavLst>
                                        <p:tav tm="0">
                                          <p:val>
                                            <p:strVal val="#ppt_x"/>
                                          </p:val>
                                        </p:tav>
                                        <p:tav tm="100000">
                                          <p:val>
                                            <p:strVal val="#ppt_x"/>
                                          </p:val>
                                        </p:tav>
                                      </p:tavLst>
                                    </p:anim>
                                    <p:anim calcmode="lin" valueType="num">
                                      <p:cBhvr>
                                        <p:cTn id="4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9" grpId="0"/>
      <p:bldP spid="55"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Date Placeholder 1">
            <a:extLst>
              <a:ext uri="{FF2B5EF4-FFF2-40B4-BE49-F238E27FC236}">
                <a16:creationId xmlns:a16="http://schemas.microsoft.com/office/drawing/2014/main" id="{A950EEA3-5722-4E42-87D6-1BA3F67A6213}"/>
              </a:ext>
            </a:extLst>
          </p:cNvPr>
          <p:cNvSpPr>
            <a:spLocks noGrp="1"/>
          </p:cNvSpPr>
          <p:nvPr>
            <p:ph type="dt" sz="quarter" idx="10"/>
          </p:nvPr>
        </p:nvSpPr>
        <p:spPr bwMode="auto">
          <a:xfrm>
            <a:off x="1233487" y="4767263"/>
            <a:ext cx="1852613"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0BE00C9-3C7B-3149-B3B8-01EC12C8FCEE}" type="datetime1">
              <a:rPr lang="vi-VN" altLang="en-US" smtClean="0">
                <a:solidFill>
                  <a:srgbClr val="898989"/>
                </a:solidFill>
                <a:latin typeface="Times New Roman" panose="02020603050405020304" pitchFamily="18" charset="0"/>
              </a:rPr>
              <a:pPr/>
              <a:t>28/10/2022</a:t>
            </a:fld>
            <a:endParaRPr lang="en-US" altLang="en-US">
              <a:solidFill>
                <a:srgbClr val="898989"/>
              </a:solidFill>
              <a:latin typeface="Times New Roman" panose="02020603050405020304" pitchFamily="18" charset="0"/>
            </a:endParaRPr>
          </a:p>
        </p:txBody>
      </p:sp>
      <p:sp>
        <p:nvSpPr>
          <p:cNvPr id="36866" name="Footer Placeholder 2">
            <a:extLst>
              <a:ext uri="{FF2B5EF4-FFF2-40B4-BE49-F238E27FC236}">
                <a16:creationId xmlns:a16="http://schemas.microsoft.com/office/drawing/2014/main" id="{B1BE7996-4787-0F42-AA41-3B058F5CA404}"/>
              </a:ext>
            </a:extLst>
          </p:cNvPr>
          <p:cNvSpPr>
            <a:spLocks noGrp="1"/>
          </p:cNvSpPr>
          <p:nvPr>
            <p:ph type="ftr" sz="quarter" idx="11"/>
          </p:nvPr>
        </p:nvSpPr>
        <p:spPr bwMode="auto">
          <a:xfrm>
            <a:off x="3143250" y="4767263"/>
            <a:ext cx="2514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en-US">
                <a:solidFill>
                  <a:srgbClr val="898989"/>
                </a:solidFill>
                <a:latin typeface="Times New Roman" panose="02020603050405020304" pitchFamily="18" charset="0"/>
              </a:rPr>
              <a:t>Chương 2: Chủ nghĩa duy vật biện chứng</a:t>
            </a:r>
            <a:endParaRPr lang="en-US" altLang="en-US">
              <a:solidFill>
                <a:srgbClr val="898989"/>
              </a:solidFill>
              <a:latin typeface="Times New Roman" panose="02020603050405020304" pitchFamily="18" charset="0"/>
            </a:endParaRPr>
          </a:p>
        </p:txBody>
      </p:sp>
      <p:sp>
        <p:nvSpPr>
          <p:cNvPr id="36867" name="Slide Number Placeholder 4">
            <a:extLst>
              <a:ext uri="{FF2B5EF4-FFF2-40B4-BE49-F238E27FC236}">
                <a16:creationId xmlns:a16="http://schemas.microsoft.com/office/drawing/2014/main" id="{11CDB0CF-5784-D941-823A-82BB409765BF}"/>
              </a:ext>
            </a:extLst>
          </p:cNvPr>
          <p:cNvSpPr>
            <a:spLocks noGrp="1"/>
          </p:cNvSpPr>
          <p:nvPr>
            <p:ph type="sldNum" sz="quarter" idx="12"/>
          </p:nvPr>
        </p:nvSpPr>
        <p:spPr bwMode="auto">
          <a:xfrm>
            <a:off x="5805487" y="4767263"/>
            <a:ext cx="1852613"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E280253-5783-144B-A5AA-AB4DA2A59A3E}" type="slidenum">
              <a:rPr lang="en-US" altLang="en-US" smtClean="0">
                <a:solidFill>
                  <a:srgbClr val="898989"/>
                </a:solidFill>
                <a:latin typeface="Times New Roman" panose="02020603050405020304" pitchFamily="18" charset="0"/>
              </a:rPr>
              <a:pPr/>
              <a:t>2</a:t>
            </a:fld>
            <a:endParaRPr lang="en-US" altLang="en-US">
              <a:solidFill>
                <a:srgbClr val="898989"/>
              </a:solidFill>
              <a:latin typeface="Times New Roman" panose="02020603050405020304" pitchFamily="18" charset="0"/>
            </a:endParaRPr>
          </a:p>
        </p:txBody>
      </p:sp>
      <p:sp>
        <p:nvSpPr>
          <p:cNvPr id="36868" name="Title 1">
            <a:extLst>
              <a:ext uri="{FF2B5EF4-FFF2-40B4-BE49-F238E27FC236}">
                <a16:creationId xmlns:a16="http://schemas.microsoft.com/office/drawing/2014/main" id="{F836F6F9-BE78-8947-8AFA-9C453CB18803}"/>
              </a:ext>
            </a:extLst>
          </p:cNvPr>
          <p:cNvSpPr>
            <a:spLocks noGrp="1"/>
          </p:cNvSpPr>
          <p:nvPr>
            <p:ph type="title"/>
          </p:nvPr>
        </p:nvSpPr>
        <p:spPr>
          <a:xfrm>
            <a:off x="2138362" y="47625"/>
            <a:ext cx="6596063" cy="931069"/>
          </a:xfrm>
        </p:spPr>
        <p:txBody>
          <a:bodyPr/>
          <a:lstStyle/>
          <a:p>
            <a:r>
              <a:rPr lang="en-US" altLang="en-US"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en-US" alt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III</a:t>
            </a:r>
            <a:br>
              <a:rPr lang="en-US" alt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r>
              <a:rPr lang="en-US" altLang="en-US"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CHỦ NGHĨA DUY VẬT LỊCH SỬ</a:t>
            </a:r>
          </a:p>
        </p:txBody>
      </p:sp>
      <p:pic>
        <p:nvPicPr>
          <p:cNvPr id="3" name="Picture 2">
            <a:extLst>
              <a:ext uri="{FF2B5EF4-FFF2-40B4-BE49-F238E27FC236}">
                <a16:creationId xmlns:a16="http://schemas.microsoft.com/office/drawing/2014/main" id="{8738CBEA-EB47-0047-AC3E-0D80D5BBD9B4}"/>
              </a:ext>
            </a:extLst>
          </p:cNvPr>
          <p:cNvPicPr>
            <a:picLocks noChangeAspect="1"/>
          </p:cNvPicPr>
          <p:nvPr/>
        </p:nvPicPr>
        <p:blipFill>
          <a:blip r:embed="rId2"/>
          <a:stretch>
            <a:fillRect/>
          </a:stretch>
        </p:blipFill>
        <p:spPr>
          <a:xfrm>
            <a:off x="0" y="1419622"/>
            <a:ext cx="4860032" cy="3240360"/>
          </a:xfrm>
          <a:prstGeom prst="rect">
            <a:avLst/>
          </a:prstGeom>
        </p:spPr>
      </p:pic>
      <p:pic>
        <p:nvPicPr>
          <p:cNvPr id="4" name="Picture 3">
            <a:extLst>
              <a:ext uri="{FF2B5EF4-FFF2-40B4-BE49-F238E27FC236}">
                <a16:creationId xmlns:a16="http://schemas.microsoft.com/office/drawing/2014/main" id="{0F717CCA-422B-774E-858A-6C02FAA82471}"/>
              </a:ext>
            </a:extLst>
          </p:cNvPr>
          <p:cNvPicPr>
            <a:picLocks noChangeAspect="1"/>
          </p:cNvPicPr>
          <p:nvPr/>
        </p:nvPicPr>
        <p:blipFill>
          <a:blip r:embed="rId3"/>
          <a:stretch>
            <a:fillRect/>
          </a:stretch>
        </p:blipFill>
        <p:spPr>
          <a:xfrm>
            <a:off x="4860032" y="1347614"/>
            <a:ext cx="4104455" cy="3240360"/>
          </a:xfrm>
          <a:prstGeom prst="rect">
            <a:avLst/>
          </a:prstGeom>
        </p:spPr>
      </p:pic>
    </p:spTree>
    <p:extLst>
      <p:ext uri="{BB962C8B-B14F-4D97-AF65-F5344CB8AC3E}">
        <p14:creationId xmlns:p14="http://schemas.microsoft.com/office/powerpoint/2010/main" val="3884668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ACEC396-488D-1645-BD7D-A946D1549A25}"/>
              </a:ext>
            </a:extLst>
          </p:cNvPr>
          <p:cNvGraphicFramePr>
            <a:graphicFrameLocks noGrp="1"/>
          </p:cNvGraphicFramePr>
          <p:nvPr>
            <p:ph/>
            <p:extLst>
              <p:ext uri="{D42A27DB-BD31-4B8C-83A1-F6EECF244321}">
                <p14:modId xmlns:p14="http://schemas.microsoft.com/office/powerpoint/2010/main" val="774423547"/>
              </p:ext>
            </p:extLst>
          </p:nvPr>
        </p:nvGraphicFramePr>
        <p:xfrm>
          <a:off x="3845491" y="1439722"/>
          <a:ext cx="4952771" cy="3302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D364317-4DA5-8845-A382-768C97436137}"/>
              </a:ext>
            </a:extLst>
          </p:cNvPr>
          <p:cNvSpPr/>
          <p:nvPr/>
        </p:nvSpPr>
        <p:spPr>
          <a:xfrm>
            <a:off x="3845719" y="3663554"/>
            <a:ext cx="183356" cy="183356"/>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3251" name="Group 5">
            <a:extLst>
              <a:ext uri="{FF2B5EF4-FFF2-40B4-BE49-F238E27FC236}">
                <a16:creationId xmlns:a16="http://schemas.microsoft.com/office/drawing/2014/main" id="{1E68044B-AEC7-1E47-85F5-B288BFC92527}"/>
              </a:ext>
            </a:extLst>
          </p:cNvPr>
          <p:cNvGrpSpPr>
            <a:grpSpLocks/>
          </p:cNvGrpSpPr>
          <p:nvPr/>
        </p:nvGrpSpPr>
        <p:grpSpPr bwMode="auto">
          <a:xfrm>
            <a:off x="4020741" y="3542110"/>
            <a:ext cx="2319338" cy="427434"/>
            <a:chOff x="235247" y="2396561"/>
            <a:chExt cx="3094016" cy="569697"/>
          </a:xfrm>
        </p:grpSpPr>
        <p:sp>
          <p:nvSpPr>
            <p:cNvPr id="7" name="Rectangle 6">
              <a:extLst>
                <a:ext uri="{FF2B5EF4-FFF2-40B4-BE49-F238E27FC236}">
                  <a16:creationId xmlns:a16="http://schemas.microsoft.com/office/drawing/2014/main" id="{71C39BFF-D4A6-974C-8DF9-F4165C074305}"/>
                </a:ext>
              </a:extLst>
            </p:cNvPr>
            <p:cNvSpPr/>
            <p:nvPr/>
          </p:nvSpPr>
          <p:spPr>
            <a:xfrm>
              <a:off x="235247" y="2396561"/>
              <a:ext cx="3094016" cy="5696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a:extLst>
                <a:ext uri="{FF2B5EF4-FFF2-40B4-BE49-F238E27FC236}">
                  <a16:creationId xmlns:a16="http://schemas.microsoft.com/office/drawing/2014/main" id="{B963506B-B4F4-D14A-969E-773F1E437229}"/>
                </a:ext>
              </a:extLst>
            </p:cNvPr>
            <p:cNvSpPr/>
            <p:nvPr/>
          </p:nvSpPr>
          <p:spPr>
            <a:xfrm>
              <a:off x="235247" y="2396561"/>
              <a:ext cx="3094016" cy="5696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06680" tIns="106680" rIns="106680" bIns="10668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defRPr/>
              </a:pPr>
              <a:r>
                <a:rPr lang="en-US" altLang="vi-VN" sz="2000" dirty="0" err="1">
                  <a:solidFill>
                    <a:srgbClr val="FF0000"/>
                  </a:solidFill>
                  <a:latin typeface="Times New Roman" panose="02020603050405020304" pitchFamily="18" charset="0"/>
                </a:rPr>
                <a:t>Đạo</a:t>
              </a:r>
              <a:r>
                <a:rPr lang="en-US" altLang="vi-VN" sz="2000" dirty="0">
                  <a:solidFill>
                    <a:srgbClr val="FF0000"/>
                  </a:solidFill>
                  <a:latin typeface="Times New Roman" panose="02020603050405020304" pitchFamily="18" charset="0"/>
                </a:rPr>
                <a:t> </a:t>
              </a:r>
              <a:r>
                <a:rPr lang="en-US" altLang="vi-VN" sz="2000" dirty="0" err="1">
                  <a:solidFill>
                    <a:srgbClr val="FF0000"/>
                  </a:solidFill>
                  <a:latin typeface="Times New Roman" panose="02020603050405020304" pitchFamily="18" charset="0"/>
                </a:rPr>
                <a:t>đức</a:t>
              </a:r>
              <a:r>
                <a:rPr lang="en-US" altLang="vi-VN" sz="2000" dirty="0">
                  <a:solidFill>
                    <a:srgbClr val="FF0000"/>
                  </a:solidFill>
                  <a:latin typeface="Times New Roman" panose="02020603050405020304" pitchFamily="18" charset="0"/>
                </a:rPr>
                <a:t>, </a:t>
              </a:r>
              <a:r>
                <a:rPr lang="en-US" altLang="vi-VN" sz="2000" dirty="0" err="1">
                  <a:solidFill>
                    <a:srgbClr val="FF0000"/>
                  </a:solidFill>
                  <a:latin typeface="Times New Roman" panose="02020603050405020304" pitchFamily="18" charset="0"/>
                </a:rPr>
                <a:t>nghệ</a:t>
              </a:r>
              <a:r>
                <a:rPr lang="en-US" altLang="vi-VN" sz="2000" dirty="0">
                  <a:solidFill>
                    <a:srgbClr val="FF0000"/>
                  </a:solidFill>
                  <a:latin typeface="Times New Roman" panose="02020603050405020304" pitchFamily="18" charset="0"/>
                </a:rPr>
                <a:t> </a:t>
              </a:r>
              <a:r>
                <a:rPr lang="en-US" altLang="vi-VN" sz="2000" dirty="0" err="1">
                  <a:solidFill>
                    <a:srgbClr val="FF0000"/>
                  </a:solidFill>
                  <a:latin typeface="Times New Roman" panose="02020603050405020304" pitchFamily="18" charset="0"/>
                </a:rPr>
                <a:t>thuật</a:t>
              </a:r>
              <a:endParaRPr lang="en-US" altLang="vi-VN" sz="2000" dirty="0">
                <a:solidFill>
                  <a:srgbClr val="FF0000"/>
                </a:solidFill>
                <a:latin typeface="Times New Roman" panose="02020603050405020304" pitchFamily="18" charset="0"/>
              </a:endParaRPr>
            </a:p>
          </p:txBody>
        </p:sp>
      </p:grpSp>
      <p:sp>
        <p:nvSpPr>
          <p:cNvPr id="9" name="Rectangle 8">
            <a:extLst>
              <a:ext uri="{FF2B5EF4-FFF2-40B4-BE49-F238E27FC236}">
                <a16:creationId xmlns:a16="http://schemas.microsoft.com/office/drawing/2014/main" id="{CE298850-7FA4-3B4B-B305-0E8E168C3C41}"/>
              </a:ext>
            </a:extLst>
          </p:cNvPr>
          <p:cNvSpPr/>
          <p:nvPr/>
        </p:nvSpPr>
        <p:spPr>
          <a:xfrm>
            <a:off x="3854054" y="4110038"/>
            <a:ext cx="183356" cy="183356"/>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3253" name="Group 9">
            <a:extLst>
              <a:ext uri="{FF2B5EF4-FFF2-40B4-BE49-F238E27FC236}">
                <a16:creationId xmlns:a16="http://schemas.microsoft.com/office/drawing/2014/main" id="{CBB6EB82-C642-044B-93FD-7E716AAE424D}"/>
              </a:ext>
            </a:extLst>
          </p:cNvPr>
          <p:cNvGrpSpPr>
            <a:grpSpLocks/>
          </p:cNvGrpSpPr>
          <p:nvPr/>
        </p:nvGrpSpPr>
        <p:grpSpPr bwMode="auto">
          <a:xfrm>
            <a:off x="4029075" y="3988594"/>
            <a:ext cx="2449116" cy="427435"/>
            <a:chOff x="235247" y="2396561"/>
            <a:chExt cx="3265278" cy="569697"/>
          </a:xfrm>
        </p:grpSpPr>
        <p:sp>
          <p:nvSpPr>
            <p:cNvPr id="11" name="Rectangle 10">
              <a:extLst>
                <a:ext uri="{FF2B5EF4-FFF2-40B4-BE49-F238E27FC236}">
                  <a16:creationId xmlns:a16="http://schemas.microsoft.com/office/drawing/2014/main" id="{627B22AD-C71C-124A-A9E1-48568767C9CB}"/>
                </a:ext>
              </a:extLst>
            </p:cNvPr>
            <p:cNvSpPr/>
            <p:nvPr/>
          </p:nvSpPr>
          <p:spPr>
            <a:xfrm>
              <a:off x="235247" y="2396561"/>
              <a:ext cx="3093839" cy="5696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a:extLst>
                <a:ext uri="{FF2B5EF4-FFF2-40B4-BE49-F238E27FC236}">
                  <a16:creationId xmlns:a16="http://schemas.microsoft.com/office/drawing/2014/main" id="{9D829767-9D4C-E04A-ADE5-B78AE8983352}"/>
                </a:ext>
              </a:extLst>
            </p:cNvPr>
            <p:cNvSpPr/>
            <p:nvPr/>
          </p:nvSpPr>
          <p:spPr>
            <a:xfrm>
              <a:off x="235247" y="2396561"/>
              <a:ext cx="3265278" cy="5696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06680" tIns="106680" rIns="106680" bIns="10668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defRPr/>
              </a:pPr>
              <a:r>
                <a:rPr lang="en-US" altLang="vi-VN">
                  <a:solidFill>
                    <a:srgbClr val="FF0000"/>
                  </a:solidFill>
                  <a:latin typeface="Times New Roman" panose="02020603050405020304" pitchFamily="18" charset="0"/>
                </a:rPr>
                <a:t>Khoa học, triết học…</a:t>
              </a:r>
            </a:p>
          </p:txBody>
        </p:sp>
      </p:grpSp>
      <p:sp>
        <p:nvSpPr>
          <p:cNvPr id="13" name="Rectangle 12">
            <a:extLst>
              <a:ext uri="{FF2B5EF4-FFF2-40B4-BE49-F238E27FC236}">
                <a16:creationId xmlns:a16="http://schemas.microsoft.com/office/drawing/2014/main" id="{857FA859-485A-4245-93FF-3B7F5F5519CF}"/>
              </a:ext>
            </a:extLst>
          </p:cNvPr>
          <p:cNvSpPr/>
          <p:nvPr/>
        </p:nvSpPr>
        <p:spPr>
          <a:xfrm>
            <a:off x="6365082" y="3663554"/>
            <a:ext cx="183356" cy="183356"/>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3255" name="Group 13">
            <a:extLst>
              <a:ext uri="{FF2B5EF4-FFF2-40B4-BE49-F238E27FC236}">
                <a16:creationId xmlns:a16="http://schemas.microsoft.com/office/drawing/2014/main" id="{D57E72AD-E124-0746-83BE-81C9335D9024}"/>
              </a:ext>
            </a:extLst>
          </p:cNvPr>
          <p:cNvGrpSpPr>
            <a:grpSpLocks/>
          </p:cNvGrpSpPr>
          <p:nvPr/>
        </p:nvGrpSpPr>
        <p:grpSpPr bwMode="auto">
          <a:xfrm>
            <a:off x="6586537" y="3542110"/>
            <a:ext cx="2386013" cy="427434"/>
            <a:chOff x="147565" y="2396561"/>
            <a:chExt cx="3181698" cy="569697"/>
          </a:xfrm>
        </p:grpSpPr>
        <p:sp>
          <p:nvSpPr>
            <p:cNvPr id="15" name="Rectangle 14">
              <a:extLst>
                <a:ext uri="{FF2B5EF4-FFF2-40B4-BE49-F238E27FC236}">
                  <a16:creationId xmlns:a16="http://schemas.microsoft.com/office/drawing/2014/main" id="{F4CC62F4-0DCD-DD43-AC70-36D2B40E41C2}"/>
                </a:ext>
              </a:extLst>
            </p:cNvPr>
            <p:cNvSpPr/>
            <p:nvPr/>
          </p:nvSpPr>
          <p:spPr>
            <a:xfrm>
              <a:off x="234888" y="2396561"/>
              <a:ext cx="3094375" cy="5696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5">
              <a:extLst>
                <a:ext uri="{FF2B5EF4-FFF2-40B4-BE49-F238E27FC236}">
                  <a16:creationId xmlns:a16="http://schemas.microsoft.com/office/drawing/2014/main" id="{119036F3-7AD2-9046-BD3A-80E641572AE3}"/>
                </a:ext>
              </a:extLst>
            </p:cNvPr>
            <p:cNvSpPr/>
            <p:nvPr/>
          </p:nvSpPr>
          <p:spPr>
            <a:xfrm>
              <a:off x="147565" y="2396561"/>
              <a:ext cx="3094376" cy="5696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06680" tIns="106680" rIns="106680" bIns="10668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defRPr/>
              </a:pPr>
              <a:r>
                <a:rPr lang="en-US" altLang="vi-VN">
                  <a:solidFill>
                    <a:srgbClr val="002060"/>
                  </a:solidFill>
                  <a:latin typeface="Times New Roman" panose="02020603050405020304" pitchFamily="18" charset="0"/>
                </a:rPr>
                <a:t>Các đoàn thể</a:t>
              </a:r>
            </a:p>
          </p:txBody>
        </p:sp>
      </p:grpSp>
      <p:sp>
        <p:nvSpPr>
          <p:cNvPr id="17" name="Rectangle 16">
            <a:extLst>
              <a:ext uri="{FF2B5EF4-FFF2-40B4-BE49-F238E27FC236}">
                <a16:creationId xmlns:a16="http://schemas.microsoft.com/office/drawing/2014/main" id="{13254615-82DC-294B-A443-EF4315443759}"/>
              </a:ext>
            </a:extLst>
          </p:cNvPr>
          <p:cNvSpPr/>
          <p:nvPr/>
        </p:nvSpPr>
        <p:spPr>
          <a:xfrm>
            <a:off x="6373417" y="4110038"/>
            <a:ext cx="183356" cy="183356"/>
          </a:xfrm>
          <a:prstGeom prst="rect">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nvGrpSpPr>
          <p:cNvPr id="53257" name="Group 17">
            <a:extLst>
              <a:ext uri="{FF2B5EF4-FFF2-40B4-BE49-F238E27FC236}">
                <a16:creationId xmlns:a16="http://schemas.microsoft.com/office/drawing/2014/main" id="{20E7FBAB-B8AE-E945-8A5B-8284CB4193A5}"/>
              </a:ext>
            </a:extLst>
          </p:cNvPr>
          <p:cNvGrpSpPr>
            <a:grpSpLocks/>
          </p:cNvGrpSpPr>
          <p:nvPr/>
        </p:nvGrpSpPr>
        <p:grpSpPr bwMode="auto">
          <a:xfrm>
            <a:off x="6548438" y="3988594"/>
            <a:ext cx="2495550" cy="427435"/>
            <a:chOff x="235246" y="2396561"/>
            <a:chExt cx="3326899" cy="569697"/>
          </a:xfrm>
        </p:grpSpPr>
        <p:sp>
          <p:nvSpPr>
            <p:cNvPr id="19" name="Rectangle 18">
              <a:extLst>
                <a:ext uri="{FF2B5EF4-FFF2-40B4-BE49-F238E27FC236}">
                  <a16:creationId xmlns:a16="http://schemas.microsoft.com/office/drawing/2014/main" id="{12B3D87F-EB5A-6542-8875-143E318987C3}"/>
                </a:ext>
              </a:extLst>
            </p:cNvPr>
            <p:cNvSpPr/>
            <p:nvPr/>
          </p:nvSpPr>
          <p:spPr>
            <a:xfrm>
              <a:off x="235246" y="2396561"/>
              <a:ext cx="3093572" cy="56969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19">
              <a:extLst>
                <a:ext uri="{FF2B5EF4-FFF2-40B4-BE49-F238E27FC236}">
                  <a16:creationId xmlns:a16="http://schemas.microsoft.com/office/drawing/2014/main" id="{B921028C-1ACD-F747-8D02-35AA69898F83}"/>
                </a:ext>
              </a:extLst>
            </p:cNvPr>
            <p:cNvSpPr/>
            <p:nvPr/>
          </p:nvSpPr>
          <p:spPr>
            <a:xfrm>
              <a:off x="235246" y="2396561"/>
              <a:ext cx="3326899" cy="56969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106680" tIns="106680" rIns="106680" bIns="106680" anchor="ctr"/>
            <a:lstStyle>
              <a:lvl1pPr defTabSz="889000">
                <a:defRPr>
                  <a:solidFill>
                    <a:schemeClr val="tx1"/>
                  </a:solidFill>
                  <a:latin typeface="VNI-Times" pitchFamily="2" charset="0"/>
                  <a:cs typeface="Arial" panose="020B0604020202020204" pitchFamily="34" charset="0"/>
                </a:defRPr>
              </a:lvl1pPr>
              <a:lvl2pPr marL="742950" indent="-285750" defTabSz="889000">
                <a:defRPr>
                  <a:solidFill>
                    <a:schemeClr val="tx1"/>
                  </a:solidFill>
                  <a:latin typeface="VNI-Times" pitchFamily="2" charset="0"/>
                  <a:cs typeface="Arial" panose="020B0604020202020204" pitchFamily="34" charset="0"/>
                </a:defRPr>
              </a:lvl2pPr>
              <a:lvl3pPr marL="1143000" indent="-228600" defTabSz="889000">
                <a:defRPr>
                  <a:solidFill>
                    <a:schemeClr val="tx1"/>
                  </a:solidFill>
                  <a:latin typeface="VNI-Times" pitchFamily="2" charset="0"/>
                  <a:cs typeface="Arial" panose="020B0604020202020204" pitchFamily="34" charset="0"/>
                </a:defRPr>
              </a:lvl3pPr>
              <a:lvl4pPr marL="1600200" indent="-228600" defTabSz="889000">
                <a:defRPr>
                  <a:solidFill>
                    <a:schemeClr val="tx1"/>
                  </a:solidFill>
                  <a:latin typeface="VNI-Times" pitchFamily="2" charset="0"/>
                  <a:cs typeface="Arial" panose="020B0604020202020204" pitchFamily="34" charset="0"/>
                </a:defRPr>
              </a:lvl4pPr>
              <a:lvl5pPr marL="2057400" indent="-228600" defTabSz="889000">
                <a:defRPr>
                  <a:solidFill>
                    <a:schemeClr val="tx1"/>
                  </a:solidFill>
                  <a:latin typeface="VNI-Times" pitchFamily="2" charset="0"/>
                  <a:cs typeface="Arial" panose="020B0604020202020204" pitchFamily="34" charset="0"/>
                </a:defRPr>
              </a:lvl5pPr>
              <a:lvl6pPr marL="25146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8890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nSpc>
                  <a:spcPct val="90000"/>
                </a:lnSpc>
                <a:spcAft>
                  <a:spcPct val="35000"/>
                </a:spcAft>
                <a:defRPr/>
              </a:pPr>
              <a:r>
                <a:rPr lang="en-US" altLang="vi-VN">
                  <a:solidFill>
                    <a:srgbClr val="002060"/>
                  </a:solidFill>
                  <a:latin typeface="Times New Roman" panose="02020603050405020304" pitchFamily="18" charset="0"/>
                </a:rPr>
                <a:t>Các tổ chức xã hội khác</a:t>
              </a:r>
            </a:p>
          </p:txBody>
        </p:sp>
      </p:grpSp>
      <p:sp>
        <p:nvSpPr>
          <p:cNvPr id="22" name="TextBox 6">
            <a:extLst>
              <a:ext uri="{FF2B5EF4-FFF2-40B4-BE49-F238E27FC236}">
                <a16:creationId xmlns:a16="http://schemas.microsoft.com/office/drawing/2014/main" id="{4B15568A-6A74-0244-A277-8F97CC33FEDB}"/>
              </a:ext>
            </a:extLst>
          </p:cNvPr>
          <p:cNvSpPr txBox="1">
            <a:spLocks noChangeArrowheads="1"/>
          </p:cNvSpPr>
          <p:nvPr/>
        </p:nvSpPr>
        <p:spPr bwMode="auto">
          <a:xfrm>
            <a:off x="457200" y="1799284"/>
            <a:ext cx="28110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tư</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tưởng</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xã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hội</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những</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thiết</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chế</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xã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hội</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tương</a:t>
            </a:r>
            <a:r>
              <a:rPr lang="en-US" altLang="en-US" sz="24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ứng</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23" name="TextBox 6">
            <a:extLst>
              <a:ext uri="{FF2B5EF4-FFF2-40B4-BE49-F238E27FC236}">
                <a16:creationId xmlns:a16="http://schemas.microsoft.com/office/drawing/2014/main" id="{F3C46969-50AB-A94B-BC89-842A5C995AD8}"/>
              </a:ext>
            </a:extLst>
          </p:cNvPr>
          <p:cNvSpPr txBox="1">
            <a:spLocks noChangeArrowheads="1"/>
          </p:cNvSpPr>
          <p:nvPr/>
        </p:nvSpPr>
        <p:spPr bwMode="auto">
          <a:xfrm>
            <a:off x="204788" y="823912"/>
            <a:ext cx="41219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kiến trúc thượng tầng :  </a:t>
            </a:r>
          </a:p>
        </p:txBody>
      </p:sp>
      <p:sp>
        <p:nvSpPr>
          <p:cNvPr id="24" name="TextBox 6">
            <a:extLst>
              <a:ext uri="{FF2B5EF4-FFF2-40B4-BE49-F238E27FC236}">
                <a16:creationId xmlns:a16="http://schemas.microsoft.com/office/drawing/2014/main" id="{4F365A8A-6FBB-1740-8A14-3E2F5B26C365}"/>
              </a:ext>
            </a:extLst>
          </p:cNvPr>
          <p:cNvSpPr txBox="1">
            <a:spLocks noChangeArrowheads="1"/>
          </p:cNvSpPr>
          <p:nvPr/>
        </p:nvSpPr>
        <p:spPr bwMode="auto">
          <a:xfrm>
            <a:off x="4585097" y="825103"/>
            <a:ext cx="390405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Cấu trúc kiến trúc thượng tầng  </a:t>
            </a:r>
          </a:p>
        </p:txBody>
      </p:sp>
      <p:cxnSp>
        <p:nvCxnSpPr>
          <p:cNvPr id="26" name="Straight Connector 25">
            <a:extLst>
              <a:ext uri="{FF2B5EF4-FFF2-40B4-BE49-F238E27FC236}">
                <a16:creationId xmlns:a16="http://schemas.microsoft.com/office/drawing/2014/main" id="{B9A971D3-7487-CE4B-AAB4-41E5D218ACDE}"/>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27" name="Straight Connector 26">
            <a:extLst>
              <a:ext uri="{FF2B5EF4-FFF2-40B4-BE49-F238E27FC236}">
                <a16:creationId xmlns:a16="http://schemas.microsoft.com/office/drawing/2014/main" id="{4F932113-FC60-3145-BD2C-5FB639752B34}"/>
              </a:ext>
            </a:extLst>
          </p:cNvPr>
          <p:cNvCxnSpPr/>
          <p:nvPr/>
        </p:nvCxnSpPr>
        <p:spPr>
          <a:xfrm>
            <a:off x="146804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EF2D9E12-5764-E442-A934-ADEEC46E17F6}"/>
              </a:ext>
            </a:extLst>
          </p:cNvPr>
          <p:cNvSpPr>
            <a:spLocks noGrp="1"/>
          </p:cNvSpPr>
          <p:nvPr>
            <p:ph type="dt" sz="quarter" idx="12"/>
          </p:nvPr>
        </p:nvSpPr>
        <p:spPr/>
        <p:txBody>
          <a:bodyPr/>
          <a:lstStyle/>
          <a:p>
            <a:pPr>
              <a:defRPr/>
            </a:pPr>
            <a:fld id="{C9B3B49C-B838-415D-8411-0618178F6A89}" type="datetime1">
              <a:rPr lang="en-US"/>
              <a:pPr>
                <a:defRPr/>
              </a:pPr>
              <a:t>10/28/22</a:t>
            </a:fld>
            <a:endParaRPr lang="en-US"/>
          </a:p>
        </p:txBody>
      </p:sp>
      <p:sp>
        <p:nvSpPr>
          <p:cNvPr id="3" name="Footer Placeholder 2">
            <a:extLst>
              <a:ext uri="{FF2B5EF4-FFF2-40B4-BE49-F238E27FC236}">
                <a16:creationId xmlns:a16="http://schemas.microsoft.com/office/drawing/2014/main" id="{D8759B59-C99B-8E4F-B9BE-BC35FA263BAB}"/>
              </a:ext>
            </a:extLst>
          </p:cNvPr>
          <p:cNvSpPr>
            <a:spLocks noGrp="1"/>
          </p:cNvSpPr>
          <p:nvPr>
            <p:ph type="ftr" sz="quarter" idx="10"/>
          </p:nvPr>
        </p:nvSpPr>
        <p:spPr/>
        <p:txBody>
          <a:bodyPr/>
          <a:lstStyle/>
          <a:p>
            <a:pPr>
              <a:defRPr/>
            </a:pPr>
            <a:r>
              <a:rPr lang="vi-VN"/>
              <a:t>306102- Chương 3</a:t>
            </a:r>
            <a:endParaRPr lang="en-US"/>
          </a:p>
        </p:txBody>
      </p:sp>
      <p:sp>
        <p:nvSpPr>
          <p:cNvPr id="53265" name="Slide Number Placeholder 28">
            <a:extLst>
              <a:ext uri="{FF2B5EF4-FFF2-40B4-BE49-F238E27FC236}">
                <a16:creationId xmlns:a16="http://schemas.microsoft.com/office/drawing/2014/main" id="{7807B911-C870-0149-8E4D-BE7D3E677E2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61FA7C7-BCA8-3C47-B08F-66CC82306C60}" type="slidenum">
              <a:rPr lang="en-US" altLang="vi-VN" smtClean="0">
                <a:solidFill>
                  <a:srgbClr val="1F5281"/>
                </a:solidFill>
              </a:rPr>
              <a:pPr/>
              <a:t>20</a:t>
            </a:fld>
            <a:endParaRPr lang="en-US" altLang="vi-VN">
              <a:solidFill>
                <a:srgbClr val="1F5281"/>
              </a:solidFill>
            </a:endParaRPr>
          </a:p>
        </p:txBody>
      </p:sp>
      <p:sp>
        <p:nvSpPr>
          <p:cNvPr id="28" name="Title 1">
            <a:extLst>
              <a:ext uri="{FF2B5EF4-FFF2-40B4-BE49-F238E27FC236}">
                <a16:creationId xmlns:a16="http://schemas.microsoft.com/office/drawing/2014/main" id="{15D863ED-578F-D441-821C-C5F3B805EEB8}"/>
              </a:ext>
            </a:extLst>
          </p:cNvPr>
          <p:cNvSpPr txBox="1">
            <a:spLocks noChangeArrowheads="1"/>
          </p:cNvSpPr>
          <p:nvPr/>
        </p:nvSpPr>
        <p:spPr bwMode="auto">
          <a:xfrm>
            <a:off x="1543050" y="0"/>
            <a:ext cx="7486650" cy="715566"/>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3. Biện chứng giữa cơ sở hạ tầng và kiến trúc thượng tầng</a:t>
            </a:r>
          </a:p>
        </p:txBody>
      </p:sp>
    </p:spTree>
    <p:extLst>
      <p:ext uri="{BB962C8B-B14F-4D97-AF65-F5344CB8AC3E}">
        <p14:creationId xmlns:p14="http://schemas.microsoft.com/office/powerpoint/2010/main" val="2015484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Date Placeholder 4">
            <a:extLst>
              <a:ext uri="{FF2B5EF4-FFF2-40B4-BE49-F238E27FC236}">
                <a16:creationId xmlns:a16="http://schemas.microsoft.com/office/drawing/2014/main" id="{267E2567-9003-784D-ACE6-DE8DBA478D1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8D2AB8D-D408-EC4E-9EA5-7ADC05DBEE27}"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54274" name="Footer Placeholder 3">
            <a:extLst>
              <a:ext uri="{FF2B5EF4-FFF2-40B4-BE49-F238E27FC236}">
                <a16:creationId xmlns:a16="http://schemas.microsoft.com/office/drawing/2014/main" id="{F12F9EA3-BFD5-9D45-BB8E-70621F2DAB1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54275" name="TextBox 6">
            <a:extLst>
              <a:ext uri="{FF2B5EF4-FFF2-40B4-BE49-F238E27FC236}">
                <a16:creationId xmlns:a16="http://schemas.microsoft.com/office/drawing/2014/main" id="{C55A3A8A-6383-D348-97F4-B58D8E8F0C4D}"/>
              </a:ext>
            </a:extLst>
          </p:cNvPr>
          <p:cNvSpPr txBox="1">
            <a:spLocks noChangeArrowheads="1"/>
          </p:cNvSpPr>
          <p:nvPr/>
        </p:nvSpPr>
        <p:spPr bwMode="auto">
          <a:xfrm>
            <a:off x="440532" y="1147762"/>
            <a:ext cx="83284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Quy luật về mối quan hệ biện chứng giữa CSHT và KTTT của xã hội   </a:t>
            </a:r>
          </a:p>
        </p:txBody>
      </p:sp>
      <p:grpSp>
        <p:nvGrpSpPr>
          <p:cNvPr id="54276" name="Group 7">
            <a:extLst>
              <a:ext uri="{FF2B5EF4-FFF2-40B4-BE49-F238E27FC236}">
                <a16:creationId xmlns:a16="http://schemas.microsoft.com/office/drawing/2014/main" id="{BAE6094A-6A17-4546-B823-99836D0BC9CE}"/>
              </a:ext>
            </a:extLst>
          </p:cNvPr>
          <p:cNvGrpSpPr>
            <a:grpSpLocks/>
          </p:cNvGrpSpPr>
          <p:nvPr/>
        </p:nvGrpSpPr>
        <p:grpSpPr bwMode="auto">
          <a:xfrm>
            <a:off x="559594" y="1729979"/>
            <a:ext cx="8012906" cy="2599134"/>
            <a:chOff x="746760" y="2727960"/>
            <a:chExt cx="10683240" cy="3465538"/>
          </a:xfrm>
        </p:grpSpPr>
        <p:grpSp>
          <p:nvGrpSpPr>
            <p:cNvPr id="54279" name="Group 8">
              <a:extLst>
                <a:ext uri="{FF2B5EF4-FFF2-40B4-BE49-F238E27FC236}">
                  <a16:creationId xmlns:a16="http://schemas.microsoft.com/office/drawing/2014/main" id="{361C622A-C15B-6F43-B14B-FAEC0EDD6F3F}"/>
                </a:ext>
              </a:extLst>
            </p:cNvPr>
            <p:cNvGrpSpPr>
              <a:grpSpLocks/>
            </p:cNvGrpSpPr>
            <p:nvPr/>
          </p:nvGrpSpPr>
          <p:grpSpPr bwMode="auto">
            <a:xfrm>
              <a:off x="746760" y="2743200"/>
              <a:ext cx="10683240" cy="3450298"/>
              <a:chOff x="746760" y="2743200"/>
              <a:chExt cx="10683240" cy="3450298"/>
            </a:xfrm>
          </p:grpSpPr>
          <p:graphicFrame>
            <p:nvGraphicFramePr>
              <p:cNvPr id="11" name="Diagram 10">
                <a:extLst>
                  <a:ext uri="{FF2B5EF4-FFF2-40B4-BE49-F238E27FC236}">
                    <a16:creationId xmlns:a16="http://schemas.microsoft.com/office/drawing/2014/main" id="{27EF589F-E9DC-AE46-9900-2199590092C5}"/>
                  </a:ext>
                </a:extLst>
              </p:cNvPr>
              <p:cNvGraphicFramePr/>
              <p:nvPr/>
            </p:nvGraphicFramePr>
            <p:xfrm>
              <a:off x="975360" y="2743200"/>
              <a:ext cx="10454640" cy="3395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4282" name="Picture 11">
                <a:extLst>
                  <a:ext uri="{FF2B5EF4-FFF2-40B4-BE49-F238E27FC236}">
                    <a16:creationId xmlns:a16="http://schemas.microsoft.com/office/drawing/2014/main" id="{29A46529-D8A0-1147-AB56-CB1DE7B89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 y="5157088"/>
                <a:ext cx="3447599" cy="103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0" name="TextBox 9">
              <a:extLst>
                <a:ext uri="{FF2B5EF4-FFF2-40B4-BE49-F238E27FC236}">
                  <a16:creationId xmlns:a16="http://schemas.microsoft.com/office/drawing/2014/main" id="{2C9AC9EA-37D3-E944-8D1A-BBE255EC608F}"/>
                </a:ext>
              </a:extLst>
            </p:cNvPr>
            <p:cNvSpPr txBox="1">
              <a:spLocks noChangeArrowheads="1"/>
            </p:cNvSpPr>
            <p:nvPr/>
          </p:nvSpPr>
          <p:spPr bwMode="auto">
            <a:xfrm>
              <a:off x="4632960" y="2727960"/>
              <a:ext cx="6797040" cy="11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400" b="1">
                  <a:solidFill>
                    <a:srgbClr val="000000"/>
                  </a:solidFill>
                  <a:latin typeface="Times New Roman" panose="02020603050405020304" pitchFamily="18" charset="0"/>
                </a:rPr>
                <a:t>* Quy luật cơ bản nhất của sự vận động và phát triển lịch sử xã hội. </a:t>
              </a:r>
            </a:p>
          </p:txBody>
        </p:sp>
      </p:grpSp>
      <p:sp>
        <p:nvSpPr>
          <p:cNvPr id="54277" name="Slide Number Placeholder 1">
            <a:extLst>
              <a:ext uri="{FF2B5EF4-FFF2-40B4-BE49-F238E27FC236}">
                <a16:creationId xmlns:a16="http://schemas.microsoft.com/office/drawing/2014/main" id="{72646101-89EA-3441-A138-45CBA4BA0D5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8C6655E-327E-6147-9C2A-133564ED4EF9}" type="slidenum">
              <a:rPr lang="en-US" altLang="vi-VN" smtClean="0">
                <a:solidFill>
                  <a:srgbClr val="898989"/>
                </a:solidFill>
                <a:latin typeface="Arial" panose="020B0604020202020204" pitchFamily="34" charset="0"/>
              </a:rPr>
              <a:pPr/>
              <a:t>21</a:t>
            </a:fld>
            <a:endParaRPr lang="en-US" altLang="vi-VN">
              <a:solidFill>
                <a:srgbClr val="898989"/>
              </a:solidFill>
              <a:latin typeface="Arial" panose="020B0604020202020204" pitchFamily="34" charset="0"/>
            </a:endParaRPr>
          </a:p>
        </p:txBody>
      </p:sp>
      <p:sp>
        <p:nvSpPr>
          <p:cNvPr id="16" name="Title 1">
            <a:extLst>
              <a:ext uri="{FF2B5EF4-FFF2-40B4-BE49-F238E27FC236}">
                <a16:creationId xmlns:a16="http://schemas.microsoft.com/office/drawing/2014/main" id="{66841136-8BE3-2843-B49E-5A8ADB7BE07C}"/>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3. Biện chứng giữa cơ sở hạ tầng và kiến trúc thượng tầng</a:t>
            </a:r>
          </a:p>
        </p:txBody>
      </p:sp>
    </p:spTree>
    <p:extLst>
      <p:ext uri="{BB962C8B-B14F-4D97-AF65-F5344CB8AC3E}">
        <p14:creationId xmlns:p14="http://schemas.microsoft.com/office/powerpoint/2010/main" val="49340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2">
            <a:extLst>
              <a:ext uri="{FF2B5EF4-FFF2-40B4-BE49-F238E27FC236}">
                <a16:creationId xmlns:a16="http://schemas.microsoft.com/office/drawing/2014/main" id="{C89EE9F6-D932-6F44-BF19-99889F0BB700}"/>
              </a:ext>
            </a:extLst>
          </p:cNvPr>
          <p:cNvSpPr txBox="1">
            <a:spLocks noChangeArrowheads="1"/>
          </p:cNvSpPr>
          <p:nvPr/>
        </p:nvSpPr>
        <p:spPr bwMode="auto">
          <a:xfrm>
            <a:off x="1468041" y="1108472"/>
            <a:ext cx="75152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Quy luật về mối quan hệ biện chứng giữa CSHT và KTTT của XH</a:t>
            </a:r>
          </a:p>
        </p:txBody>
      </p:sp>
      <p:sp>
        <p:nvSpPr>
          <p:cNvPr id="55298" name="TextBox 14">
            <a:extLst>
              <a:ext uri="{FF2B5EF4-FFF2-40B4-BE49-F238E27FC236}">
                <a16:creationId xmlns:a16="http://schemas.microsoft.com/office/drawing/2014/main" id="{C7F64711-4864-8B4B-840E-F06CC7F19646}"/>
              </a:ext>
            </a:extLst>
          </p:cNvPr>
          <p:cNvSpPr txBox="1">
            <a:spLocks noChangeArrowheads="1"/>
          </p:cNvSpPr>
          <p:nvPr/>
        </p:nvSpPr>
        <p:spPr bwMode="auto">
          <a:xfrm>
            <a:off x="208360" y="1866900"/>
            <a:ext cx="19240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Mối quan hệ biện chứng giữa CSHT và KTTT của xã hội   </a:t>
            </a:r>
          </a:p>
        </p:txBody>
      </p:sp>
      <p:grpSp>
        <p:nvGrpSpPr>
          <p:cNvPr id="25" name="Group 24">
            <a:extLst>
              <a:ext uri="{FF2B5EF4-FFF2-40B4-BE49-F238E27FC236}">
                <a16:creationId xmlns:a16="http://schemas.microsoft.com/office/drawing/2014/main" id="{D48E0F7F-B33B-054B-AAB8-3DF61A57E860}"/>
              </a:ext>
            </a:extLst>
          </p:cNvPr>
          <p:cNvGrpSpPr/>
          <p:nvPr/>
        </p:nvGrpSpPr>
        <p:grpSpPr>
          <a:xfrm>
            <a:off x="2320900" y="1782647"/>
            <a:ext cx="4714763" cy="1953258"/>
            <a:chOff x="3459230" y="2232411"/>
            <a:chExt cx="6286350" cy="2860838"/>
          </a:xfrm>
          <a:solidFill>
            <a:schemeClr val="accent5">
              <a:lumMod val="20000"/>
              <a:lumOff val="80000"/>
            </a:schemeClr>
          </a:solidFill>
        </p:grpSpPr>
        <p:sp>
          <p:nvSpPr>
            <p:cNvPr id="26" name="TextBox 25">
              <a:extLst>
                <a:ext uri="{FF2B5EF4-FFF2-40B4-BE49-F238E27FC236}">
                  <a16:creationId xmlns:a16="http://schemas.microsoft.com/office/drawing/2014/main" id="{D6E9E07E-A8F4-574D-918B-4662664C83EC}"/>
                </a:ext>
              </a:extLst>
            </p:cNvPr>
            <p:cNvSpPr txBox="1"/>
            <p:nvPr/>
          </p:nvSpPr>
          <p:spPr>
            <a:xfrm>
              <a:off x="3459230" y="2232411"/>
              <a:ext cx="6286350" cy="540942"/>
            </a:xfrm>
            <a:prstGeom prst="rect">
              <a:avLst/>
            </a:prstGeom>
            <a:grpFill/>
            <a:ln w="28575">
              <a:solidFill>
                <a:schemeClr val="tx1"/>
              </a:solidFill>
            </a:ln>
          </p:spPr>
          <p:txBody>
            <a:bodyPr>
              <a:spAutoFit/>
            </a:bodyPr>
            <a:lstStyle/>
            <a:p>
              <a:pPr>
                <a:defRPr/>
              </a:pPr>
              <a:endParaRPr lang="en-US" dirty="0"/>
            </a:p>
          </p:txBody>
        </p:sp>
        <p:grpSp>
          <p:nvGrpSpPr>
            <p:cNvPr id="27" name="Group 26">
              <a:extLst>
                <a:ext uri="{FF2B5EF4-FFF2-40B4-BE49-F238E27FC236}">
                  <a16:creationId xmlns:a16="http://schemas.microsoft.com/office/drawing/2014/main" id="{52586F16-1213-524F-8AF7-62548B8D3088}"/>
                </a:ext>
              </a:extLst>
            </p:cNvPr>
            <p:cNvGrpSpPr/>
            <p:nvPr/>
          </p:nvGrpSpPr>
          <p:grpSpPr>
            <a:xfrm>
              <a:off x="3982452" y="2260950"/>
              <a:ext cx="5185612" cy="2832299"/>
              <a:chOff x="3982451" y="2549706"/>
              <a:chExt cx="5185612" cy="2832299"/>
            </a:xfrm>
            <a:grpFill/>
          </p:grpSpPr>
          <p:sp>
            <p:nvSpPr>
              <p:cNvPr id="29" name="Rectangle 28">
                <a:extLst>
                  <a:ext uri="{FF2B5EF4-FFF2-40B4-BE49-F238E27FC236}">
                    <a16:creationId xmlns:a16="http://schemas.microsoft.com/office/drawing/2014/main" id="{E7134573-0A0A-7C45-9FF3-C4C57D17D0C6}"/>
                  </a:ext>
                </a:extLst>
              </p:cNvPr>
              <p:cNvSpPr/>
              <p:nvPr/>
            </p:nvSpPr>
            <p:spPr>
              <a:xfrm>
                <a:off x="4865106" y="4213690"/>
                <a:ext cx="3475790" cy="116831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C</a:t>
                </a:r>
                <a:r>
                  <a:rPr lang="vi-VN"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Ơ SỞ HẠ TẦNG</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30" name="Rectangle 29">
                <a:extLst>
                  <a:ext uri="{FF2B5EF4-FFF2-40B4-BE49-F238E27FC236}">
                    <a16:creationId xmlns:a16="http://schemas.microsoft.com/office/drawing/2014/main" id="{C4FC982F-07CE-194F-89C5-0E3661E5E79E}"/>
                  </a:ext>
                </a:extLst>
              </p:cNvPr>
              <p:cNvSpPr/>
              <p:nvPr/>
            </p:nvSpPr>
            <p:spPr>
              <a:xfrm>
                <a:off x="4853074" y="2549706"/>
                <a:ext cx="3475790" cy="116831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K</a:t>
                </a:r>
                <a:r>
                  <a:rPr lang="vi-VN"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IẾN TRÚC THƯỢNG TẦNG</a:t>
                </a:r>
                <a:r>
                  <a:rPr lang="en-US" sz="2100"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a:solidFill>
                      <a:schemeClr val="tx2"/>
                    </a:solidFill>
                    <a:latin typeface="Times New Roman" panose="02020603050405020304" pitchFamily="18" charset="0"/>
                    <a:ea typeface="Tahoma" panose="020B0604030504040204" pitchFamily="34" charset="0"/>
                    <a:cs typeface="Times New Roman" panose="02020603050405020304" pitchFamily="18" charset="0"/>
                  </a:rPr>
                  <a:t> </a:t>
                </a:r>
              </a:p>
            </p:txBody>
          </p:sp>
          <p:sp>
            <p:nvSpPr>
              <p:cNvPr id="31" name="Curved Left Arrow 30">
                <a:extLst>
                  <a:ext uri="{FF2B5EF4-FFF2-40B4-BE49-F238E27FC236}">
                    <a16:creationId xmlns:a16="http://schemas.microsoft.com/office/drawing/2014/main" id="{0E16042F-1B8A-194C-B6DD-42D3C7977010}"/>
                  </a:ext>
                </a:extLst>
              </p:cNvPr>
              <p:cNvSpPr/>
              <p:nvPr/>
            </p:nvSpPr>
            <p:spPr>
              <a:xfrm>
                <a:off x="8328864" y="2987363"/>
                <a:ext cx="839199" cy="1993711"/>
              </a:xfrm>
              <a:prstGeom prst="curvedLeftArrow">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32" name="Curved Left Arrow 31">
                <a:extLst>
                  <a:ext uri="{FF2B5EF4-FFF2-40B4-BE49-F238E27FC236}">
                    <a16:creationId xmlns:a16="http://schemas.microsoft.com/office/drawing/2014/main" id="{BD536431-273B-2843-A7B1-B081D44B5004}"/>
                  </a:ext>
                </a:extLst>
              </p:cNvPr>
              <p:cNvSpPr/>
              <p:nvPr/>
            </p:nvSpPr>
            <p:spPr>
              <a:xfrm rot="10800000">
                <a:off x="3982451" y="2816660"/>
                <a:ext cx="870621" cy="2164414"/>
              </a:xfrm>
              <a:prstGeom prst="curvedLeftArrow">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grpSp>
      </p:grpSp>
      <p:grpSp>
        <p:nvGrpSpPr>
          <p:cNvPr id="55300" name="Group 34">
            <a:extLst>
              <a:ext uri="{FF2B5EF4-FFF2-40B4-BE49-F238E27FC236}">
                <a16:creationId xmlns:a16="http://schemas.microsoft.com/office/drawing/2014/main" id="{4C7050FD-C5BF-8744-8EDA-04098D1485E2}"/>
              </a:ext>
            </a:extLst>
          </p:cNvPr>
          <p:cNvGrpSpPr>
            <a:grpSpLocks/>
          </p:cNvGrpSpPr>
          <p:nvPr/>
        </p:nvGrpSpPr>
        <p:grpSpPr bwMode="auto">
          <a:xfrm>
            <a:off x="2309233" y="1782365"/>
            <a:ext cx="4743421" cy="2094309"/>
            <a:chOff x="3016840" y="2226548"/>
            <a:chExt cx="6324539" cy="2792123"/>
          </a:xfrm>
        </p:grpSpPr>
        <p:sp>
          <p:nvSpPr>
            <p:cNvPr id="33" name="TextBox 32">
              <a:extLst>
                <a:ext uri="{FF2B5EF4-FFF2-40B4-BE49-F238E27FC236}">
                  <a16:creationId xmlns:a16="http://schemas.microsoft.com/office/drawing/2014/main" id="{09D39F44-3D90-1449-ABF3-D65E2F5059BF}"/>
                </a:ext>
              </a:extLst>
            </p:cNvPr>
            <p:cNvSpPr txBox="1"/>
            <p:nvPr/>
          </p:nvSpPr>
          <p:spPr>
            <a:xfrm rot="5400000">
              <a:off x="2106511" y="3328945"/>
              <a:ext cx="2374654" cy="55399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effectLst>
                    <a:outerShdw blurRad="38100" dist="38100" dir="2700000" algn="tl">
                      <a:srgbClr val="C0C0C0"/>
                    </a:outerShdw>
                  </a:effectLst>
                  <a:latin typeface="Times New Roman" panose="02020603050405020304" pitchFamily="18" charset="0"/>
                </a:rPr>
                <a:t>Quyết định</a:t>
              </a:r>
            </a:p>
          </p:txBody>
        </p:sp>
        <p:sp>
          <p:nvSpPr>
            <p:cNvPr id="34" name="TextBox 33">
              <a:extLst>
                <a:ext uri="{FF2B5EF4-FFF2-40B4-BE49-F238E27FC236}">
                  <a16:creationId xmlns:a16="http://schemas.microsoft.com/office/drawing/2014/main" id="{1C32ED7A-64C1-7A41-BD64-3F5C3079731F}"/>
                </a:ext>
              </a:extLst>
            </p:cNvPr>
            <p:cNvSpPr txBox="1"/>
            <p:nvPr/>
          </p:nvSpPr>
          <p:spPr>
            <a:xfrm rot="5400000">
              <a:off x="7668320" y="3345612"/>
              <a:ext cx="2792123" cy="553995"/>
            </a:xfrm>
            <a:prstGeom prst="rect">
              <a:avLst/>
            </a:prstGeom>
            <a:noFill/>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a:solidFill>
                    <a:srgbClr val="000000"/>
                  </a:solidFill>
                  <a:effectLst>
                    <a:outerShdw blurRad="38100" dist="38100" dir="2700000" algn="tl">
                      <a:srgbClr val="C0C0C0"/>
                    </a:outerShdw>
                  </a:effectLst>
                  <a:latin typeface="Times New Roman" panose="02020603050405020304" pitchFamily="18" charset="0"/>
                </a:rPr>
                <a:t>Tác động trở lại</a:t>
              </a:r>
            </a:p>
          </p:txBody>
        </p:sp>
      </p:grpSp>
      <p:sp>
        <p:nvSpPr>
          <p:cNvPr id="55301" name="TextBox 35">
            <a:extLst>
              <a:ext uri="{FF2B5EF4-FFF2-40B4-BE49-F238E27FC236}">
                <a16:creationId xmlns:a16="http://schemas.microsoft.com/office/drawing/2014/main" id="{958CACC2-7594-ED4B-A653-290AD65235CA}"/>
              </a:ext>
            </a:extLst>
          </p:cNvPr>
          <p:cNvSpPr txBox="1">
            <a:spLocks noChangeArrowheads="1"/>
          </p:cNvSpPr>
          <p:nvPr/>
        </p:nvSpPr>
        <p:spPr bwMode="auto">
          <a:xfrm>
            <a:off x="833438" y="3751660"/>
            <a:ext cx="75176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Cơ sở hạ tầng</a:t>
            </a:r>
            <a:r>
              <a:rPr lang="en-US"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và k</a:t>
            </a:r>
            <a:r>
              <a:rPr lang="vi-VN"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iến trúc thượng tầng</a:t>
            </a:r>
            <a:r>
              <a:rPr lang="en-US"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là hai mặt cơ bản của xã hội gắn bó hữu cơ, có quan hệ biện chứng với nhau.   </a:t>
            </a:r>
          </a:p>
        </p:txBody>
      </p:sp>
      <p:sp>
        <p:nvSpPr>
          <p:cNvPr id="55302" name="Date Placeholder 1">
            <a:extLst>
              <a:ext uri="{FF2B5EF4-FFF2-40B4-BE49-F238E27FC236}">
                <a16:creationId xmlns:a16="http://schemas.microsoft.com/office/drawing/2014/main" id="{D17A06CB-4C0F-D04E-9F2C-179D6CD593E7}"/>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665EFA1-1B74-8448-9FDD-AA0FBB407A7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5303" name="Footer Placeholder 2">
            <a:extLst>
              <a:ext uri="{FF2B5EF4-FFF2-40B4-BE49-F238E27FC236}">
                <a16:creationId xmlns:a16="http://schemas.microsoft.com/office/drawing/2014/main" id="{01C5C378-C1F1-2249-972A-CD51B6A24C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55304" name="Slide Number Placeholder 3">
            <a:extLst>
              <a:ext uri="{FF2B5EF4-FFF2-40B4-BE49-F238E27FC236}">
                <a16:creationId xmlns:a16="http://schemas.microsoft.com/office/drawing/2014/main" id="{07F0C7F0-DA97-F447-BF98-18DA42BD75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5D531A7-FB1A-9C4C-B5DB-3AD5B359F804}" type="slidenum">
              <a:rPr lang="en-US" altLang="vi-VN" smtClean="0">
                <a:solidFill>
                  <a:srgbClr val="898989"/>
                </a:solidFill>
                <a:latin typeface="Arial" panose="020B0604020202020204" pitchFamily="34" charset="0"/>
              </a:rPr>
              <a:pPr/>
              <a:t>22</a:t>
            </a:fld>
            <a:endParaRPr lang="en-US" altLang="vi-VN">
              <a:solidFill>
                <a:srgbClr val="898989"/>
              </a:solidFill>
              <a:latin typeface="Arial" panose="020B0604020202020204" pitchFamily="34" charset="0"/>
            </a:endParaRPr>
          </a:p>
        </p:txBody>
      </p:sp>
      <p:sp>
        <p:nvSpPr>
          <p:cNvPr id="20" name="Title 1">
            <a:extLst>
              <a:ext uri="{FF2B5EF4-FFF2-40B4-BE49-F238E27FC236}">
                <a16:creationId xmlns:a16="http://schemas.microsoft.com/office/drawing/2014/main" id="{088701AB-C0C0-8C4C-AB55-E106F51F12F4}"/>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3. Biện chứng giữa cơ sở hạ tầng và kiến trúc thượng tầng</a:t>
            </a:r>
          </a:p>
        </p:txBody>
      </p:sp>
    </p:spTree>
    <p:extLst>
      <p:ext uri="{BB962C8B-B14F-4D97-AF65-F5344CB8AC3E}">
        <p14:creationId xmlns:p14="http://schemas.microsoft.com/office/powerpoint/2010/main" val="2308405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Date Placeholder 4">
            <a:extLst>
              <a:ext uri="{FF2B5EF4-FFF2-40B4-BE49-F238E27FC236}">
                <a16:creationId xmlns:a16="http://schemas.microsoft.com/office/drawing/2014/main" id="{D38E4C42-A38A-8643-A29D-06678893F41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B3FA60A-860F-8B43-AC1D-0EC2B90116FA}"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56322" name="Footer Placeholder 3">
            <a:extLst>
              <a:ext uri="{FF2B5EF4-FFF2-40B4-BE49-F238E27FC236}">
                <a16:creationId xmlns:a16="http://schemas.microsoft.com/office/drawing/2014/main" id="{B689E46B-980E-E649-8683-CE407AB04F7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grpSp>
        <p:nvGrpSpPr>
          <p:cNvPr id="56323" name="Group 5">
            <a:extLst>
              <a:ext uri="{FF2B5EF4-FFF2-40B4-BE49-F238E27FC236}">
                <a16:creationId xmlns:a16="http://schemas.microsoft.com/office/drawing/2014/main" id="{1CA89785-EBEB-C74B-90CC-8483CA230948}"/>
              </a:ext>
            </a:extLst>
          </p:cNvPr>
          <p:cNvGrpSpPr>
            <a:grpSpLocks/>
          </p:cNvGrpSpPr>
          <p:nvPr/>
        </p:nvGrpSpPr>
        <p:grpSpPr bwMode="auto">
          <a:xfrm>
            <a:off x="457200" y="1640681"/>
            <a:ext cx="4805363" cy="1120379"/>
            <a:chOff x="563741" y="2705624"/>
            <a:chExt cx="4842323" cy="1491062"/>
          </a:xfrm>
        </p:grpSpPr>
        <p:sp>
          <p:nvSpPr>
            <p:cNvPr id="7" name="Rectangle 6">
              <a:extLst>
                <a:ext uri="{FF2B5EF4-FFF2-40B4-BE49-F238E27FC236}">
                  <a16:creationId xmlns:a16="http://schemas.microsoft.com/office/drawing/2014/main" id="{5F2DFB31-EE2B-D742-9A23-5846EFD1CB49}"/>
                </a:ext>
              </a:extLst>
            </p:cNvPr>
            <p:cNvSpPr/>
            <p:nvPr/>
          </p:nvSpPr>
          <p:spPr>
            <a:xfrm>
              <a:off x="563741" y="2705624"/>
              <a:ext cx="4787133" cy="10109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a:extLst>
                <a:ext uri="{FF2B5EF4-FFF2-40B4-BE49-F238E27FC236}">
                  <a16:creationId xmlns:a16="http://schemas.microsoft.com/office/drawing/2014/main" id="{36C6A487-8E01-6842-A318-A6FE171BC6FD}"/>
                </a:ext>
              </a:extLst>
            </p:cNvPr>
            <p:cNvSpPr/>
            <p:nvPr/>
          </p:nvSpPr>
          <p:spPr>
            <a:xfrm>
              <a:off x="618931" y="3185743"/>
              <a:ext cx="4787133" cy="10109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34290" tIns="22860" rIns="34290" bIns="22860" anchor="ctr"/>
            <a:lstStyle>
              <a:lvl1pPr defTabSz="1066800">
                <a:defRPr>
                  <a:solidFill>
                    <a:schemeClr val="tx1"/>
                  </a:solidFill>
                  <a:latin typeface="VNI-Times" pitchFamily="2" charset="0"/>
                  <a:cs typeface="Arial" panose="020B0604020202020204" pitchFamily="34" charset="0"/>
                </a:defRPr>
              </a:lvl1pPr>
              <a:lvl2pPr marL="742950" indent="-285750" defTabSz="1066800">
                <a:defRPr>
                  <a:solidFill>
                    <a:schemeClr val="tx1"/>
                  </a:solidFill>
                  <a:latin typeface="VNI-Times" pitchFamily="2" charset="0"/>
                  <a:cs typeface="Arial" panose="020B0604020202020204" pitchFamily="34" charset="0"/>
                </a:defRPr>
              </a:lvl2pPr>
              <a:lvl3pPr marL="1143000" indent="-228600" defTabSz="1066800">
                <a:defRPr>
                  <a:solidFill>
                    <a:schemeClr val="tx1"/>
                  </a:solidFill>
                  <a:latin typeface="VNI-Times" pitchFamily="2" charset="0"/>
                  <a:cs typeface="Arial" panose="020B0604020202020204" pitchFamily="34" charset="0"/>
                </a:defRPr>
              </a:lvl3pPr>
              <a:lvl4pPr marL="1600200" indent="-228600" defTabSz="1066800">
                <a:defRPr>
                  <a:solidFill>
                    <a:schemeClr val="tx1"/>
                  </a:solidFill>
                  <a:latin typeface="VNI-Times" pitchFamily="2" charset="0"/>
                  <a:cs typeface="Arial" panose="020B0604020202020204" pitchFamily="34" charset="0"/>
                </a:defRPr>
              </a:lvl4pPr>
              <a:lvl5pPr marL="2057400" indent="-228600" defTabSz="1066800">
                <a:defRPr>
                  <a:solidFill>
                    <a:schemeClr val="tx1"/>
                  </a:solidFill>
                  <a:latin typeface="VNI-Times" pitchFamily="2" charset="0"/>
                  <a:cs typeface="Arial" panose="020B0604020202020204" pitchFamily="34" charset="0"/>
                </a:defRPr>
              </a:lvl5pPr>
              <a:lvl6pPr marL="25146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0668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b="1" i="1" u="sng" dirty="0" err="1">
                  <a:solidFill>
                    <a:schemeClr val="tx2"/>
                  </a:solidFill>
                  <a:latin typeface="Times New Roman" panose="02020603050405020304" pitchFamily="18" charset="0"/>
                </a:rPr>
                <a:t>Thứ</a:t>
              </a:r>
              <a:r>
                <a:rPr lang="en-US" altLang="vi-VN" sz="2100" b="1" i="1" u="sng" dirty="0">
                  <a:solidFill>
                    <a:schemeClr val="tx2"/>
                  </a:solidFill>
                  <a:latin typeface="Times New Roman" panose="02020603050405020304" pitchFamily="18" charset="0"/>
                </a:rPr>
                <a:t> </a:t>
              </a:r>
              <a:r>
                <a:rPr lang="en-US" altLang="vi-VN" sz="2100" b="1" i="1" u="sng" dirty="0" err="1">
                  <a:solidFill>
                    <a:schemeClr val="tx2"/>
                  </a:solidFill>
                  <a:latin typeface="Times New Roman" panose="02020603050405020304" pitchFamily="18" charset="0"/>
                </a:rPr>
                <a:t>nhất</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Tương</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ứng</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với</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một</a:t>
              </a:r>
              <a:r>
                <a:rPr lang="en-US" altLang="vi-VN" sz="2100" i="1" dirty="0">
                  <a:solidFill>
                    <a:srgbClr val="C00000"/>
                  </a:solidFill>
                  <a:latin typeface="Times New Roman" panose="02020603050405020304" pitchFamily="18" charset="0"/>
                </a:rPr>
                <a:t> CSHT </a:t>
              </a:r>
              <a:r>
                <a:rPr lang="en-US" altLang="vi-VN" sz="2100" i="1" dirty="0" err="1">
                  <a:solidFill>
                    <a:srgbClr val="C00000"/>
                  </a:solidFill>
                  <a:latin typeface="Times New Roman" panose="02020603050405020304" pitchFamily="18" charset="0"/>
                </a:rPr>
                <a:t>nhất</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định</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sẽ</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sản</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sinh</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ra</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một</a:t>
              </a:r>
              <a:r>
                <a:rPr lang="en-US" altLang="vi-VN" sz="2100" i="1" dirty="0">
                  <a:solidFill>
                    <a:srgbClr val="C00000"/>
                  </a:solidFill>
                  <a:latin typeface="Times New Roman" panose="02020603050405020304" pitchFamily="18" charset="0"/>
                </a:rPr>
                <a:t> KTTT </a:t>
              </a:r>
              <a:r>
                <a:rPr lang="en-US" altLang="vi-VN" sz="2100" i="1" dirty="0" err="1">
                  <a:solidFill>
                    <a:srgbClr val="C00000"/>
                  </a:solidFill>
                  <a:latin typeface="Times New Roman" panose="02020603050405020304" pitchFamily="18" charset="0"/>
                </a:rPr>
                <a:t>phù</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hợp</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với</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nó</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có</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tác</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dụng</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bảo</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vệ</a:t>
              </a:r>
              <a:r>
                <a:rPr lang="en-US" altLang="vi-VN" sz="2100" i="1" dirty="0">
                  <a:solidFill>
                    <a:srgbClr val="C00000"/>
                  </a:solidFill>
                  <a:latin typeface="Times New Roman" panose="02020603050405020304" pitchFamily="18" charset="0"/>
                </a:rPr>
                <a:t> CSHT </a:t>
              </a:r>
              <a:r>
                <a:rPr lang="en-US" altLang="vi-VN" sz="2100" i="1" dirty="0" err="1">
                  <a:solidFill>
                    <a:srgbClr val="C00000"/>
                  </a:solidFill>
                  <a:latin typeface="Times New Roman" panose="02020603050405020304" pitchFamily="18" charset="0"/>
                </a:rPr>
                <a:t>đó</a:t>
              </a:r>
              <a:r>
                <a:rPr lang="en-US" altLang="vi-VN" sz="2100" i="1" dirty="0">
                  <a:solidFill>
                    <a:srgbClr val="C00000"/>
                  </a:solidFill>
                  <a:latin typeface="Times New Roman" panose="02020603050405020304" pitchFamily="18" charset="0"/>
                </a:rPr>
                <a:t>.</a:t>
              </a:r>
            </a:p>
          </p:txBody>
        </p:sp>
      </p:grpSp>
      <p:sp>
        <p:nvSpPr>
          <p:cNvPr id="56324" name="Rectangle 11">
            <a:extLst>
              <a:ext uri="{FF2B5EF4-FFF2-40B4-BE49-F238E27FC236}">
                <a16:creationId xmlns:a16="http://schemas.microsoft.com/office/drawing/2014/main" id="{3BA94D6D-0CA0-5440-8D31-71902FDE8A77}"/>
              </a:ext>
            </a:extLst>
          </p:cNvPr>
          <p:cNvSpPr>
            <a:spLocks noChangeArrowheads="1"/>
          </p:cNvSpPr>
          <p:nvPr/>
        </p:nvSpPr>
        <p:spPr bwMode="auto">
          <a:xfrm>
            <a:off x="432197" y="2868216"/>
            <a:ext cx="47053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sz="2100" b="1" i="1" u="sng">
                <a:solidFill>
                  <a:srgbClr val="000000"/>
                </a:solidFill>
                <a:latin typeface="Times New Roman" panose="02020603050405020304" pitchFamily="18" charset="0"/>
              </a:rPr>
              <a:t>Thứ hai</a:t>
            </a:r>
            <a:r>
              <a:rPr lang="en-US" altLang="vi-VN" sz="2100" i="1">
                <a:solidFill>
                  <a:srgbClr val="000000"/>
                </a:solidFill>
                <a:latin typeface="Times New Roman" panose="02020603050405020304" pitchFamily="18" charset="0"/>
              </a:rPr>
              <a:t>: CSHT như thế nào thì cơ cấu, tính chất của KTTT như thế ấy.</a:t>
            </a:r>
          </a:p>
        </p:txBody>
      </p:sp>
      <p:sp>
        <p:nvSpPr>
          <p:cNvPr id="13" name="Rectangle 12">
            <a:extLst>
              <a:ext uri="{FF2B5EF4-FFF2-40B4-BE49-F238E27FC236}">
                <a16:creationId xmlns:a16="http://schemas.microsoft.com/office/drawing/2014/main" id="{2A4A0ACE-6A97-2943-B9A0-F0B7CF0FC304}"/>
              </a:ext>
            </a:extLst>
          </p:cNvPr>
          <p:cNvSpPr/>
          <p:nvPr/>
        </p:nvSpPr>
        <p:spPr>
          <a:xfrm>
            <a:off x="465535" y="3679032"/>
            <a:ext cx="5778103" cy="93583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35719" tIns="23813" rIns="35719" bIns="23813" anchor="ctr"/>
          <a:lstStyle>
            <a:lvl1pPr defTabSz="1111250">
              <a:defRPr>
                <a:solidFill>
                  <a:schemeClr val="tx1"/>
                </a:solidFill>
                <a:latin typeface="VNI-Times" pitchFamily="2" charset="0"/>
                <a:cs typeface="Arial" panose="020B0604020202020204" pitchFamily="34" charset="0"/>
              </a:defRPr>
            </a:lvl1pPr>
            <a:lvl2pPr marL="742950" indent="-285750" defTabSz="1111250">
              <a:defRPr>
                <a:solidFill>
                  <a:schemeClr val="tx1"/>
                </a:solidFill>
                <a:latin typeface="VNI-Times" pitchFamily="2" charset="0"/>
                <a:cs typeface="Arial" panose="020B0604020202020204" pitchFamily="34" charset="0"/>
              </a:defRPr>
            </a:lvl2pPr>
            <a:lvl3pPr marL="1143000" indent="-228600" defTabSz="1111250">
              <a:defRPr>
                <a:solidFill>
                  <a:schemeClr val="tx1"/>
                </a:solidFill>
                <a:latin typeface="VNI-Times" pitchFamily="2" charset="0"/>
                <a:cs typeface="Arial" panose="020B0604020202020204" pitchFamily="34" charset="0"/>
              </a:defRPr>
            </a:lvl3pPr>
            <a:lvl4pPr marL="1600200" indent="-228600" defTabSz="1111250">
              <a:defRPr>
                <a:solidFill>
                  <a:schemeClr val="tx1"/>
                </a:solidFill>
                <a:latin typeface="VNI-Times" pitchFamily="2" charset="0"/>
                <a:cs typeface="Arial" panose="020B0604020202020204" pitchFamily="34" charset="0"/>
              </a:defRPr>
            </a:lvl4pPr>
            <a:lvl5pPr marL="2057400" indent="-228600" defTabSz="1111250">
              <a:defRPr>
                <a:solidFill>
                  <a:schemeClr val="tx1"/>
                </a:solidFill>
                <a:latin typeface="VNI-Times" pitchFamily="2" charset="0"/>
                <a:cs typeface="Arial" panose="020B0604020202020204" pitchFamily="34" charset="0"/>
              </a:defRPr>
            </a:lvl5pPr>
            <a:lvl6pPr marL="2514600" indent="-228600" defTabSz="11112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1112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1112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1112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defRPr/>
            </a:pPr>
            <a:r>
              <a:rPr lang="en-US" altLang="vi-VN" sz="2100" b="1" i="1" u="sng" dirty="0" err="1">
                <a:solidFill>
                  <a:schemeClr val="tx2"/>
                </a:solidFill>
                <a:latin typeface="Times New Roman" panose="02020603050405020304" pitchFamily="18" charset="0"/>
              </a:rPr>
              <a:t>Thứ</a:t>
            </a:r>
            <a:r>
              <a:rPr lang="en-US" altLang="vi-VN" sz="2100" b="1" i="1" u="sng" dirty="0">
                <a:solidFill>
                  <a:schemeClr val="tx2"/>
                </a:solidFill>
                <a:latin typeface="Times New Roman" panose="02020603050405020304" pitchFamily="18" charset="0"/>
              </a:rPr>
              <a:t> </a:t>
            </a:r>
            <a:r>
              <a:rPr lang="en-US" altLang="vi-VN" sz="2100" b="1" i="1" u="sng" dirty="0" err="1">
                <a:solidFill>
                  <a:schemeClr val="tx2"/>
                </a:solidFill>
                <a:latin typeface="Times New Roman" panose="02020603050405020304" pitchFamily="18" charset="0"/>
              </a:rPr>
              <a:t>ba</a:t>
            </a:r>
            <a:r>
              <a:rPr lang="en-US" altLang="vi-VN" sz="2100" i="1" dirty="0">
                <a:solidFill>
                  <a:srgbClr val="C00000"/>
                </a:solidFill>
                <a:latin typeface="Times New Roman" panose="02020603050405020304" pitchFamily="18" charset="0"/>
              </a:rPr>
              <a:t>: CSHT </a:t>
            </a:r>
            <a:r>
              <a:rPr lang="en-US" altLang="vi-VN" sz="2100" i="1" dirty="0" err="1">
                <a:solidFill>
                  <a:srgbClr val="C00000"/>
                </a:solidFill>
                <a:latin typeface="Times New Roman" panose="02020603050405020304" pitchFamily="18" charset="0"/>
              </a:rPr>
              <a:t>quyết</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định</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sự</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biến</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đổi</a:t>
            </a:r>
            <a:r>
              <a:rPr lang="en-US" altLang="vi-VN" sz="2100" i="1" dirty="0">
                <a:solidFill>
                  <a:srgbClr val="C00000"/>
                </a:solidFill>
                <a:latin typeface="Times New Roman" panose="02020603050405020304" pitchFamily="18" charset="0"/>
              </a:rPr>
              <a:t> </a:t>
            </a:r>
            <a:r>
              <a:rPr lang="en-US" altLang="vi-VN" sz="2100" i="1" dirty="0" err="1">
                <a:solidFill>
                  <a:srgbClr val="C00000"/>
                </a:solidFill>
                <a:latin typeface="Times New Roman" panose="02020603050405020304" pitchFamily="18" charset="0"/>
              </a:rPr>
              <a:t>của</a:t>
            </a:r>
            <a:r>
              <a:rPr lang="en-US" altLang="vi-VN" sz="2100" i="1" dirty="0">
                <a:solidFill>
                  <a:srgbClr val="C00000"/>
                </a:solidFill>
                <a:latin typeface="Times New Roman" panose="02020603050405020304" pitchFamily="18" charset="0"/>
              </a:rPr>
              <a:t> KTTT, </a:t>
            </a:r>
            <a:r>
              <a:rPr lang="en-US" altLang="vi-VN" sz="2100" i="1" dirty="0" err="1">
                <a:solidFill>
                  <a:srgbClr val="002060"/>
                </a:solidFill>
                <a:latin typeface="Times New Roman" panose="02020603050405020304" pitchFamily="18" charset="0"/>
              </a:rPr>
              <a:t>những</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biến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đổi</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căn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bản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của</a:t>
            </a:r>
            <a:r>
              <a:rPr lang="en-US" altLang="vi-VN" sz="2100" i="1" dirty="0">
                <a:solidFill>
                  <a:srgbClr val="002060"/>
                </a:solidFill>
                <a:latin typeface="Times New Roman" panose="02020603050405020304" pitchFamily="18" charset="0"/>
              </a:rPr>
              <a:t> CSHT </a:t>
            </a:r>
            <a:r>
              <a:rPr lang="en-US" altLang="vi-VN" sz="2100" i="1" dirty="0" err="1">
                <a:solidFill>
                  <a:srgbClr val="002060"/>
                </a:solidFill>
                <a:latin typeface="Times New Roman" panose="02020603050405020304" pitchFamily="18" charset="0"/>
              </a:rPr>
              <a:t>dẫn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đến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biến</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đổi</a:t>
            </a:r>
            <a:r>
              <a:rPr lang="en-US" altLang="vi-VN" sz="2100" i="1" dirty="0">
                <a:solidFill>
                  <a:srgbClr val="002060"/>
                </a:solidFill>
                <a:latin typeface="Times New Roman" panose="02020603050405020304" pitchFamily="18" charset="0"/>
              </a:rPr>
              <a:t> </a:t>
            </a:r>
            <a:r>
              <a:rPr lang="en-US" altLang="vi-VN" sz="2100" i="1" dirty="0" err="1">
                <a:solidFill>
                  <a:srgbClr val="002060"/>
                </a:solidFill>
                <a:latin typeface="Times New Roman" panose="02020603050405020304" pitchFamily="18" charset="0"/>
              </a:rPr>
              <a:t>trong</a:t>
            </a:r>
            <a:r>
              <a:rPr lang="en-US" altLang="vi-VN" sz="2100" i="1" dirty="0">
                <a:solidFill>
                  <a:srgbClr val="002060"/>
                </a:solidFill>
                <a:latin typeface="Times New Roman" panose="02020603050405020304" pitchFamily="18" charset="0"/>
              </a:rPr>
              <a:t> KTTT</a:t>
            </a:r>
          </a:p>
        </p:txBody>
      </p:sp>
      <p:graphicFrame>
        <p:nvGraphicFramePr>
          <p:cNvPr id="14" name="Diagram 13">
            <a:extLst>
              <a:ext uri="{FF2B5EF4-FFF2-40B4-BE49-F238E27FC236}">
                <a16:creationId xmlns:a16="http://schemas.microsoft.com/office/drawing/2014/main" id="{45488812-7B6A-D944-B56D-5CC06F5328B2}"/>
              </a:ext>
            </a:extLst>
          </p:cNvPr>
          <p:cNvGraphicFramePr/>
          <p:nvPr/>
        </p:nvGraphicFramePr>
        <p:xfrm>
          <a:off x="5314950" y="1249473"/>
          <a:ext cx="3487718" cy="3213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327" name="TextBox 14">
            <a:extLst>
              <a:ext uri="{FF2B5EF4-FFF2-40B4-BE49-F238E27FC236}">
                <a16:creationId xmlns:a16="http://schemas.microsoft.com/office/drawing/2014/main" id="{552029FB-708E-3E42-B783-9A01CD9B3636}"/>
              </a:ext>
            </a:extLst>
          </p:cNvPr>
          <p:cNvSpPr txBox="1">
            <a:spLocks noChangeArrowheads="1"/>
          </p:cNvSpPr>
          <p:nvPr/>
        </p:nvSpPr>
        <p:spPr bwMode="auto">
          <a:xfrm>
            <a:off x="1521619" y="1053703"/>
            <a:ext cx="83284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Mối quan hệ biện chứng giữa CSHT và KTTT của xã hội   </a:t>
            </a:r>
          </a:p>
        </p:txBody>
      </p:sp>
      <p:sp>
        <p:nvSpPr>
          <p:cNvPr id="56328" name="TextBox 15">
            <a:extLst>
              <a:ext uri="{FF2B5EF4-FFF2-40B4-BE49-F238E27FC236}">
                <a16:creationId xmlns:a16="http://schemas.microsoft.com/office/drawing/2014/main" id="{3CF43746-EBF3-8748-B952-1ECA18B4C9BD}"/>
              </a:ext>
            </a:extLst>
          </p:cNvPr>
          <p:cNvSpPr txBox="1">
            <a:spLocks noChangeArrowheads="1"/>
          </p:cNvSpPr>
          <p:nvPr/>
        </p:nvSpPr>
        <p:spPr bwMode="auto">
          <a:xfrm>
            <a:off x="628651" y="1445419"/>
            <a:ext cx="83272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Vai trò quyết định của CSHT đối với KTTT   </a:t>
            </a:r>
          </a:p>
        </p:txBody>
      </p:sp>
      <p:sp>
        <p:nvSpPr>
          <p:cNvPr id="56329" name="Slide Number Placeholder 1">
            <a:extLst>
              <a:ext uri="{FF2B5EF4-FFF2-40B4-BE49-F238E27FC236}">
                <a16:creationId xmlns:a16="http://schemas.microsoft.com/office/drawing/2014/main" id="{C23F2D28-5618-B747-8C4C-E246CCC8C8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E5003C0-A569-E740-B597-4A798A7D8FD1}" type="slidenum">
              <a:rPr lang="en-US" altLang="vi-VN" smtClean="0">
                <a:solidFill>
                  <a:srgbClr val="898989"/>
                </a:solidFill>
                <a:latin typeface="Arial" panose="020B0604020202020204" pitchFamily="34" charset="0"/>
              </a:rPr>
              <a:pPr/>
              <a:t>23</a:t>
            </a:fld>
            <a:endParaRPr lang="en-US" altLang="vi-VN">
              <a:solidFill>
                <a:srgbClr val="898989"/>
              </a:solidFill>
              <a:latin typeface="Arial" panose="020B0604020202020204" pitchFamily="34" charset="0"/>
            </a:endParaRPr>
          </a:p>
        </p:txBody>
      </p:sp>
      <p:sp>
        <p:nvSpPr>
          <p:cNvPr id="15" name="Title 1">
            <a:extLst>
              <a:ext uri="{FF2B5EF4-FFF2-40B4-BE49-F238E27FC236}">
                <a16:creationId xmlns:a16="http://schemas.microsoft.com/office/drawing/2014/main" id="{432AB6F8-57C2-5A4D-B9EF-AE701614D1D5}"/>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3. Biện chứng giữa cơ sở hạ tầng và kiến trúc thượng tầng</a:t>
            </a:r>
          </a:p>
        </p:txBody>
      </p:sp>
    </p:spTree>
    <p:extLst>
      <p:ext uri="{BB962C8B-B14F-4D97-AF65-F5344CB8AC3E}">
        <p14:creationId xmlns:p14="http://schemas.microsoft.com/office/powerpoint/2010/main" val="97910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4"/>
                                        </p:tgtEl>
                                        <p:attrNameLst>
                                          <p:attrName>fillcolor</p:attrName>
                                        </p:attrNameLst>
                                      </p:cBhvr>
                                      <p:to>
                                        <a:schemeClr val="accent2"/>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Box 5">
            <a:extLst>
              <a:ext uri="{FF2B5EF4-FFF2-40B4-BE49-F238E27FC236}">
                <a16:creationId xmlns:a16="http://schemas.microsoft.com/office/drawing/2014/main" id="{0FA0EE9A-02AA-4B41-9C3A-5F41818E0EB9}"/>
              </a:ext>
            </a:extLst>
          </p:cNvPr>
          <p:cNvSpPr txBox="1">
            <a:spLocks noChangeArrowheads="1"/>
          </p:cNvSpPr>
          <p:nvPr/>
        </p:nvSpPr>
        <p:spPr bwMode="auto">
          <a:xfrm>
            <a:off x="2026444" y="123825"/>
            <a:ext cx="83272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Mối quan hệ biện chứng giữa CSHT và KTTT của xã hội   </a:t>
            </a:r>
          </a:p>
        </p:txBody>
      </p:sp>
      <p:sp>
        <p:nvSpPr>
          <p:cNvPr id="57346" name="TextBox 6">
            <a:extLst>
              <a:ext uri="{FF2B5EF4-FFF2-40B4-BE49-F238E27FC236}">
                <a16:creationId xmlns:a16="http://schemas.microsoft.com/office/drawing/2014/main" id="{4A4AB2E9-7238-6F48-82C6-8D8A67F7FF31}"/>
              </a:ext>
            </a:extLst>
          </p:cNvPr>
          <p:cNvSpPr txBox="1">
            <a:spLocks noChangeArrowheads="1"/>
          </p:cNvSpPr>
          <p:nvPr/>
        </p:nvSpPr>
        <p:spPr bwMode="auto">
          <a:xfrm>
            <a:off x="1987153" y="620316"/>
            <a:ext cx="832842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Sự tác động trở lại của KTTT đối với CSHT   </a:t>
            </a:r>
          </a:p>
        </p:txBody>
      </p:sp>
      <p:sp>
        <p:nvSpPr>
          <p:cNvPr id="8" name="Rectangle 7">
            <a:extLst>
              <a:ext uri="{FF2B5EF4-FFF2-40B4-BE49-F238E27FC236}">
                <a16:creationId xmlns:a16="http://schemas.microsoft.com/office/drawing/2014/main" id="{9DF028C1-001B-424B-9A28-451AFDC1A5DA}"/>
              </a:ext>
            </a:extLst>
          </p:cNvPr>
          <p:cNvSpPr>
            <a:spLocks noChangeArrowheads="1"/>
          </p:cNvSpPr>
          <p:nvPr/>
        </p:nvSpPr>
        <p:spPr bwMode="auto">
          <a:xfrm>
            <a:off x="325041" y="3783807"/>
            <a:ext cx="423743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b="1" i="1" u="sng">
                <a:solidFill>
                  <a:srgbClr val="FF0000"/>
                </a:solidFill>
                <a:latin typeface="Times New Roman" panose="02020603050405020304" pitchFamily="18" charset="0"/>
              </a:rPr>
              <a:t>Thứ ba</a:t>
            </a:r>
            <a:r>
              <a:rPr lang="en-US" altLang="vi-VN" i="1">
                <a:solidFill>
                  <a:srgbClr val="FF0000"/>
                </a:solidFill>
                <a:latin typeface="Times New Roman" panose="02020603050405020304" pitchFamily="18" charset="0"/>
              </a:rPr>
              <a:t>: </a:t>
            </a:r>
            <a:r>
              <a:rPr lang="en-US" altLang="vi-VN" i="1">
                <a:solidFill>
                  <a:schemeClr val="tx2"/>
                </a:solidFill>
                <a:latin typeface="Times New Roman" panose="02020603050405020304" pitchFamily="18" charset="0"/>
              </a:rPr>
              <a:t>Sự tác động của KTTT đối với CSHT diễn ra theo hai chiều hướng (tích cực hoặc tiêu cực) </a:t>
            </a:r>
          </a:p>
        </p:txBody>
      </p:sp>
      <p:grpSp>
        <p:nvGrpSpPr>
          <p:cNvPr id="34" name="Group 33">
            <a:extLst>
              <a:ext uri="{FF2B5EF4-FFF2-40B4-BE49-F238E27FC236}">
                <a16:creationId xmlns:a16="http://schemas.microsoft.com/office/drawing/2014/main" id="{F1C43D1C-D7EE-F14C-8585-AC849729DBC0}"/>
              </a:ext>
            </a:extLst>
          </p:cNvPr>
          <p:cNvGrpSpPr>
            <a:grpSpLocks/>
          </p:cNvGrpSpPr>
          <p:nvPr/>
        </p:nvGrpSpPr>
        <p:grpSpPr bwMode="auto">
          <a:xfrm>
            <a:off x="4633415" y="1387079"/>
            <a:ext cx="4437674" cy="3474688"/>
            <a:chOff x="6178494" y="1849382"/>
            <a:chExt cx="5915695" cy="4632919"/>
          </a:xfrm>
        </p:grpSpPr>
        <p:grpSp>
          <p:nvGrpSpPr>
            <p:cNvPr id="57373" name="Group 14">
              <a:extLst>
                <a:ext uri="{FF2B5EF4-FFF2-40B4-BE49-F238E27FC236}">
                  <a16:creationId xmlns:a16="http://schemas.microsoft.com/office/drawing/2014/main" id="{2B1C3327-DABB-5A4E-8807-19EA2433572E}"/>
                </a:ext>
              </a:extLst>
            </p:cNvPr>
            <p:cNvGrpSpPr>
              <a:grpSpLocks/>
            </p:cNvGrpSpPr>
            <p:nvPr/>
          </p:nvGrpSpPr>
          <p:grpSpPr bwMode="auto">
            <a:xfrm>
              <a:off x="6178494" y="1849382"/>
              <a:ext cx="5915695" cy="4632919"/>
              <a:chOff x="4813108" y="1676401"/>
              <a:chExt cx="7315175" cy="4632919"/>
            </a:xfrm>
          </p:grpSpPr>
          <p:sp>
            <p:nvSpPr>
              <p:cNvPr id="57377" name="Freeform 26">
                <a:extLst>
                  <a:ext uri="{FF2B5EF4-FFF2-40B4-BE49-F238E27FC236}">
                    <a16:creationId xmlns:a16="http://schemas.microsoft.com/office/drawing/2014/main" id="{5395648C-0CF2-3049-BABB-6039BF88295F}"/>
                  </a:ext>
                </a:extLst>
              </p:cNvPr>
              <p:cNvSpPr>
                <a:spLocks/>
              </p:cNvSpPr>
              <p:nvPr/>
            </p:nvSpPr>
            <p:spPr bwMode="gray">
              <a:xfrm>
                <a:off x="7589385" y="4684714"/>
                <a:ext cx="2466975" cy="771525"/>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CC66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78" name="Freeform 27">
                <a:extLst>
                  <a:ext uri="{FF2B5EF4-FFF2-40B4-BE49-F238E27FC236}">
                    <a16:creationId xmlns:a16="http://schemas.microsoft.com/office/drawing/2014/main" id="{0169614A-CF79-2B43-A4D2-20520F25CB38}"/>
                  </a:ext>
                </a:extLst>
              </p:cNvPr>
              <p:cNvSpPr>
                <a:spLocks/>
              </p:cNvSpPr>
              <p:nvPr/>
            </p:nvSpPr>
            <p:spPr bwMode="gray">
              <a:xfrm rot="3600000">
                <a:off x="6411459" y="4429126"/>
                <a:ext cx="2465388" cy="769938"/>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9966"/>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79" name="Freeform 28">
                <a:extLst>
                  <a:ext uri="{FF2B5EF4-FFF2-40B4-BE49-F238E27FC236}">
                    <a16:creationId xmlns:a16="http://schemas.microsoft.com/office/drawing/2014/main" id="{9DB8CB8C-6024-E042-AD61-C935269ADCA6}"/>
                  </a:ext>
                </a:extLst>
              </p:cNvPr>
              <p:cNvSpPr>
                <a:spLocks/>
              </p:cNvSpPr>
              <p:nvPr/>
            </p:nvSpPr>
            <p:spPr bwMode="gray">
              <a:xfrm rot="7200000">
                <a:off x="6082847" y="3128964"/>
                <a:ext cx="2465388" cy="769938"/>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80" name="Freeform 29">
                <a:extLst>
                  <a:ext uri="{FF2B5EF4-FFF2-40B4-BE49-F238E27FC236}">
                    <a16:creationId xmlns:a16="http://schemas.microsoft.com/office/drawing/2014/main" id="{22868B8F-D941-1E4F-B3CE-65396E5F877A}"/>
                  </a:ext>
                </a:extLst>
              </p:cNvPr>
              <p:cNvSpPr>
                <a:spLocks/>
              </p:cNvSpPr>
              <p:nvPr/>
            </p:nvSpPr>
            <p:spPr bwMode="gray">
              <a:xfrm rot="10800000">
                <a:off x="6706735" y="2255839"/>
                <a:ext cx="2466975" cy="769938"/>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33CCCC"/>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81" name="Freeform 30">
                <a:extLst>
                  <a:ext uri="{FF2B5EF4-FFF2-40B4-BE49-F238E27FC236}">
                    <a16:creationId xmlns:a16="http://schemas.microsoft.com/office/drawing/2014/main" id="{6A6630BF-C2A7-4842-B5D7-89000FE11257}"/>
                  </a:ext>
                </a:extLst>
              </p:cNvPr>
              <p:cNvSpPr>
                <a:spLocks/>
              </p:cNvSpPr>
              <p:nvPr/>
            </p:nvSpPr>
            <p:spPr bwMode="gray">
              <a:xfrm rot="-7200000">
                <a:off x="7957684" y="2551114"/>
                <a:ext cx="2465388" cy="769938"/>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699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82" name="Freeform 31">
                <a:extLst>
                  <a:ext uri="{FF2B5EF4-FFF2-40B4-BE49-F238E27FC236}">
                    <a16:creationId xmlns:a16="http://schemas.microsoft.com/office/drawing/2014/main" id="{30C09379-371C-9C41-8629-BCA30227290F}"/>
                  </a:ext>
                </a:extLst>
              </p:cNvPr>
              <p:cNvSpPr>
                <a:spLocks/>
              </p:cNvSpPr>
              <p:nvPr/>
            </p:nvSpPr>
            <p:spPr bwMode="gray">
              <a:xfrm rot="-3600000">
                <a:off x="8287884" y="3765551"/>
                <a:ext cx="2466975" cy="771525"/>
              </a:xfrm>
              <a:custGeom>
                <a:avLst/>
                <a:gdLst>
                  <a:gd name="T0" fmla="*/ 2147483646 w 1717"/>
                  <a:gd name="T1" fmla="*/ 2147483646 h 484"/>
                  <a:gd name="T2" fmla="*/ 2147483646 w 1717"/>
                  <a:gd name="T3" fmla="*/ 2147483646 h 484"/>
                  <a:gd name="T4" fmla="*/ 2147483646 w 1717"/>
                  <a:gd name="T5" fmla="*/ 2147483646 h 484"/>
                  <a:gd name="T6" fmla="*/ 2147483646 w 1717"/>
                  <a:gd name="T7" fmla="*/ 2147483646 h 484"/>
                  <a:gd name="T8" fmla="*/ 2147483646 w 1717"/>
                  <a:gd name="T9" fmla="*/ 2147483646 h 484"/>
                  <a:gd name="T10" fmla="*/ 2147483646 w 1717"/>
                  <a:gd name="T11" fmla="*/ 2147483646 h 484"/>
                  <a:gd name="T12" fmla="*/ 2147483646 w 1717"/>
                  <a:gd name="T13" fmla="*/ 2147483646 h 484"/>
                  <a:gd name="T14" fmla="*/ 2147483646 w 1717"/>
                  <a:gd name="T15" fmla="*/ 2147483646 h 484"/>
                  <a:gd name="T16" fmla="*/ 2147483646 w 1717"/>
                  <a:gd name="T17" fmla="*/ 2147483646 h 484"/>
                  <a:gd name="T18" fmla="*/ 2147483646 w 1717"/>
                  <a:gd name="T19" fmla="*/ 2147483646 h 484"/>
                  <a:gd name="T20" fmla="*/ 2147483646 w 1717"/>
                  <a:gd name="T21" fmla="*/ 2147483646 h 484"/>
                  <a:gd name="T22" fmla="*/ 2147483646 w 1717"/>
                  <a:gd name="T23" fmla="*/ 2147483646 h 484"/>
                  <a:gd name="T24" fmla="*/ 2147483646 w 1717"/>
                  <a:gd name="T25" fmla="*/ 2147483646 h 484"/>
                  <a:gd name="T26" fmla="*/ 2147483646 w 1717"/>
                  <a:gd name="T27" fmla="*/ 2147483646 h 484"/>
                  <a:gd name="T28" fmla="*/ 2147483646 w 1717"/>
                  <a:gd name="T29" fmla="*/ 2147483646 h 484"/>
                  <a:gd name="T30" fmla="*/ 2147483646 w 1717"/>
                  <a:gd name="T31" fmla="*/ 2147483646 h 484"/>
                  <a:gd name="T32" fmla="*/ 2147483646 w 1717"/>
                  <a:gd name="T33" fmla="*/ 2147483646 h 484"/>
                  <a:gd name="T34" fmla="*/ 0 w 1717"/>
                  <a:gd name="T35" fmla="*/ 0 h 484"/>
                  <a:gd name="T36" fmla="*/ 2147483646 w 1717"/>
                  <a:gd name="T37" fmla="*/ 2147483646 h 484"/>
                  <a:gd name="T38" fmla="*/ 2147483646 w 1717"/>
                  <a:gd name="T39" fmla="*/ 2147483646 h 484"/>
                  <a:gd name="T40" fmla="*/ 2147483646 w 1717"/>
                  <a:gd name="T41" fmla="*/ 2147483646 h 484"/>
                  <a:gd name="T42" fmla="*/ 2147483646 w 1717"/>
                  <a:gd name="T43" fmla="*/ 2147483646 h 484"/>
                  <a:gd name="T44" fmla="*/ 2147483646 w 1717"/>
                  <a:gd name="T45" fmla="*/ 2147483646 h 484"/>
                  <a:gd name="T46" fmla="*/ 2147483646 w 1717"/>
                  <a:gd name="T47" fmla="*/ 2147483646 h 484"/>
                  <a:gd name="T48" fmla="*/ 2147483646 w 1717"/>
                  <a:gd name="T49" fmla="*/ 2147483646 h 484"/>
                  <a:gd name="T50" fmla="*/ 2147483646 w 1717"/>
                  <a:gd name="T51" fmla="*/ 2147483646 h 484"/>
                  <a:gd name="T52" fmla="*/ 2147483646 w 1717"/>
                  <a:gd name="T53" fmla="*/ 2147483646 h 484"/>
                  <a:gd name="T54" fmla="*/ 2147483646 w 1717"/>
                  <a:gd name="T55" fmla="*/ 2147483646 h 484"/>
                  <a:gd name="T56" fmla="*/ 2147483646 w 1717"/>
                  <a:gd name="T57" fmla="*/ 2147483646 h 484"/>
                  <a:gd name="T58" fmla="*/ 2147483646 w 1717"/>
                  <a:gd name="T59" fmla="*/ 2147483646 h 484"/>
                  <a:gd name="T60" fmla="*/ 2147483646 w 1717"/>
                  <a:gd name="T61" fmla="*/ 2147483646 h 484"/>
                  <a:gd name="T62" fmla="*/ 2147483646 w 1717"/>
                  <a:gd name="T63" fmla="*/ 214748364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66FF"/>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vi-VN"/>
              </a:p>
            </p:txBody>
          </p:sp>
          <p:sp>
            <p:nvSpPr>
              <p:cNvPr id="57383" name="Text Box 35">
                <a:extLst>
                  <a:ext uri="{FF2B5EF4-FFF2-40B4-BE49-F238E27FC236}">
                    <a16:creationId xmlns:a16="http://schemas.microsoft.com/office/drawing/2014/main" id="{1B18CC09-0318-D44A-9D77-7ADC77B6A9A0}"/>
                  </a:ext>
                </a:extLst>
              </p:cNvPr>
              <p:cNvSpPr txBox="1">
                <a:spLocks noChangeArrowheads="1"/>
              </p:cNvSpPr>
              <p:nvPr/>
            </p:nvSpPr>
            <p:spPr bwMode="auto">
              <a:xfrm>
                <a:off x="9689213" y="4438123"/>
                <a:ext cx="24390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NGHỆ THUẬT</a:t>
                </a:r>
              </a:p>
            </p:txBody>
          </p:sp>
          <p:sp>
            <p:nvSpPr>
              <p:cNvPr id="57384" name="Text Box 36">
                <a:extLst>
                  <a:ext uri="{FF2B5EF4-FFF2-40B4-BE49-F238E27FC236}">
                    <a16:creationId xmlns:a16="http://schemas.microsoft.com/office/drawing/2014/main" id="{E9D4F75C-8A9C-4643-BB49-67895DD6332D}"/>
                  </a:ext>
                </a:extLst>
              </p:cNvPr>
              <p:cNvSpPr txBox="1">
                <a:spLocks noChangeArrowheads="1"/>
              </p:cNvSpPr>
              <p:nvPr/>
            </p:nvSpPr>
            <p:spPr bwMode="auto">
              <a:xfrm>
                <a:off x="9512555" y="2601915"/>
                <a:ext cx="19162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TÔN GIÁO</a:t>
                </a:r>
              </a:p>
            </p:txBody>
          </p:sp>
          <p:sp>
            <p:nvSpPr>
              <p:cNvPr id="57385" name="Text Box 37">
                <a:extLst>
                  <a:ext uri="{FF2B5EF4-FFF2-40B4-BE49-F238E27FC236}">
                    <a16:creationId xmlns:a16="http://schemas.microsoft.com/office/drawing/2014/main" id="{98243583-06F0-EE43-963A-3E1F35C22C9D}"/>
                  </a:ext>
                </a:extLst>
              </p:cNvPr>
              <p:cNvSpPr txBox="1">
                <a:spLocks noChangeArrowheads="1"/>
              </p:cNvSpPr>
              <p:nvPr/>
            </p:nvSpPr>
            <p:spPr bwMode="auto">
              <a:xfrm>
                <a:off x="4813108" y="2846389"/>
                <a:ext cx="237438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PHÁP QUYỀN</a:t>
                </a:r>
              </a:p>
            </p:txBody>
          </p:sp>
          <p:sp>
            <p:nvSpPr>
              <p:cNvPr id="57386" name="Text Box 38">
                <a:extLst>
                  <a:ext uri="{FF2B5EF4-FFF2-40B4-BE49-F238E27FC236}">
                    <a16:creationId xmlns:a16="http://schemas.microsoft.com/office/drawing/2014/main" id="{60996CFD-F027-864A-A9A9-14D42B680837}"/>
                  </a:ext>
                </a:extLst>
              </p:cNvPr>
              <p:cNvSpPr txBox="1">
                <a:spLocks noChangeArrowheads="1"/>
              </p:cNvSpPr>
              <p:nvPr/>
            </p:nvSpPr>
            <p:spPr bwMode="auto">
              <a:xfrm>
                <a:off x="5325399" y="4751389"/>
                <a:ext cx="205464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KHOA HỌC</a:t>
                </a:r>
              </a:p>
            </p:txBody>
          </p:sp>
          <p:sp>
            <p:nvSpPr>
              <p:cNvPr id="57387" name="Text Box 39">
                <a:extLst>
                  <a:ext uri="{FF2B5EF4-FFF2-40B4-BE49-F238E27FC236}">
                    <a16:creationId xmlns:a16="http://schemas.microsoft.com/office/drawing/2014/main" id="{7DAC3C2B-BAF9-6B46-B28C-4D1038166863}"/>
                  </a:ext>
                </a:extLst>
              </p:cNvPr>
              <p:cNvSpPr txBox="1">
                <a:spLocks noChangeArrowheads="1"/>
              </p:cNvSpPr>
              <p:nvPr/>
            </p:nvSpPr>
            <p:spPr bwMode="auto">
              <a:xfrm>
                <a:off x="8402184" y="5570656"/>
                <a:ext cx="175259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ĐẠO ĐỨC</a:t>
                </a:r>
              </a:p>
            </p:txBody>
          </p:sp>
          <p:sp>
            <p:nvSpPr>
              <p:cNvPr id="57388" name="Text Box 40">
                <a:extLst>
                  <a:ext uri="{FF2B5EF4-FFF2-40B4-BE49-F238E27FC236}">
                    <a16:creationId xmlns:a16="http://schemas.microsoft.com/office/drawing/2014/main" id="{6B77DE8D-BB9F-BB4C-B783-649BFCDCB0BF}"/>
                  </a:ext>
                </a:extLst>
              </p:cNvPr>
              <p:cNvSpPr txBox="1">
                <a:spLocks noChangeArrowheads="1"/>
              </p:cNvSpPr>
              <p:nvPr/>
            </p:nvSpPr>
            <p:spPr bwMode="auto">
              <a:xfrm>
                <a:off x="6735500" y="1676401"/>
                <a:ext cx="20189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CHÍNH TRỊ</a:t>
                </a:r>
              </a:p>
            </p:txBody>
          </p:sp>
        </p:grpSp>
        <p:grpSp>
          <p:nvGrpSpPr>
            <p:cNvPr id="57374" name="Group 32">
              <a:extLst>
                <a:ext uri="{FF2B5EF4-FFF2-40B4-BE49-F238E27FC236}">
                  <a16:creationId xmlns:a16="http://schemas.microsoft.com/office/drawing/2014/main" id="{88617FD3-94F2-9947-8B8C-B4D03D4CF8F1}"/>
                </a:ext>
              </a:extLst>
            </p:cNvPr>
            <p:cNvGrpSpPr>
              <a:grpSpLocks/>
            </p:cNvGrpSpPr>
            <p:nvPr/>
          </p:nvGrpSpPr>
          <p:grpSpPr bwMode="auto">
            <a:xfrm>
              <a:off x="8104928" y="3194130"/>
              <a:ext cx="1905000" cy="1809773"/>
              <a:chOff x="8104928" y="3194130"/>
              <a:chExt cx="1905000" cy="1809773"/>
            </a:xfrm>
          </p:grpSpPr>
          <p:sp>
            <p:nvSpPr>
              <p:cNvPr id="57375" name="Oval 33">
                <a:extLst>
                  <a:ext uri="{FF2B5EF4-FFF2-40B4-BE49-F238E27FC236}">
                    <a16:creationId xmlns:a16="http://schemas.microsoft.com/office/drawing/2014/main" id="{BF73C447-9D9D-054E-B7CD-2E91F22797BA}"/>
                  </a:ext>
                </a:extLst>
              </p:cNvPr>
              <p:cNvSpPr>
                <a:spLocks noChangeArrowheads="1"/>
              </p:cNvSpPr>
              <p:nvPr/>
            </p:nvSpPr>
            <p:spPr bwMode="gray">
              <a:xfrm>
                <a:off x="8104928" y="3194130"/>
                <a:ext cx="1788688" cy="1809773"/>
              </a:xfrm>
              <a:prstGeom prst="ellipse">
                <a:avLst/>
              </a:prstGeom>
              <a:gradFill rotWithShape="1">
                <a:gsLst>
                  <a:gs pos="0">
                    <a:srgbClr val="FF3300"/>
                  </a:gs>
                  <a:gs pos="100000">
                    <a:srgbClr val="3E0C00"/>
                  </a:gs>
                </a:gsLst>
                <a:lin ang="5400000" scaled="1"/>
              </a:gra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endParaRPr lang="en-US" altLang="en-US" sz="1350">
                  <a:solidFill>
                    <a:schemeClr val="tx2"/>
                  </a:solidFill>
                  <a:latin typeface="Arial" panose="020B0604020202020204" pitchFamily="34" charset="0"/>
                </a:endParaRPr>
              </a:p>
            </p:txBody>
          </p:sp>
          <p:sp>
            <p:nvSpPr>
              <p:cNvPr id="57376" name="Text Box 41">
                <a:extLst>
                  <a:ext uri="{FF2B5EF4-FFF2-40B4-BE49-F238E27FC236}">
                    <a16:creationId xmlns:a16="http://schemas.microsoft.com/office/drawing/2014/main" id="{17896508-7160-D743-A93D-760F23544006}"/>
                  </a:ext>
                </a:extLst>
              </p:cNvPr>
              <p:cNvSpPr txBox="1">
                <a:spLocks noChangeArrowheads="1"/>
              </p:cNvSpPr>
              <p:nvPr/>
            </p:nvSpPr>
            <p:spPr bwMode="gray">
              <a:xfrm>
                <a:off x="8104928" y="3847388"/>
                <a:ext cx="1905000"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solidFill>
                      <a:schemeClr val="tx2"/>
                    </a:solidFill>
                    <a:latin typeface="Arial" panose="020B0604020202020204" pitchFamily="34" charset="0"/>
                  </a:rPr>
                  <a:t>KINH TẾ</a:t>
                </a:r>
                <a:endParaRPr lang="en-US" altLang="en-US" sz="1800">
                  <a:solidFill>
                    <a:schemeClr val="tx2"/>
                  </a:solidFill>
                  <a:latin typeface="Arial" panose="020B0604020202020204" pitchFamily="34" charset="0"/>
                </a:endParaRPr>
              </a:p>
            </p:txBody>
          </p:sp>
        </p:grpSp>
      </p:grpSp>
      <p:sp>
        <p:nvSpPr>
          <p:cNvPr id="31" name="Rectangle 30">
            <a:extLst>
              <a:ext uri="{FF2B5EF4-FFF2-40B4-BE49-F238E27FC236}">
                <a16:creationId xmlns:a16="http://schemas.microsoft.com/office/drawing/2014/main" id="{B5E81473-FE8D-9B44-B793-7C5AA17937D1}"/>
              </a:ext>
            </a:extLst>
          </p:cNvPr>
          <p:cNvSpPr>
            <a:spLocks noChangeArrowheads="1"/>
          </p:cNvSpPr>
          <p:nvPr/>
        </p:nvSpPr>
        <p:spPr bwMode="auto">
          <a:xfrm>
            <a:off x="351235" y="1544241"/>
            <a:ext cx="42969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b="1" i="1" u="sng">
                <a:solidFill>
                  <a:srgbClr val="FF0000"/>
                </a:solidFill>
                <a:latin typeface="Times New Roman" panose="02020603050405020304" pitchFamily="18" charset="0"/>
              </a:rPr>
              <a:t>Thứ nhất</a:t>
            </a:r>
            <a:r>
              <a:rPr lang="en-US" altLang="vi-VN" i="1">
                <a:solidFill>
                  <a:schemeClr val="tx2"/>
                </a:solidFill>
                <a:latin typeface="Times New Roman" panose="02020603050405020304" pitchFamily="18" charset="0"/>
              </a:rPr>
              <a:t>: Các yếu tố cấu thành KTTT đều có tác động đến CSHT với vai trò và phương thức khác nhau (trực tiếp – gián tiếp; mức độ lớn - nhỏ…).</a:t>
            </a:r>
          </a:p>
        </p:txBody>
      </p:sp>
      <p:sp>
        <p:nvSpPr>
          <p:cNvPr id="32" name="Rectangle 31">
            <a:extLst>
              <a:ext uri="{FF2B5EF4-FFF2-40B4-BE49-F238E27FC236}">
                <a16:creationId xmlns:a16="http://schemas.microsoft.com/office/drawing/2014/main" id="{042CC032-990D-734E-8DA8-2F0CFB59E0B2}"/>
              </a:ext>
            </a:extLst>
          </p:cNvPr>
          <p:cNvSpPr>
            <a:spLocks noChangeArrowheads="1"/>
          </p:cNvSpPr>
          <p:nvPr/>
        </p:nvSpPr>
        <p:spPr bwMode="auto">
          <a:xfrm>
            <a:off x="353616" y="2907507"/>
            <a:ext cx="43183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vi-VN" b="1" i="1" u="sng">
                <a:solidFill>
                  <a:srgbClr val="FF0000"/>
                </a:solidFill>
                <a:latin typeface="Times New Roman" panose="02020603050405020304" pitchFamily="18" charset="0"/>
              </a:rPr>
              <a:t>Thứ hai</a:t>
            </a:r>
            <a:r>
              <a:rPr lang="en-US" altLang="vi-VN" i="1">
                <a:solidFill>
                  <a:srgbClr val="FF0000"/>
                </a:solidFill>
                <a:latin typeface="Times New Roman" panose="02020603050405020304" pitchFamily="18" charset="0"/>
              </a:rPr>
              <a:t>: </a:t>
            </a:r>
            <a:r>
              <a:rPr lang="en-US" altLang="vi-VN" i="1">
                <a:solidFill>
                  <a:schemeClr val="tx2"/>
                </a:solidFill>
                <a:latin typeface="Times New Roman" panose="02020603050405020304" pitchFamily="18" charset="0"/>
              </a:rPr>
              <a:t>Sự tác động của các yếu tố thuộc KTTT có thể diễn ra theo nhiều xu hướng.</a:t>
            </a:r>
          </a:p>
        </p:txBody>
      </p:sp>
      <p:grpSp>
        <p:nvGrpSpPr>
          <p:cNvPr id="62" name="Group 61">
            <a:extLst>
              <a:ext uri="{FF2B5EF4-FFF2-40B4-BE49-F238E27FC236}">
                <a16:creationId xmlns:a16="http://schemas.microsoft.com/office/drawing/2014/main" id="{AE683C35-F8D6-F648-B3F3-BB9D04F4B0DD}"/>
              </a:ext>
            </a:extLst>
          </p:cNvPr>
          <p:cNvGrpSpPr>
            <a:grpSpLocks/>
          </p:cNvGrpSpPr>
          <p:nvPr/>
        </p:nvGrpSpPr>
        <p:grpSpPr bwMode="auto">
          <a:xfrm>
            <a:off x="4672013" y="1129904"/>
            <a:ext cx="4188619" cy="3513534"/>
            <a:chOff x="6441071" y="1507251"/>
            <a:chExt cx="5823501" cy="4683625"/>
          </a:xfrm>
        </p:grpSpPr>
        <p:grpSp>
          <p:nvGrpSpPr>
            <p:cNvPr id="57355" name="Group 62">
              <a:extLst>
                <a:ext uri="{FF2B5EF4-FFF2-40B4-BE49-F238E27FC236}">
                  <a16:creationId xmlns:a16="http://schemas.microsoft.com/office/drawing/2014/main" id="{871A9266-9D6F-274D-B8C8-BAFEA42B2A2E}"/>
                </a:ext>
              </a:extLst>
            </p:cNvPr>
            <p:cNvGrpSpPr>
              <a:grpSpLocks/>
            </p:cNvGrpSpPr>
            <p:nvPr/>
          </p:nvGrpSpPr>
          <p:grpSpPr bwMode="auto">
            <a:xfrm>
              <a:off x="6441071" y="1507251"/>
              <a:ext cx="5823501" cy="3835222"/>
              <a:chOff x="3176799" y="1405651"/>
              <a:chExt cx="5823501" cy="3835222"/>
            </a:xfrm>
          </p:grpSpPr>
          <p:grpSp>
            <p:nvGrpSpPr>
              <p:cNvPr id="57357" name="Group 2">
                <a:extLst>
                  <a:ext uri="{FF2B5EF4-FFF2-40B4-BE49-F238E27FC236}">
                    <a16:creationId xmlns:a16="http://schemas.microsoft.com/office/drawing/2014/main" id="{0166164B-A82B-7249-BFE0-0FC32CA2F4FE}"/>
                  </a:ext>
                </a:extLst>
              </p:cNvPr>
              <p:cNvGrpSpPr>
                <a:grpSpLocks/>
              </p:cNvGrpSpPr>
              <p:nvPr/>
            </p:nvGrpSpPr>
            <p:grpSpPr bwMode="auto">
              <a:xfrm>
                <a:off x="4961815" y="2496457"/>
                <a:ext cx="2467307" cy="2744416"/>
                <a:chOff x="1835" y="1296"/>
                <a:chExt cx="2099" cy="1842"/>
              </a:xfrm>
            </p:grpSpPr>
            <p:sp>
              <p:nvSpPr>
                <p:cNvPr id="73" name="AutoShape 3">
                  <a:extLst>
                    <a:ext uri="{FF2B5EF4-FFF2-40B4-BE49-F238E27FC236}">
                      <a16:creationId xmlns:a16="http://schemas.microsoft.com/office/drawing/2014/main" id="{426E4B6F-43CF-B247-B4C7-BF648278D53D}"/>
                    </a:ext>
                  </a:extLst>
                </p:cNvPr>
                <p:cNvSpPr>
                  <a:spLocks noChangeArrowheads="1"/>
                </p:cNvSpPr>
                <p:nvPr/>
              </p:nvSpPr>
              <p:spPr bwMode="gray">
                <a:xfrm rot="10800000" flipH="1">
                  <a:off x="2679" y="2887"/>
                  <a:ext cx="372" cy="251"/>
                </a:xfrm>
                <a:prstGeom prst="upArrow">
                  <a:avLst>
                    <a:gd name="adj1" fmla="val 51676"/>
                    <a:gd name="adj2" fmla="val 100000"/>
                  </a:avLst>
                </a:prstGeom>
                <a:gradFill rotWithShape="1">
                  <a:gsLst>
                    <a:gs pos="0">
                      <a:srgbClr val="800080"/>
                    </a:gs>
                    <a:gs pos="100000">
                      <a:srgbClr val="800080">
                        <a:gamma/>
                        <a:tint val="39216"/>
                        <a:invGamma/>
                      </a:srgbClr>
                    </a:gs>
                  </a:gsLst>
                  <a:lin ang="0" scaled="1"/>
                </a:gradFill>
                <a:ln>
                  <a:noFill/>
                </a:ln>
                <a:effectLst/>
                <a:extLst/>
              </p:spPr>
              <p:txBody>
                <a:bodyPr wrap="none" anchor="ctr"/>
                <a:lstStyle/>
                <a:p>
                  <a:pPr eaLnBrk="1" hangingPunct="1">
                    <a:defRPr/>
                  </a:pPr>
                  <a:endParaRPr lang="en-US" kern="0">
                    <a:solidFill>
                      <a:prstClr val="black"/>
                    </a:solidFill>
                  </a:endParaRPr>
                </a:p>
              </p:txBody>
            </p:sp>
            <p:sp>
              <p:nvSpPr>
                <p:cNvPr id="74" name="AutoShape 4">
                  <a:extLst>
                    <a:ext uri="{FF2B5EF4-FFF2-40B4-BE49-F238E27FC236}">
                      <a16:creationId xmlns:a16="http://schemas.microsoft.com/office/drawing/2014/main" id="{F6961B4D-940E-9E40-88F6-4AB1B3E89B32}"/>
                    </a:ext>
                  </a:extLst>
                </p:cNvPr>
                <p:cNvSpPr>
                  <a:spLocks noChangeArrowheads="1"/>
                </p:cNvSpPr>
                <p:nvPr/>
              </p:nvSpPr>
              <p:spPr bwMode="gray">
                <a:xfrm rot="16200000" flipH="1">
                  <a:off x="1804" y="1976"/>
                  <a:ext cx="339" cy="277"/>
                </a:xfrm>
                <a:prstGeom prst="upArrow">
                  <a:avLst>
                    <a:gd name="adj1" fmla="val 51676"/>
                    <a:gd name="adj2" fmla="val 100000"/>
                  </a:avLst>
                </a:prstGeom>
                <a:gradFill rotWithShape="1">
                  <a:gsLst>
                    <a:gs pos="0">
                      <a:srgbClr val="800080"/>
                    </a:gs>
                    <a:gs pos="100000">
                      <a:srgbClr val="800080">
                        <a:gamma/>
                        <a:tint val="39216"/>
                        <a:invGamma/>
                      </a:srgbClr>
                    </a:gs>
                  </a:gsLst>
                  <a:lin ang="0" scaled="1"/>
                </a:gradFill>
                <a:ln>
                  <a:noFill/>
                </a:ln>
                <a:effectLst/>
                <a:extLst/>
              </p:spPr>
              <p:txBody>
                <a:bodyPr wrap="none" anchor="ctr"/>
                <a:lstStyle/>
                <a:p>
                  <a:pPr eaLnBrk="1" hangingPunct="1">
                    <a:defRPr/>
                  </a:pPr>
                  <a:endParaRPr lang="en-US" kern="0">
                    <a:solidFill>
                      <a:prstClr val="black"/>
                    </a:solidFill>
                  </a:endParaRPr>
                </a:p>
              </p:txBody>
            </p:sp>
            <p:sp>
              <p:nvSpPr>
                <p:cNvPr id="75" name="AutoShape 5">
                  <a:extLst>
                    <a:ext uri="{FF2B5EF4-FFF2-40B4-BE49-F238E27FC236}">
                      <a16:creationId xmlns:a16="http://schemas.microsoft.com/office/drawing/2014/main" id="{1B22D428-61F4-174C-AE7A-732341E7E724}"/>
                    </a:ext>
                  </a:extLst>
                </p:cNvPr>
                <p:cNvSpPr>
                  <a:spLocks noChangeArrowheads="1"/>
                </p:cNvSpPr>
                <p:nvPr/>
              </p:nvSpPr>
              <p:spPr bwMode="gray">
                <a:xfrm rot="5400000" flipH="1">
                  <a:off x="3624" y="1996"/>
                  <a:ext cx="360" cy="261"/>
                </a:xfrm>
                <a:prstGeom prst="upArrow">
                  <a:avLst>
                    <a:gd name="adj1" fmla="val 51676"/>
                    <a:gd name="adj2" fmla="val 100000"/>
                  </a:avLst>
                </a:prstGeom>
                <a:gradFill rotWithShape="1">
                  <a:gsLst>
                    <a:gs pos="0">
                      <a:srgbClr val="800080"/>
                    </a:gs>
                    <a:gs pos="100000">
                      <a:srgbClr val="800080">
                        <a:gamma/>
                        <a:tint val="39216"/>
                        <a:invGamma/>
                      </a:srgbClr>
                    </a:gs>
                  </a:gsLst>
                  <a:lin ang="0" scaled="1"/>
                </a:gradFill>
                <a:ln>
                  <a:noFill/>
                </a:ln>
                <a:effectLst/>
                <a:extLst/>
              </p:spPr>
              <p:txBody>
                <a:bodyPr wrap="none" anchor="ctr"/>
                <a:lstStyle/>
                <a:p>
                  <a:pPr eaLnBrk="1" hangingPunct="1">
                    <a:defRPr/>
                  </a:pPr>
                  <a:endParaRPr lang="en-US" kern="0">
                    <a:solidFill>
                      <a:prstClr val="black"/>
                    </a:solidFill>
                  </a:endParaRPr>
                </a:p>
              </p:txBody>
            </p:sp>
            <p:sp>
              <p:nvSpPr>
                <p:cNvPr id="76" name="Oval 6">
                  <a:extLst>
                    <a:ext uri="{FF2B5EF4-FFF2-40B4-BE49-F238E27FC236}">
                      <a16:creationId xmlns:a16="http://schemas.microsoft.com/office/drawing/2014/main" id="{64448F10-7F5A-2143-8E84-FE3E9F49FE56}"/>
                    </a:ext>
                  </a:extLst>
                </p:cNvPr>
                <p:cNvSpPr>
                  <a:spLocks noChangeArrowheads="1"/>
                </p:cNvSpPr>
                <p:nvPr/>
              </p:nvSpPr>
              <p:spPr bwMode="gray">
                <a:xfrm>
                  <a:off x="2078" y="1296"/>
                  <a:ext cx="1615" cy="1615"/>
                </a:xfrm>
                <a:prstGeom prst="ellipse">
                  <a:avLst/>
                </a:prstGeom>
                <a:gradFill rotWithShape="1">
                  <a:gsLst>
                    <a:gs pos="0">
                      <a:srgbClr val="767676"/>
                    </a:gs>
                    <a:gs pos="50000">
                      <a:srgbClr val="FFFFFF"/>
                    </a:gs>
                    <a:gs pos="100000">
                      <a:srgbClr val="767676"/>
                    </a:gs>
                  </a:gsLst>
                  <a:lin ang="5400000" scaled="1"/>
                </a:gradFill>
                <a:ln w="28575" algn="ctr">
                  <a:solidFill>
                    <a:sysClr val="windowText" lastClr="000000"/>
                  </a:solidFill>
                  <a:round/>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b="0" kern="0">
                    <a:solidFill>
                      <a:prstClr val="black"/>
                    </a:solidFill>
                  </a:endParaRPr>
                </a:p>
              </p:txBody>
            </p:sp>
            <p:sp>
              <p:nvSpPr>
                <p:cNvPr id="77" name="Oval 7">
                  <a:extLst>
                    <a:ext uri="{FF2B5EF4-FFF2-40B4-BE49-F238E27FC236}">
                      <a16:creationId xmlns:a16="http://schemas.microsoft.com/office/drawing/2014/main" id="{7A31C421-1E6F-6A4F-BD6A-5EEF05A3494C}"/>
                    </a:ext>
                  </a:extLst>
                </p:cNvPr>
                <p:cNvSpPr>
                  <a:spLocks noChangeArrowheads="1"/>
                </p:cNvSpPr>
                <p:nvPr/>
              </p:nvSpPr>
              <p:spPr bwMode="gray">
                <a:xfrm>
                  <a:off x="2150" y="1563"/>
                  <a:ext cx="1431" cy="10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b="0" kern="0">
                    <a:solidFill>
                      <a:prstClr val="black"/>
                    </a:solidFill>
                  </a:endParaRPr>
                </a:p>
              </p:txBody>
            </p:sp>
            <p:sp>
              <p:nvSpPr>
                <p:cNvPr id="78" name="Oval 77">
                  <a:extLst>
                    <a:ext uri="{FF2B5EF4-FFF2-40B4-BE49-F238E27FC236}">
                      <a16:creationId xmlns:a16="http://schemas.microsoft.com/office/drawing/2014/main" id="{8F359B46-F5C7-3247-92BE-0FADF22E6E83}"/>
                    </a:ext>
                  </a:extLst>
                </p:cNvPr>
                <p:cNvSpPr>
                  <a:spLocks noChangeArrowheads="1"/>
                </p:cNvSpPr>
                <p:nvPr/>
              </p:nvSpPr>
              <p:spPr bwMode="gray">
                <a:xfrm>
                  <a:off x="2254" y="1868"/>
                  <a:ext cx="307" cy="465"/>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a:noFill/>
                </a:ln>
                <a:effectLst/>
                <a:extLst/>
              </p:spPr>
              <p:txBody>
                <a:bodyPr wrap="none" anchor="ctr">
                  <a:spAutoFit/>
                </a:bodyPr>
                <a:lstStyle/>
                <a:p>
                  <a:pPr eaLnBrk="1" hangingPunct="1">
                    <a:defRPr/>
                  </a:pPr>
                  <a:endParaRPr lang="en-US" kern="0">
                    <a:solidFill>
                      <a:prstClr val="black"/>
                    </a:solidFill>
                  </a:endParaRPr>
                </a:p>
              </p:txBody>
            </p:sp>
            <p:sp>
              <p:nvSpPr>
                <p:cNvPr id="79" name="Oval 9">
                  <a:extLst>
                    <a:ext uri="{FF2B5EF4-FFF2-40B4-BE49-F238E27FC236}">
                      <a16:creationId xmlns:a16="http://schemas.microsoft.com/office/drawing/2014/main" id="{3868C279-0CE3-CF4A-BF16-F3D01065A711}"/>
                    </a:ext>
                  </a:extLst>
                </p:cNvPr>
                <p:cNvSpPr>
                  <a:spLocks noChangeArrowheads="1"/>
                </p:cNvSpPr>
                <p:nvPr/>
              </p:nvSpPr>
              <p:spPr bwMode="gray">
                <a:xfrm>
                  <a:off x="2254" y="1868"/>
                  <a:ext cx="307" cy="465"/>
                </a:xfrm>
                <a:prstGeom prst="ellipse">
                  <a:avLst/>
                </a:prstGeom>
                <a:gradFill rotWithShape="1">
                  <a:gsLst>
                    <a:gs pos="0">
                      <a:srgbClr val="000000"/>
                    </a:gs>
                    <a:gs pos="100000">
                      <a:srgbClr val="FF99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b="0" kern="0">
                    <a:solidFill>
                      <a:prstClr val="black"/>
                    </a:solidFill>
                  </a:endParaRPr>
                </a:p>
              </p:txBody>
            </p:sp>
            <p:sp>
              <p:nvSpPr>
                <p:cNvPr id="80" name="Text Box 12">
                  <a:extLst>
                    <a:ext uri="{FF2B5EF4-FFF2-40B4-BE49-F238E27FC236}">
                      <a16:creationId xmlns:a16="http://schemas.microsoft.com/office/drawing/2014/main" id="{1311D797-98BA-D94F-B50E-C3EE4E323A38}"/>
                    </a:ext>
                  </a:extLst>
                </p:cNvPr>
                <p:cNvSpPr txBox="1">
                  <a:spLocks noChangeArrowheads="1"/>
                </p:cNvSpPr>
                <p:nvPr/>
              </p:nvSpPr>
              <p:spPr bwMode="gray">
                <a:xfrm>
                  <a:off x="2309" y="1720"/>
                  <a:ext cx="1129"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sz="2100" b="0" kern="0" dirty="0">
                      <a:solidFill>
                        <a:prstClr val="black"/>
                      </a:solidFill>
                    </a:rPr>
                    <a:t>NHÀ </a:t>
                  </a:r>
                </a:p>
                <a:p>
                  <a:pPr algn="ctr" eaLnBrk="1" hangingPunct="1">
                    <a:defRPr/>
                  </a:pPr>
                  <a:r>
                    <a:rPr lang="en-US" sz="2100" b="0" kern="0" dirty="0">
                      <a:solidFill>
                        <a:prstClr val="black"/>
                      </a:solidFill>
                    </a:rPr>
                    <a:t>NƯỚC </a:t>
                  </a:r>
                </a:p>
              </p:txBody>
            </p:sp>
          </p:grpSp>
          <p:sp>
            <p:nvSpPr>
              <p:cNvPr id="57358" name="TextBox 32">
                <a:extLst>
                  <a:ext uri="{FF2B5EF4-FFF2-40B4-BE49-F238E27FC236}">
                    <a16:creationId xmlns:a16="http://schemas.microsoft.com/office/drawing/2014/main" id="{74441E97-6037-334C-B6A6-8D021A0BAB2E}"/>
                  </a:ext>
                </a:extLst>
              </p:cNvPr>
              <p:cNvSpPr txBox="1">
                <a:spLocks noChangeArrowheads="1"/>
              </p:cNvSpPr>
              <p:nvPr/>
            </p:nvSpPr>
            <p:spPr bwMode="auto">
              <a:xfrm>
                <a:off x="3176799" y="1405651"/>
                <a:ext cx="5636448" cy="49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Vai trò của nhà nước trong KTTT</a:t>
                </a:r>
              </a:p>
            </p:txBody>
          </p:sp>
          <p:sp>
            <p:nvSpPr>
              <p:cNvPr id="57359" name="Can 66">
                <a:extLst>
                  <a:ext uri="{FF2B5EF4-FFF2-40B4-BE49-F238E27FC236}">
                    <a16:creationId xmlns:a16="http://schemas.microsoft.com/office/drawing/2014/main" id="{97C372CB-AF76-BE47-989F-1F85DFA9A9AA}"/>
                  </a:ext>
                </a:extLst>
              </p:cNvPr>
              <p:cNvSpPr>
                <a:spLocks noChangeArrowheads="1"/>
              </p:cNvSpPr>
              <p:nvPr/>
            </p:nvSpPr>
            <p:spPr bwMode="auto">
              <a:xfrm>
                <a:off x="3345644" y="2323013"/>
                <a:ext cx="1630515" cy="863400"/>
              </a:xfrm>
              <a:prstGeom prst="can">
                <a:avLst>
                  <a:gd name="adj" fmla="val 25000"/>
                </a:avLst>
              </a:prstGeom>
              <a:solidFill>
                <a:srgbClr val="F79646"/>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a:solidFill>
                      <a:srgbClr val="000000"/>
                    </a:solidFill>
                    <a:latin typeface="Times New Roman" panose="02020603050405020304" pitchFamily="18" charset="0"/>
                  </a:rPr>
                  <a:t>Pháp quyền</a:t>
                </a:r>
              </a:p>
            </p:txBody>
          </p:sp>
          <p:sp>
            <p:nvSpPr>
              <p:cNvPr id="68" name="Can 67">
                <a:extLst>
                  <a:ext uri="{FF2B5EF4-FFF2-40B4-BE49-F238E27FC236}">
                    <a16:creationId xmlns:a16="http://schemas.microsoft.com/office/drawing/2014/main" id="{4C4102FC-2ECA-AB4D-9C74-D407C0E3F825}"/>
                  </a:ext>
                </a:extLst>
              </p:cNvPr>
              <p:cNvSpPr/>
              <p:nvPr/>
            </p:nvSpPr>
            <p:spPr>
              <a:xfrm>
                <a:off x="7369786" y="2430938"/>
                <a:ext cx="1630514" cy="863400"/>
              </a:xfrm>
              <a:prstGeom prst="can">
                <a:avLst/>
              </a:prstGeom>
              <a:solidFill>
                <a:srgbClr val="00B0F0"/>
              </a:solidFill>
              <a:ln w="25400" cap="flat" cmpd="sng" algn="ctr">
                <a:solidFill>
                  <a:srgbClr val="4F81BD">
                    <a:shade val="50000"/>
                  </a:srgbClr>
                </a:solidFill>
                <a:prstDash val="solid"/>
              </a:ln>
              <a:effectLst/>
            </p:spPr>
            <p:txBody>
              <a:bodyPr anchor="ctr"/>
              <a:lstStyle/>
              <a:p>
                <a:pPr algn="ctr" eaLnBrk="1" fontAlgn="auto" hangingPunct="1">
                  <a:spcBef>
                    <a:spcPts val="0"/>
                  </a:spcBef>
                  <a:spcAft>
                    <a:spcPts val="0"/>
                  </a:spcAft>
                  <a:defRPr/>
                </a:pPr>
                <a:r>
                  <a:rPr lang="en-US" kern="0" dirty="0" err="1">
                    <a:solidFill>
                      <a:prstClr val="white"/>
                    </a:solidFill>
                    <a:latin typeface="Times New Roman" panose="02020603050405020304" pitchFamily="18" charset="0"/>
                    <a:cs typeface="Times New Roman" panose="02020603050405020304" pitchFamily="18" charset="0"/>
                  </a:rPr>
                  <a:t>Tôn</a:t>
                </a:r>
                <a:r>
                  <a:rPr lang="en-US" kern="0" dirty="0">
                    <a:solidFill>
                      <a:prstClr val="white"/>
                    </a:solidFill>
                    <a:latin typeface="Times New Roman" panose="02020603050405020304" pitchFamily="18" charset="0"/>
                    <a:cs typeface="Times New Roman" panose="02020603050405020304" pitchFamily="18" charset="0"/>
                  </a:rPr>
                  <a:t> </a:t>
                </a:r>
                <a:r>
                  <a:rPr lang="en-US" kern="0" dirty="0" err="1">
                    <a:solidFill>
                      <a:prstClr val="white"/>
                    </a:solidFill>
                    <a:latin typeface="Times New Roman" panose="02020603050405020304" pitchFamily="18" charset="0"/>
                    <a:cs typeface="Times New Roman" panose="02020603050405020304" pitchFamily="18" charset="0"/>
                  </a:rPr>
                  <a:t>giáo</a:t>
                </a:r>
                <a:endParaRPr lang="en-US" kern="0" dirty="0">
                  <a:solidFill>
                    <a:prstClr val="white"/>
                  </a:solidFill>
                  <a:latin typeface="Times New Roman" panose="02020603050405020304" pitchFamily="18" charset="0"/>
                  <a:cs typeface="Times New Roman" panose="02020603050405020304" pitchFamily="18" charset="0"/>
                </a:endParaRPr>
              </a:p>
            </p:txBody>
          </p:sp>
          <p:sp>
            <p:nvSpPr>
              <p:cNvPr id="57361" name="Can 68">
                <a:extLst>
                  <a:ext uri="{FF2B5EF4-FFF2-40B4-BE49-F238E27FC236}">
                    <a16:creationId xmlns:a16="http://schemas.microsoft.com/office/drawing/2014/main" id="{E193930F-AFFD-0548-9C2F-281C59C26031}"/>
                  </a:ext>
                </a:extLst>
              </p:cNvPr>
              <p:cNvSpPr>
                <a:spLocks noChangeArrowheads="1"/>
              </p:cNvSpPr>
              <p:nvPr/>
            </p:nvSpPr>
            <p:spPr bwMode="auto">
              <a:xfrm>
                <a:off x="3329091" y="3226091"/>
                <a:ext cx="1630515" cy="863400"/>
              </a:xfrm>
              <a:prstGeom prst="can">
                <a:avLst>
                  <a:gd name="adj" fmla="val 25000"/>
                </a:avLst>
              </a:prstGeom>
              <a:solidFill>
                <a:srgbClr val="F79646"/>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a:solidFill>
                      <a:srgbClr val="000000"/>
                    </a:solidFill>
                    <a:latin typeface="Times New Roman" panose="02020603050405020304" pitchFamily="18" charset="0"/>
                  </a:rPr>
                  <a:t>Khoa học</a:t>
                </a:r>
              </a:p>
            </p:txBody>
          </p:sp>
          <p:sp>
            <p:nvSpPr>
              <p:cNvPr id="57362" name="Can 69">
                <a:extLst>
                  <a:ext uri="{FF2B5EF4-FFF2-40B4-BE49-F238E27FC236}">
                    <a16:creationId xmlns:a16="http://schemas.microsoft.com/office/drawing/2014/main" id="{677B7FC7-A565-784A-A6FF-503FB5A27039}"/>
                  </a:ext>
                </a:extLst>
              </p:cNvPr>
              <p:cNvSpPr>
                <a:spLocks noChangeArrowheads="1"/>
              </p:cNvSpPr>
              <p:nvPr/>
            </p:nvSpPr>
            <p:spPr bwMode="auto">
              <a:xfrm>
                <a:off x="3329091" y="4119646"/>
                <a:ext cx="1630515" cy="863400"/>
              </a:xfrm>
              <a:prstGeom prst="can">
                <a:avLst>
                  <a:gd name="adj" fmla="val 25000"/>
                </a:avLst>
              </a:prstGeom>
              <a:solidFill>
                <a:srgbClr val="F79646"/>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a:solidFill>
                      <a:srgbClr val="000000"/>
                    </a:solidFill>
                    <a:latin typeface="Times New Roman" panose="02020603050405020304" pitchFamily="18" charset="0"/>
                  </a:rPr>
                  <a:t>Triết học</a:t>
                </a:r>
              </a:p>
            </p:txBody>
          </p:sp>
          <p:sp>
            <p:nvSpPr>
              <p:cNvPr id="57363" name="Can 70">
                <a:extLst>
                  <a:ext uri="{FF2B5EF4-FFF2-40B4-BE49-F238E27FC236}">
                    <a16:creationId xmlns:a16="http://schemas.microsoft.com/office/drawing/2014/main" id="{A5A26A9D-D4E5-4C45-84ED-6A497DBA33A6}"/>
                  </a:ext>
                </a:extLst>
              </p:cNvPr>
              <p:cNvSpPr>
                <a:spLocks noChangeArrowheads="1"/>
              </p:cNvSpPr>
              <p:nvPr/>
            </p:nvSpPr>
            <p:spPr bwMode="auto">
              <a:xfrm>
                <a:off x="7313505" y="4173609"/>
                <a:ext cx="1630514" cy="863400"/>
              </a:xfrm>
              <a:prstGeom prst="can">
                <a:avLst>
                  <a:gd name="adj" fmla="val 25000"/>
                </a:avLst>
              </a:prstGeom>
              <a:solidFill>
                <a:srgbClr val="00B0F0"/>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a:solidFill>
                      <a:srgbClr val="FFFFFF"/>
                    </a:solidFill>
                    <a:latin typeface="Times New Roman" panose="02020603050405020304" pitchFamily="18" charset="0"/>
                  </a:rPr>
                  <a:t>Nghệ thuật</a:t>
                </a:r>
              </a:p>
            </p:txBody>
          </p:sp>
          <p:sp>
            <p:nvSpPr>
              <p:cNvPr id="57364" name="Can 71">
                <a:extLst>
                  <a:ext uri="{FF2B5EF4-FFF2-40B4-BE49-F238E27FC236}">
                    <a16:creationId xmlns:a16="http://schemas.microsoft.com/office/drawing/2014/main" id="{DC59418F-CC69-F94F-9612-2CE6102FDCF5}"/>
                  </a:ext>
                </a:extLst>
              </p:cNvPr>
              <p:cNvSpPr>
                <a:spLocks noChangeArrowheads="1"/>
              </p:cNvSpPr>
              <p:nvPr/>
            </p:nvSpPr>
            <p:spPr bwMode="auto">
              <a:xfrm>
                <a:off x="7369786" y="3324493"/>
                <a:ext cx="1630514" cy="863400"/>
              </a:xfrm>
              <a:prstGeom prst="can">
                <a:avLst>
                  <a:gd name="adj" fmla="val 25000"/>
                </a:avLst>
              </a:prstGeom>
              <a:solidFill>
                <a:srgbClr val="00B0F0"/>
              </a:solidFill>
              <a:ln w="25400" algn="ctr">
                <a:solidFill>
                  <a:srgbClr val="385D8A"/>
                </a:solidFill>
                <a:round/>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a:solidFill>
                      <a:srgbClr val="FFFFFF"/>
                    </a:solidFill>
                    <a:latin typeface="Times New Roman" panose="02020603050405020304" pitchFamily="18" charset="0"/>
                  </a:rPr>
                  <a:t>Đạo đức</a:t>
                </a:r>
              </a:p>
            </p:txBody>
          </p:sp>
        </p:grpSp>
        <p:sp>
          <p:nvSpPr>
            <p:cNvPr id="57356" name="Cube 63">
              <a:extLst>
                <a:ext uri="{FF2B5EF4-FFF2-40B4-BE49-F238E27FC236}">
                  <a16:creationId xmlns:a16="http://schemas.microsoft.com/office/drawing/2014/main" id="{D42CA2CD-9F52-824D-AE6C-AACD4DADFA09}"/>
                </a:ext>
              </a:extLst>
            </p:cNvPr>
            <p:cNvSpPr>
              <a:spLocks noChangeArrowheads="1"/>
            </p:cNvSpPr>
            <p:nvPr/>
          </p:nvSpPr>
          <p:spPr bwMode="auto">
            <a:xfrm>
              <a:off x="6980713" y="5327476"/>
              <a:ext cx="4529022" cy="863400"/>
            </a:xfrm>
            <a:prstGeom prst="cube">
              <a:avLst>
                <a:gd name="adj" fmla="val 25000"/>
              </a:avLst>
            </a:prstGeom>
            <a:solidFill>
              <a:srgbClr val="0070C0"/>
            </a:solidFill>
            <a:ln w="25400" algn="ctr">
              <a:solidFill>
                <a:srgbClr val="385D8A"/>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r>
                <a:rPr lang="en-US" altLang="vi-VN" sz="2400" b="1">
                  <a:solidFill>
                    <a:srgbClr val="FFFFFF"/>
                  </a:solidFill>
                  <a:latin typeface="Times New Roman" panose="02020603050405020304" pitchFamily="18" charset="0"/>
                </a:rPr>
                <a:t>C</a:t>
              </a:r>
              <a:r>
                <a:rPr lang="vi-VN" altLang="vi-VN" sz="2400" b="1">
                  <a:solidFill>
                    <a:srgbClr val="FFFFFF"/>
                  </a:solidFill>
                  <a:latin typeface="Times New Roman" panose="02020603050405020304" pitchFamily="18" charset="0"/>
                </a:rPr>
                <a:t>Ơ SỞ HẠ TẦNG</a:t>
              </a:r>
              <a:r>
                <a:rPr lang="en-US" altLang="vi-VN" sz="2400" b="1">
                  <a:solidFill>
                    <a:srgbClr val="FFFFFF"/>
                  </a:solidFill>
                  <a:latin typeface="Times New Roman" panose="02020603050405020304" pitchFamily="18" charset="0"/>
                </a:rPr>
                <a:t> </a:t>
              </a:r>
            </a:p>
          </p:txBody>
        </p:sp>
      </p:grpSp>
      <p:sp>
        <p:nvSpPr>
          <p:cNvPr id="57352" name="Date Placeholder 1">
            <a:extLst>
              <a:ext uri="{FF2B5EF4-FFF2-40B4-BE49-F238E27FC236}">
                <a16:creationId xmlns:a16="http://schemas.microsoft.com/office/drawing/2014/main" id="{48A5AB7D-804C-5949-9F0C-D07E0E8DC17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DB6D64B-0CCD-8F4E-93AD-3BB605EA56EE}"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7353" name="Footer Placeholder 2">
            <a:extLst>
              <a:ext uri="{FF2B5EF4-FFF2-40B4-BE49-F238E27FC236}">
                <a16:creationId xmlns:a16="http://schemas.microsoft.com/office/drawing/2014/main" id="{FE6005C1-4C8E-8340-8CE9-60A260EE577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57354" name="Slide Number Placeholder 3">
            <a:extLst>
              <a:ext uri="{FF2B5EF4-FFF2-40B4-BE49-F238E27FC236}">
                <a16:creationId xmlns:a16="http://schemas.microsoft.com/office/drawing/2014/main" id="{2DB98DA5-A394-6946-BF7D-B653E316E26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5F2BEC0-C869-C840-9751-6A5266145279}" type="slidenum">
              <a:rPr lang="en-US" altLang="vi-VN" smtClean="0">
                <a:solidFill>
                  <a:srgbClr val="898989"/>
                </a:solidFill>
                <a:latin typeface="Arial" panose="020B0604020202020204" pitchFamily="34" charset="0"/>
              </a:rPr>
              <a:pPr/>
              <a:t>24</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19598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xit" presetSubtype="32" fill="hold" nodeType="clickEffect">
                                  <p:stCondLst>
                                    <p:cond delay="0"/>
                                  </p:stCondLst>
                                  <p:childTnLst>
                                    <p:animEffect transition="out" filter="circle(out)">
                                      <p:cBhvr>
                                        <p:cTn id="20" dur="2000"/>
                                        <p:tgtEl>
                                          <p:spTgt spid="34"/>
                                        </p:tgtEl>
                                      </p:cBhvr>
                                    </p:animEffect>
                                    <p:set>
                                      <p:cBhvr>
                                        <p:cTn id="21" dur="1" fill="hold">
                                          <p:stCondLst>
                                            <p:cond delay="1999"/>
                                          </p:stCondLst>
                                        </p:cTn>
                                        <p:tgtEl>
                                          <p:spTgt spid="34"/>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1000"/>
                                        <p:tgtEl>
                                          <p:spTgt spid="62"/>
                                        </p:tgtEl>
                                      </p:cBhvr>
                                    </p:animEffect>
                                    <p:anim calcmode="lin" valueType="num">
                                      <p:cBhvr>
                                        <p:cTn id="27" dur="1000" fill="hold"/>
                                        <p:tgtEl>
                                          <p:spTgt spid="62"/>
                                        </p:tgtEl>
                                        <p:attrNameLst>
                                          <p:attrName>ppt_x</p:attrName>
                                        </p:attrNameLst>
                                      </p:cBhvr>
                                      <p:tavLst>
                                        <p:tav tm="0">
                                          <p:val>
                                            <p:strVal val="#ppt_x"/>
                                          </p:val>
                                        </p:tav>
                                        <p:tav tm="100000">
                                          <p:val>
                                            <p:strVal val="#ppt_x"/>
                                          </p:val>
                                        </p:tav>
                                      </p:tavLst>
                                    </p:anim>
                                    <p:anim calcmode="lin" valueType="num">
                                      <p:cBhvr>
                                        <p:cTn id="28"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54FC93-D77B-7549-BFA8-150EADE8EF31}"/>
              </a:ext>
            </a:extLst>
          </p:cNvPr>
          <p:cNvSpPr>
            <a:spLocks noGrp="1"/>
          </p:cNvSpPr>
          <p:nvPr>
            <p:ph type="title"/>
          </p:nvPr>
        </p:nvSpPr>
        <p:spPr>
          <a:xfrm>
            <a:off x="623888" y="3573"/>
            <a:ext cx="7886700" cy="648890"/>
          </a:xfrm>
        </p:spPr>
        <p:txBody>
          <a:bodyPr>
            <a:normAutofit fontScale="90000"/>
          </a:bodyPr>
          <a:lstStyle/>
          <a:p>
            <a:pPr defTabSz="1333500">
              <a:lnSpc>
                <a:spcPct val="90000"/>
              </a:lnSpc>
              <a:spcAft>
                <a:spcPct val="35000"/>
              </a:spcAft>
            </a:pPr>
            <a:br>
              <a:rPr lang="en-US" altLang="vi-VN" sz="1950">
                <a:solidFill>
                  <a:srgbClr val="FF0000"/>
                </a:solidFill>
                <a:latin typeface="Arial" panose="020B0604020202020204" pitchFamily="34" charset="0"/>
              </a:rPr>
            </a:br>
            <a:r>
              <a:rPr lang="en-US" altLang="vi-VN" sz="172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Ý nghĩa trong đời sống xã hội</a:t>
            </a:r>
            <a:br>
              <a:rPr lang="en-US" altLang="vi-VN" sz="172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br>
            <a:endParaRPr lang="en-US" altLang="vi-VN" sz="172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2" name="Diagram 11">
            <a:extLst>
              <a:ext uri="{FF2B5EF4-FFF2-40B4-BE49-F238E27FC236}">
                <a16:creationId xmlns:a16="http://schemas.microsoft.com/office/drawing/2014/main" id="{22D81690-02B0-F445-A407-9B8D4A631F3B}"/>
              </a:ext>
            </a:extLst>
          </p:cNvPr>
          <p:cNvGraphicFramePr/>
          <p:nvPr>
            <p:extLst>
              <p:ext uri="{D42A27DB-BD31-4B8C-83A1-F6EECF244321}">
                <p14:modId xmlns:p14="http://schemas.microsoft.com/office/powerpoint/2010/main" val="2487133247"/>
              </p:ext>
            </p:extLst>
          </p:nvPr>
        </p:nvGraphicFramePr>
        <p:xfrm>
          <a:off x="838199" y="1351056"/>
          <a:ext cx="7319211" cy="2958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Connector 4">
            <a:extLst>
              <a:ext uri="{FF2B5EF4-FFF2-40B4-BE49-F238E27FC236}">
                <a16:creationId xmlns:a16="http://schemas.microsoft.com/office/drawing/2014/main" id="{327E0792-BFF6-044E-8412-7F6E1603A541}"/>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6" name="Straight Connector 5">
            <a:extLst>
              <a:ext uri="{FF2B5EF4-FFF2-40B4-BE49-F238E27FC236}">
                <a16:creationId xmlns:a16="http://schemas.microsoft.com/office/drawing/2014/main" id="{2D3E6F98-82BB-E047-B0AA-E108DA638A53}"/>
              </a:ext>
            </a:extLst>
          </p:cNvPr>
          <p:cNvCxnSpPr/>
          <p:nvPr/>
        </p:nvCxnSpPr>
        <p:spPr>
          <a:xfrm>
            <a:off x="146804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58373" name="Date Placeholder 1">
            <a:extLst>
              <a:ext uri="{FF2B5EF4-FFF2-40B4-BE49-F238E27FC236}">
                <a16:creationId xmlns:a16="http://schemas.microsoft.com/office/drawing/2014/main" id="{95163354-3B9E-F34A-9953-D302D76A7A1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F31BC7D-F4DD-3E44-A63C-ABA40866B3B3}"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58374" name="Footer Placeholder 2">
            <a:extLst>
              <a:ext uri="{FF2B5EF4-FFF2-40B4-BE49-F238E27FC236}">
                <a16:creationId xmlns:a16="http://schemas.microsoft.com/office/drawing/2014/main" id="{31EFF41C-C41C-8941-AEBD-E7D02C0A9E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58375" name="Slide Number Placeholder 8">
            <a:extLst>
              <a:ext uri="{FF2B5EF4-FFF2-40B4-BE49-F238E27FC236}">
                <a16:creationId xmlns:a16="http://schemas.microsoft.com/office/drawing/2014/main" id="{DA23F43C-DD77-4F4E-BB41-B48C1B73F3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65B3190-536C-7841-8588-E69AA4FD1CB0}" type="slidenum">
              <a:rPr lang="en-US" altLang="vi-VN" smtClean="0">
                <a:solidFill>
                  <a:srgbClr val="898989"/>
                </a:solidFill>
                <a:latin typeface="Arial" panose="020B0604020202020204" pitchFamily="34" charset="0"/>
              </a:rPr>
              <a:pPr/>
              <a:t>25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961825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3A3840F0-E074-3348-A858-6DF42359626D}"/>
              </a:ext>
            </a:extLst>
          </p:cNvPr>
          <p:cNvSpPr>
            <a:spLocks noGrp="1"/>
          </p:cNvSpPr>
          <p:nvPr>
            <p:ph idx="1"/>
          </p:nvPr>
        </p:nvSpPr>
        <p:spPr>
          <a:xfrm>
            <a:off x="725091" y="2541985"/>
            <a:ext cx="1771650" cy="1314450"/>
          </a:xfrm>
          <a:solidFill>
            <a:srgbClr val="82FF5B"/>
          </a:solidFill>
          <a:scene3d>
            <a:camera prst="legacyObliqueTopRight"/>
            <a:lightRig rig="legacyFlat3" dir="b"/>
          </a:scene3d>
          <a:sp3d extrusionH="430200" prstMaterial="legacyMatte">
            <a:bevelT w="13500" h="13500" prst="angle"/>
            <a:bevelB w="13500" h="13500" prst="angle"/>
            <a:extrusionClr>
              <a:srgbClr val="82FF5B"/>
            </a:extrusionClr>
            <a:contourClr>
              <a:srgbClr val="82FF5B"/>
            </a:contourClr>
          </a:sp3d>
        </p:spPr>
        <p:txBody>
          <a:bodyPr>
            <a:flatTx/>
          </a:bodyPr>
          <a:lstStyle/>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Hình thái</a:t>
            </a:r>
          </a:p>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kinh tế-</a:t>
            </a:r>
          </a:p>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xã hội</a:t>
            </a:r>
          </a:p>
        </p:txBody>
      </p:sp>
      <p:grpSp>
        <p:nvGrpSpPr>
          <p:cNvPr id="5" name="Group 12">
            <a:extLst>
              <a:ext uri="{FF2B5EF4-FFF2-40B4-BE49-F238E27FC236}">
                <a16:creationId xmlns:a16="http://schemas.microsoft.com/office/drawing/2014/main" id="{47BBF47C-CDD2-A24E-B06E-53DEC7507D07}"/>
              </a:ext>
            </a:extLst>
          </p:cNvPr>
          <p:cNvGrpSpPr>
            <a:grpSpLocks/>
          </p:cNvGrpSpPr>
          <p:nvPr/>
        </p:nvGrpSpPr>
        <p:grpSpPr bwMode="auto">
          <a:xfrm>
            <a:off x="4301729" y="1200150"/>
            <a:ext cx="3564731" cy="3567113"/>
            <a:chOff x="2653" y="35"/>
            <a:chExt cx="2994" cy="4189"/>
          </a:xfrm>
        </p:grpSpPr>
        <p:sp>
          <p:nvSpPr>
            <p:cNvPr id="59405" name="Oval 6">
              <a:extLst>
                <a:ext uri="{FF2B5EF4-FFF2-40B4-BE49-F238E27FC236}">
                  <a16:creationId xmlns:a16="http://schemas.microsoft.com/office/drawing/2014/main" id="{04AA9C60-9893-0A4A-9810-3EDC6BBB14B5}"/>
                </a:ext>
              </a:extLst>
            </p:cNvPr>
            <p:cNvSpPr>
              <a:spLocks noChangeArrowheads="1"/>
            </p:cNvSpPr>
            <p:nvPr/>
          </p:nvSpPr>
          <p:spPr bwMode="auto">
            <a:xfrm>
              <a:off x="2789" y="2784"/>
              <a:ext cx="2858" cy="1440"/>
            </a:xfrm>
            <a:prstGeom prst="ellipse">
              <a:avLst/>
            </a:prstGeom>
            <a:solidFill>
              <a:srgbClr val="0F6FC6"/>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chemeClr val="bg1"/>
                  </a:solidFill>
                  <a:latin typeface="Times New Roman" panose="02020603050405020304" pitchFamily="18" charset="0"/>
                </a:rPr>
                <a:t>KTTT tương ứng </a:t>
              </a:r>
            </a:p>
            <a:p>
              <a:pPr algn="ctr" eaLnBrk="1" hangingPunct="1">
                <a:spcBef>
                  <a:spcPct val="0"/>
                </a:spcBef>
                <a:buFontTx/>
                <a:buNone/>
              </a:pPr>
              <a:r>
                <a:rPr lang="en-US" altLang="vi-VN" sz="2100" b="1">
                  <a:solidFill>
                    <a:schemeClr val="bg1"/>
                  </a:solidFill>
                  <a:latin typeface="Times New Roman" panose="02020603050405020304" pitchFamily="18" charset="0"/>
                </a:rPr>
                <a:t>với QHSX</a:t>
              </a:r>
            </a:p>
          </p:txBody>
        </p:sp>
        <p:sp>
          <p:nvSpPr>
            <p:cNvPr id="59406" name="Oval 7">
              <a:extLst>
                <a:ext uri="{FF2B5EF4-FFF2-40B4-BE49-F238E27FC236}">
                  <a16:creationId xmlns:a16="http://schemas.microsoft.com/office/drawing/2014/main" id="{3BA57E47-C104-2E46-8645-6CEB13AB448D}"/>
                </a:ext>
              </a:extLst>
            </p:cNvPr>
            <p:cNvSpPr>
              <a:spLocks noChangeArrowheads="1"/>
            </p:cNvSpPr>
            <p:nvPr/>
          </p:nvSpPr>
          <p:spPr bwMode="auto">
            <a:xfrm>
              <a:off x="2699" y="1170"/>
              <a:ext cx="2857" cy="1703"/>
            </a:xfrm>
            <a:prstGeom prst="ellipse">
              <a:avLst/>
            </a:prstGeom>
            <a:solidFill>
              <a:srgbClr val="E3E4BA"/>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rPr>
                <a:t>Có QHSX đặc trưng</a:t>
              </a:r>
            </a:p>
            <a:p>
              <a:pPr algn="ctr" eaLnBrk="1" hangingPunct="1">
                <a:spcBef>
                  <a:spcPct val="0"/>
                </a:spcBef>
                <a:buFontTx/>
                <a:buNone/>
              </a:pPr>
              <a:r>
                <a:rPr lang="en-US" altLang="vi-VN" sz="2100" b="1">
                  <a:solidFill>
                    <a:srgbClr val="FF0000"/>
                  </a:solidFill>
                  <a:latin typeface="Times New Roman" panose="02020603050405020304" pitchFamily="18" charset="0"/>
                </a:rPr>
                <a:t>Phù hợp với Tr.Độ </a:t>
              </a:r>
            </a:p>
            <a:p>
              <a:pPr algn="ctr" eaLnBrk="1" hangingPunct="1">
                <a:spcBef>
                  <a:spcPct val="0"/>
                </a:spcBef>
                <a:buFontTx/>
                <a:buNone/>
              </a:pPr>
              <a:r>
                <a:rPr lang="en-US" altLang="vi-VN" sz="2100" b="1">
                  <a:solidFill>
                    <a:srgbClr val="FF0000"/>
                  </a:solidFill>
                  <a:latin typeface="Times New Roman" panose="02020603050405020304" pitchFamily="18" charset="0"/>
                </a:rPr>
                <a:t>phát triển của LLSX</a:t>
              </a:r>
            </a:p>
          </p:txBody>
        </p:sp>
        <p:sp>
          <p:nvSpPr>
            <p:cNvPr id="59407" name="Oval 8">
              <a:extLst>
                <a:ext uri="{FF2B5EF4-FFF2-40B4-BE49-F238E27FC236}">
                  <a16:creationId xmlns:a16="http://schemas.microsoft.com/office/drawing/2014/main" id="{C3DD875A-9406-9D42-B31C-5B4340BE880E}"/>
                </a:ext>
              </a:extLst>
            </p:cNvPr>
            <p:cNvSpPr>
              <a:spLocks noChangeArrowheads="1"/>
            </p:cNvSpPr>
            <p:nvPr/>
          </p:nvSpPr>
          <p:spPr bwMode="auto">
            <a:xfrm>
              <a:off x="2653" y="35"/>
              <a:ext cx="2949" cy="1272"/>
            </a:xfrm>
            <a:prstGeom prst="ellipse">
              <a:avLst/>
            </a:prstGeom>
            <a:solidFill>
              <a:srgbClr val="F8CCF0"/>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rPr>
                <a:t>Dùng để chỉ XH </a:t>
              </a:r>
            </a:p>
            <a:p>
              <a:pPr algn="ctr" eaLnBrk="1" hangingPunct="1">
                <a:spcBef>
                  <a:spcPct val="0"/>
                </a:spcBef>
                <a:buFontTx/>
                <a:buNone/>
              </a:pPr>
              <a:r>
                <a:rPr lang="en-US" altLang="vi-VN" sz="2100" b="1">
                  <a:solidFill>
                    <a:srgbClr val="FF0000"/>
                  </a:solidFill>
                  <a:latin typeface="Times New Roman" panose="02020603050405020304" pitchFamily="18" charset="0"/>
                </a:rPr>
                <a:t>ở từng giai đoạn </a:t>
              </a:r>
            </a:p>
            <a:p>
              <a:pPr algn="ctr" eaLnBrk="1" hangingPunct="1">
                <a:spcBef>
                  <a:spcPct val="0"/>
                </a:spcBef>
                <a:buFontTx/>
                <a:buNone/>
              </a:pPr>
              <a:r>
                <a:rPr lang="en-US" altLang="vi-VN" sz="2100" b="1">
                  <a:solidFill>
                    <a:srgbClr val="FF0000"/>
                  </a:solidFill>
                  <a:latin typeface="Times New Roman" panose="02020603050405020304" pitchFamily="18" charset="0"/>
                </a:rPr>
                <a:t>LS nhất định</a:t>
              </a:r>
            </a:p>
          </p:txBody>
        </p:sp>
      </p:grpSp>
      <p:grpSp>
        <p:nvGrpSpPr>
          <p:cNvPr id="9" name="Group 13">
            <a:extLst>
              <a:ext uri="{FF2B5EF4-FFF2-40B4-BE49-F238E27FC236}">
                <a16:creationId xmlns:a16="http://schemas.microsoft.com/office/drawing/2014/main" id="{E92A31F5-A46C-134D-B1C6-93B9926B2C1A}"/>
              </a:ext>
            </a:extLst>
          </p:cNvPr>
          <p:cNvGrpSpPr>
            <a:grpSpLocks/>
          </p:cNvGrpSpPr>
          <p:nvPr/>
        </p:nvGrpSpPr>
        <p:grpSpPr bwMode="auto">
          <a:xfrm>
            <a:off x="2574131" y="2072878"/>
            <a:ext cx="1672829" cy="2376488"/>
            <a:chOff x="2112" y="1632"/>
            <a:chExt cx="1200" cy="1872"/>
          </a:xfrm>
        </p:grpSpPr>
        <p:sp>
          <p:nvSpPr>
            <p:cNvPr id="59402" name="Line 9">
              <a:extLst>
                <a:ext uri="{FF2B5EF4-FFF2-40B4-BE49-F238E27FC236}">
                  <a16:creationId xmlns:a16="http://schemas.microsoft.com/office/drawing/2014/main" id="{A9B480C0-95D3-AB47-B266-B991AD30948D}"/>
                </a:ext>
              </a:extLst>
            </p:cNvPr>
            <p:cNvSpPr>
              <a:spLocks noChangeShapeType="1"/>
            </p:cNvSpPr>
            <p:nvPr/>
          </p:nvSpPr>
          <p:spPr bwMode="auto">
            <a:xfrm flipV="1">
              <a:off x="2112" y="2496"/>
              <a:ext cx="1152" cy="0"/>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9403" name="Line 10">
              <a:extLst>
                <a:ext uri="{FF2B5EF4-FFF2-40B4-BE49-F238E27FC236}">
                  <a16:creationId xmlns:a16="http://schemas.microsoft.com/office/drawing/2014/main" id="{FBF39D23-B480-834F-A8FB-9707A41D3A36}"/>
                </a:ext>
              </a:extLst>
            </p:cNvPr>
            <p:cNvSpPr>
              <a:spLocks noChangeShapeType="1"/>
            </p:cNvSpPr>
            <p:nvPr/>
          </p:nvSpPr>
          <p:spPr bwMode="auto">
            <a:xfrm flipV="1">
              <a:off x="2112" y="1632"/>
              <a:ext cx="1200" cy="816"/>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59404" name="Line 11">
              <a:extLst>
                <a:ext uri="{FF2B5EF4-FFF2-40B4-BE49-F238E27FC236}">
                  <a16:creationId xmlns:a16="http://schemas.microsoft.com/office/drawing/2014/main" id="{7AF6C7ED-A120-DF44-8109-A89534B42E7D}"/>
                </a:ext>
              </a:extLst>
            </p:cNvPr>
            <p:cNvSpPr>
              <a:spLocks noChangeShapeType="1"/>
            </p:cNvSpPr>
            <p:nvPr/>
          </p:nvSpPr>
          <p:spPr bwMode="auto">
            <a:xfrm>
              <a:off x="2112" y="2544"/>
              <a:ext cx="1200" cy="960"/>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59396" name="Rectangle 12">
            <a:extLst>
              <a:ext uri="{FF2B5EF4-FFF2-40B4-BE49-F238E27FC236}">
                <a16:creationId xmlns:a16="http://schemas.microsoft.com/office/drawing/2014/main" id="{BA27A84E-8974-6749-89DD-2A71C1340E42}"/>
              </a:ext>
            </a:extLst>
          </p:cNvPr>
          <p:cNvSpPr>
            <a:spLocks noChangeArrowheads="1"/>
          </p:cNvSpPr>
          <p:nvPr/>
        </p:nvSpPr>
        <p:spPr bwMode="auto">
          <a:xfrm>
            <a:off x="457200" y="1720454"/>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003366"/>
              </a:buClr>
              <a:buFontTx/>
              <a:buNone/>
            </a:pPr>
            <a:r>
              <a:rPr lang="en-US" altLang="vi-VN" sz="2400" b="1">
                <a:solidFill>
                  <a:srgbClr val="003366"/>
                </a:solidFill>
                <a:latin typeface="Arial" panose="020B0604020202020204" pitchFamily="34" charset="0"/>
              </a:rPr>
              <a:t>* Khái niệm</a:t>
            </a:r>
          </a:p>
        </p:txBody>
      </p:sp>
      <p:sp>
        <p:nvSpPr>
          <p:cNvPr id="59397" name="Date Placeholder 1">
            <a:extLst>
              <a:ext uri="{FF2B5EF4-FFF2-40B4-BE49-F238E27FC236}">
                <a16:creationId xmlns:a16="http://schemas.microsoft.com/office/drawing/2014/main" id="{D21F03B1-2518-4348-81A3-94C73187E0A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p>
        </p:txBody>
      </p:sp>
      <p:sp>
        <p:nvSpPr>
          <p:cNvPr id="59398" name="Footer Placeholder 2">
            <a:extLst>
              <a:ext uri="{FF2B5EF4-FFF2-40B4-BE49-F238E27FC236}">
                <a16:creationId xmlns:a16="http://schemas.microsoft.com/office/drawing/2014/main" id="{4103E7C6-1AFB-A440-8DF5-858E30906E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p>
        </p:txBody>
      </p:sp>
      <p:sp>
        <p:nvSpPr>
          <p:cNvPr id="59399" name="Slide Number Placeholder 5">
            <a:extLst>
              <a:ext uri="{FF2B5EF4-FFF2-40B4-BE49-F238E27FC236}">
                <a16:creationId xmlns:a16="http://schemas.microsoft.com/office/drawing/2014/main" id="{D4EF7B12-6DB6-674B-BC0C-C2636B2467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363C6C55-14DA-4244-8D42-BBC980EFF54A}" type="slidenum">
              <a:rPr lang="vi-VN" altLang="vi-VN" sz="900">
                <a:latin typeface="Arial" panose="020B0604020202020204" pitchFamily="34" charset="0"/>
              </a:rPr>
              <a:pPr>
                <a:spcBef>
                  <a:spcPct val="0"/>
                </a:spcBef>
                <a:buFontTx/>
                <a:buNone/>
              </a:pPr>
              <a:t>26</a:t>
            </a:fld>
            <a:endParaRPr lang="vi-VN" altLang="vi-VN" sz="900">
              <a:latin typeface="Arial" panose="020B0604020202020204" pitchFamily="34" charset="0"/>
            </a:endParaRPr>
          </a:p>
        </p:txBody>
      </p:sp>
      <p:sp>
        <p:nvSpPr>
          <p:cNvPr id="59400" name="Title 1">
            <a:extLst>
              <a:ext uri="{FF2B5EF4-FFF2-40B4-BE49-F238E27FC236}">
                <a16:creationId xmlns:a16="http://schemas.microsoft.com/office/drawing/2014/main" id="{FF2A9935-14B8-174A-BDF0-F93C28252733}"/>
              </a:ext>
            </a:extLst>
          </p:cNvPr>
          <p:cNvSpPr>
            <a:spLocks noGrp="1"/>
          </p:cNvSpPr>
          <p:nvPr>
            <p:ph type="title"/>
          </p:nvPr>
        </p:nvSpPr>
        <p:spPr>
          <a:xfrm>
            <a:off x="2057400" y="47625"/>
            <a:ext cx="6858000" cy="931069"/>
          </a:xfrm>
        </p:spPr>
        <p:txBody>
          <a:bodyPr/>
          <a:lstStyle/>
          <a:p>
            <a:pPr eaLnBrk="1" hangingPunct="1"/>
            <a:r>
              <a:rPr lang="en-US" altLang="vi-VN" sz="2400" b="1">
                <a:solidFill>
                  <a:srgbClr val="FF0000"/>
                </a:solidFill>
                <a:latin typeface="Arial" panose="020B0604020202020204" pitchFamily="34" charset="0"/>
                <a:ea typeface="ＭＳ Ｐゴシック" panose="020B0600070205080204" pitchFamily="34" charset="-128"/>
                <a:cs typeface="Arial" panose="020B0604020202020204" pitchFamily="34" charset="0"/>
              </a:rPr>
              <a:t>4. Hình thái kinh tế xã hội và quá trình lịch sử - tự nhiên của sự phát triển các HTKT-XH</a:t>
            </a:r>
            <a:endParaRPr lang="en-US" altLang="vi-VN" sz="2400" b="1">
              <a:solidFill>
                <a:srgbClr val="FF0000"/>
              </a:solidFill>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9401" name="Rectangle 12">
            <a:extLst>
              <a:ext uri="{FF2B5EF4-FFF2-40B4-BE49-F238E27FC236}">
                <a16:creationId xmlns:a16="http://schemas.microsoft.com/office/drawing/2014/main" id="{F3D62A3F-DBB0-0D43-B72B-A1EB57179049}"/>
              </a:ext>
            </a:extLst>
          </p:cNvPr>
          <p:cNvSpPr>
            <a:spLocks noChangeArrowheads="1"/>
          </p:cNvSpPr>
          <p:nvPr/>
        </p:nvSpPr>
        <p:spPr bwMode="auto">
          <a:xfrm>
            <a:off x="342900" y="1147763"/>
            <a:ext cx="38183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003366"/>
              </a:buClr>
              <a:buFontTx/>
              <a:buNone/>
            </a:pPr>
            <a:r>
              <a:rPr lang="en-US" altLang="vi-VN" sz="2400" b="1">
                <a:solidFill>
                  <a:srgbClr val="003366"/>
                </a:solidFill>
                <a:latin typeface="Arial" panose="020B0604020202020204" pitchFamily="34" charset="0"/>
              </a:rPr>
              <a:t>a. Khái niệm và cấu trúc</a:t>
            </a:r>
          </a:p>
        </p:txBody>
      </p:sp>
    </p:spTree>
    <p:extLst>
      <p:ext uri="{BB962C8B-B14F-4D97-AF65-F5344CB8AC3E}">
        <p14:creationId xmlns:p14="http://schemas.microsoft.com/office/powerpoint/2010/main" val="40495343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amond(in)">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26622FC6-CEF8-974B-84A3-E74394812D3C}"/>
              </a:ext>
            </a:extLst>
          </p:cNvPr>
          <p:cNvSpPr>
            <a:spLocks noGrp="1"/>
          </p:cNvSpPr>
          <p:nvPr>
            <p:ph idx="1"/>
          </p:nvPr>
        </p:nvSpPr>
        <p:spPr>
          <a:xfrm>
            <a:off x="1000125" y="2538413"/>
            <a:ext cx="1771650" cy="1314450"/>
          </a:xfrm>
          <a:solidFill>
            <a:srgbClr val="82FF5B"/>
          </a:solidFill>
          <a:scene3d>
            <a:camera prst="legacyObliqueTopRight"/>
            <a:lightRig rig="legacyFlat3" dir="b"/>
          </a:scene3d>
          <a:sp3d extrusionH="430200" prstMaterial="legacyMatte">
            <a:bevelT w="13500" h="13500" prst="angle"/>
            <a:bevelB w="13500" h="13500" prst="angle"/>
            <a:extrusionClr>
              <a:srgbClr val="82FF5B"/>
            </a:extrusionClr>
            <a:contourClr>
              <a:srgbClr val="82FF5B"/>
            </a:contourClr>
          </a:sp3d>
        </p:spPr>
        <p:txBody>
          <a:bodyPr>
            <a:flatTx/>
          </a:bodyPr>
          <a:lstStyle/>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Hình thái</a:t>
            </a:r>
          </a:p>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kinh tế-</a:t>
            </a:r>
          </a:p>
          <a:p>
            <a:pPr marL="0" indent="0" algn="ctr">
              <a:spcBef>
                <a:spcPct val="0"/>
              </a:spcBef>
              <a:buNone/>
            </a:pPr>
            <a:r>
              <a:rPr lang="en-US" altLang="vi-VN" b="1">
                <a:solidFill>
                  <a:srgbClr val="FFFFFF"/>
                </a:solidFill>
                <a:latin typeface="Arial" panose="020B0604020202020204" pitchFamily="34" charset="0"/>
                <a:ea typeface="ＭＳ Ｐゴシック" panose="020B0600070205080204" pitchFamily="34" charset="-128"/>
                <a:cs typeface="Arial" panose="020B0604020202020204" pitchFamily="34" charset="0"/>
              </a:rPr>
              <a:t>xã hội</a:t>
            </a:r>
          </a:p>
        </p:txBody>
      </p:sp>
      <p:grpSp>
        <p:nvGrpSpPr>
          <p:cNvPr id="5" name="Group 12">
            <a:extLst>
              <a:ext uri="{FF2B5EF4-FFF2-40B4-BE49-F238E27FC236}">
                <a16:creationId xmlns:a16="http://schemas.microsoft.com/office/drawing/2014/main" id="{9493F29C-E8D7-2A48-ABEE-0EF7AB9A497B}"/>
              </a:ext>
            </a:extLst>
          </p:cNvPr>
          <p:cNvGrpSpPr>
            <a:grpSpLocks/>
          </p:cNvGrpSpPr>
          <p:nvPr/>
        </p:nvGrpSpPr>
        <p:grpSpPr bwMode="auto">
          <a:xfrm>
            <a:off x="4371975" y="1551385"/>
            <a:ext cx="3657600" cy="3115865"/>
            <a:chOff x="3264" y="720"/>
            <a:chExt cx="1728" cy="3504"/>
          </a:xfrm>
        </p:grpSpPr>
        <p:sp>
          <p:nvSpPr>
            <p:cNvPr id="60428" name="Oval 6">
              <a:extLst>
                <a:ext uri="{FF2B5EF4-FFF2-40B4-BE49-F238E27FC236}">
                  <a16:creationId xmlns:a16="http://schemas.microsoft.com/office/drawing/2014/main" id="{7E52149B-ABFA-0F4A-AE54-3A2F3CF2B5F0}"/>
                </a:ext>
              </a:extLst>
            </p:cNvPr>
            <p:cNvSpPr>
              <a:spLocks noChangeArrowheads="1"/>
            </p:cNvSpPr>
            <p:nvPr/>
          </p:nvSpPr>
          <p:spPr bwMode="auto">
            <a:xfrm>
              <a:off x="3312" y="2784"/>
              <a:ext cx="1680" cy="1440"/>
            </a:xfrm>
            <a:prstGeom prst="ellipse">
              <a:avLst/>
            </a:prstGeom>
            <a:solidFill>
              <a:srgbClr val="0F6FC6"/>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chemeClr val="bg1"/>
                  </a:solidFill>
                  <a:latin typeface="Times New Roman" panose="02020603050405020304" pitchFamily="18" charset="0"/>
                </a:rPr>
                <a:t>Lực lượng </a:t>
              </a:r>
            </a:p>
            <a:p>
              <a:pPr algn="ctr" eaLnBrk="1" hangingPunct="1">
                <a:spcBef>
                  <a:spcPct val="0"/>
                </a:spcBef>
                <a:buFontTx/>
                <a:buNone/>
              </a:pPr>
              <a:r>
                <a:rPr lang="en-US" altLang="vi-VN" sz="2100" b="1">
                  <a:solidFill>
                    <a:schemeClr val="bg1"/>
                  </a:solidFill>
                  <a:latin typeface="Times New Roman" panose="02020603050405020304" pitchFamily="18" charset="0"/>
                </a:rPr>
                <a:t>sản xuất</a:t>
              </a:r>
            </a:p>
          </p:txBody>
        </p:sp>
        <p:sp>
          <p:nvSpPr>
            <p:cNvPr id="60429" name="Oval 7">
              <a:extLst>
                <a:ext uri="{FF2B5EF4-FFF2-40B4-BE49-F238E27FC236}">
                  <a16:creationId xmlns:a16="http://schemas.microsoft.com/office/drawing/2014/main" id="{CFB318FA-40B3-314A-9B2C-E75FB3FB9BA4}"/>
                </a:ext>
              </a:extLst>
            </p:cNvPr>
            <p:cNvSpPr>
              <a:spLocks noChangeArrowheads="1"/>
            </p:cNvSpPr>
            <p:nvPr/>
          </p:nvSpPr>
          <p:spPr bwMode="auto">
            <a:xfrm>
              <a:off x="3264" y="1776"/>
              <a:ext cx="1680" cy="1194"/>
            </a:xfrm>
            <a:prstGeom prst="ellipse">
              <a:avLst/>
            </a:prstGeom>
            <a:solidFill>
              <a:srgbClr val="E3E4BA"/>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rPr>
                <a:t>Quan hệ </a:t>
              </a:r>
            </a:p>
            <a:p>
              <a:pPr algn="ctr" eaLnBrk="1" hangingPunct="1">
                <a:spcBef>
                  <a:spcPct val="0"/>
                </a:spcBef>
                <a:buFontTx/>
                <a:buNone/>
              </a:pPr>
              <a:r>
                <a:rPr lang="en-US" altLang="vi-VN" sz="2100" b="1">
                  <a:solidFill>
                    <a:srgbClr val="FF0000"/>
                  </a:solidFill>
                  <a:latin typeface="Times New Roman" panose="02020603050405020304" pitchFamily="18" charset="0"/>
                </a:rPr>
                <a:t>Sản xuất</a:t>
              </a:r>
            </a:p>
          </p:txBody>
        </p:sp>
        <p:sp>
          <p:nvSpPr>
            <p:cNvPr id="60430" name="Oval 8">
              <a:extLst>
                <a:ext uri="{FF2B5EF4-FFF2-40B4-BE49-F238E27FC236}">
                  <a16:creationId xmlns:a16="http://schemas.microsoft.com/office/drawing/2014/main" id="{14BD1750-08DB-7E41-93D0-24895A3ADB9E}"/>
                </a:ext>
              </a:extLst>
            </p:cNvPr>
            <p:cNvSpPr>
              <a:spLocks noChangeArrowheads="1"/>
            </p:cNvSpPr>
            <p:nvPr/>
          </p:nvSpPr>
          <p:spPr bwMode="auto">
            <a:xfrm>
              <a:off x="3264" y="720"/>
              <a:ext cx="1680" cy="1272"/>
            </a:xfrm>
            <a:prstGeom prst="ellipse">
              <a:avLst/>
            </a:prstGeom>
            <a:solidFill>
              <a:srgbClr val="F8CCF0"/>
            </a:solidFill>
            <a:ln w="9525">
              <a:solidFill>
                <a:srgbClr val="0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FF0000"/>
                  </a:solidFill>
                  <a:latin typeface="Times New Roman" panose="02020603050405020304" pitchFamily="18" charset="0"/>
                </a:rPr>
                <a:t>Kiến trúc</a:t>
              </a:r>
            </a:p>
            <a:p>
              <a:pPr algn="ctr" eaLnBrk="1" hangingPunct="1">
                <a:spcBef>
                  <a:spcPct val="0"/>
                </a:spcBef>
                <a:buFontTx/>
                <a:buNone/>
              </a:pPr>
              <a:r>
                <a:rPr lang="en-US" altLang="vi-VN" sz="2100" b="1">
                  <a:solidFill>
                    <a:srgbClr val="FF0000"/>
                  </a:solidFill>
                  <a:latin typeface="Times New Roman" panose="02020603050405020304" pitchFamily="18" charset="0"/>
                </a:rPr>
                <a:t>thượng tầng</a:t>
              </a:r>
            </a:p>
          </p:txBody>
        </p:sp>
      </p:grpSp>
      <p:grpSp>
        <p:nvGrpSpPr>
          <p:cNvPr id="9" name="Group 13">
            <a:extLst>
              <a:ext uri="{FF2B5EF4-FFF2-40B4-BE49-F238E27FC236}">
                <a16:creationId xmlns:a16="http://schemas.microsoft.com/office/drawing/2014/main" id="{2CADCC82-CFF9-3446-8719-C30DD8EC3A92}"/>
              </a:ext>
            </a:extLst>
          </p:cNvPr>
          <p:cNvGrpSpPr>
            <a:grpSpLocks/>
          </p:cNvGrpSpPr>
          <p:nvPr/>
        </p:nvGrpSpPr>
        <p:grpSpPr bwMode="auto">
          <a:xfrm>
            <a:off x="2857500" y="2081213"/>
            <a:ext cx="1428750" cy="2228850"/>
            <a:chOff x="2112" y="1632"/>
            <a:chExt cx="1200" cy="1872"/>
          </a:xfrm>
        </p:grpSpPr>
        <p:sp>
          <p:nvSpPr>
            <p:cNvPr id="60425" name="Line 9">
              <a:extLst>
                <a:ext uri="{FF2B5EF4-FFF2-40B4-BE49-F238E27FC236}">
                  <a16:creationId xmlns:a16="http://schemas.microsoft.com/office/drawing/2014/main" id="{59ABEC00-1341-314A-8069-2D01A0494B9A}"/>
                </a:ext>
              </a:extLst>
            </p:cNvPr>
            <p:cNvSpPr>
              <a:spLocks noChangeShapeType="1"/>
            </p:cNvSpPr>
            <p:nvPr/>
          </p:nvSpPr>
          <p:spPr bwMode="auto">
            <a:xfrm flipV="1">
              <a:off x="2112" y="2496"/>
              <a:ext cx="1152" cy="0"/>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0426" name="Line 10">
              <a:extLst>
                <a:ext uri="{FF2B5EF4-FFF2-40B4-BE49-F238E27FC236}">
                  <a16:creationId xmlns:a16="http://schemas.microsoft.com/office/drawing/2014/main" id="{35ED50B2-C254-2A4E-876A-99F0B70F992B}"/>
                </a:ext>
              </a:extLst>
            </p:cNvPr>
            <p:cNvSpPr>
              <a:spLocks noChangeShapeType="1"/>
            </p:cNvSpPr>
            <p:nvPr/>
          </p:nvSpPr>
          <p:spPr bwMode="auto">
            <a:xfrm flipV="1">
              <a:off x="2112" y="1632"/>
              <a:ext cx="1200" cy="816"/>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0427" name="Line 11">
              <a:extLst>
                <a:ext uri="{FF2B5EF4-FFF2-40B4-BE49-F238E27FC236}">
                  <a16:creationId xmlns:a16="http://schemas.microsoft.com/office/drawing/2014/main" id="{263FA7BA-3078-1A4B-9404-01C5CC4FB140}"/>
                </a:ext>
              </a:extLst>
            </p:cNvPr>
            <p:cNvSpPr>
              <a:spLocks noChangeShapeType="1"/>
            </p:cNvSpPr>
            <p:nvPr/>
          </p:nvSpPr>
          <p:spPr bwMode="auto">
            <a:xfrm>
              <a:off x="2112" y="2544"/>
              <a:ext cx="1200" cy="960"/>
            </a:xfrm>
            <a:prstGeom prst="line">
              <a:avLst/>
            </a:prstGeom>
            <a:noFill/>
            <a:ln w="76200" cmpd="tri">
              <a:solidFill>
                <a:srgbClr val="BF090D"/>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grpSp>
      <p:sp>
        <p:nvSpPr>
          <p:cNvPr id="60420" name="Rectangle 12">
            <a:extLst>
              <a:ext uri="{FF2B5EF4-FFF2-40B4-BE49-F238E27FC236}">
                <a16:creationId xmlns:a16="http://schemas.microsoft.com/office/drawing/2014/main" id="{1396A483-8527-F64E-86D3-14765CAF820A}"/>
              </a:ext>
            </a:extLst>
          </p:cNvPr>
          <p:cNvSpPr>
            <a:spLocks noChangeArrowheads="1"/>
          </p:cNvSpPr>
          <p:nvPr/>
        </p:nvSpPr>
        <p:spPr bwMode="auto">
          <a:xfrm>
            <a:off x="1534716" y="1373982"/>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003366"/>
              </a:buClr>
              <a:buFontTx/>
              <a:buNone/>
            </a:pPr>
            <a:r>
              <a:rPr lang="en-US" altLang="vi-VN" sz="2400" b="1">
                <a:solidFill>
                  <a:srgbClr val="003366"/>
                </a:solidFill>
                <a:latin typeface="Arial" panose="020B0604020202020204" pitchFamily="34" charset="0"/>
              </a:rPr>
              <a:t>* Cấu trúc</a:t>
            </a:r>
          </a:p>
        </p:txBody>
      </p:sp>
      <p:sp>
        <p:nvSpPr>
          <p:cNvPr id="60421" name="Date Placeholder 1">
            <a:extLst>
              <a:ext uri="{FF2B5EF4-FFF2-40B4-BE49-F238E27FC236}">
                <a16:creationId xmlns:a16="http://schemas.microsoft.com/office/drawing/2014/main" id="{BA9EB0CC-9B1D-3A40-8EC2-45962D4E5D7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p>
        </p:txBody>
      </p:sp>
      <p:sp>
        <p:nvSpPr>
          <p:cNvPr id="60422" name="Footer Placeholder 2">
            <a:extLst>
              <a:ext uri="{FF2B5EF4-FFF2-40B4-BE49-F238E27FC236}">
                <a16:creationId xmlns:a16="http://schemas.microsoft.com/office/drawing/2014/main" id="{0B16A3F6-DB4A-1343-B0D5-F352C459C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p>
        </p:txBody>
      </p:sp>
      <p:sp>
        <p:nvSpPr>
          <p:cNvPr id="60423" name="Slide Number Placeholder 5">
            <a:extLst>
              <a:ext uri="{FF2B5EF4-FFF2-40B4-BE49-F238E27FC236}">
                <a16:creationId xmlns:a16="http://schemas.microsoft.com/office/drawing/2014/main" id="{90E70998-9AA6-3F47-BC07-D878952DAD2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4CE6C9EB-FE03-3A49-9013-1C0884F2A5BC}" type="slidenum">
              <a:rPr lang="vi-VN" altLang="vi-VN" sz="900">
                <a:latin typeface="Arial" panose="020B0604020202020204" pitchFamily="34" charset="0"/>
              </a:rPr>
              <a:pPr>
                <a:spcBef>
                  <a:spcPct val="0"/>
                </a:spcBef>
                <a:buFontTx/>
                <a:buNone/>
              </a:pPr>
              <a:t>27</a:t>
            </a:fld>
            <a:endParaRPr lang="vi-VN" altLang="vi-VN" sz="900">
              <a:latin typeface="Arial" panose="020B0604020202020204" pitchFamily="34" charset="0"/>
            </a:endParaRPr>
          </a:p>
        </p:txBody>
      </p:sp>
      <p:sp>
        <p:nvSpPr>
          <p:cNvPr id="60424" name="Title 1">
            <a:extLst>
              <a:ext uri="{FF2B5EF4-FFF2-40B4-BE49-F238E27FC236}">
                <a16:creationId xmlns:a16="http://schemas.microsoft.com/office/drawing/2014/main" id="{7F5CAD7D-3497-7445-A4CF-E7B722087AC0}"/>
              </a:ext>
            </a:extLst>
          </p:cNvPr>
          <p:cNvSpPr>
            <a:spLocks noGrp="1"/>
          </p:cNvSpPr>
          <p:nvPr>
            <p:ph type="title"/>
          </p:nvPr>
        </p:nvSpPr>
        <p:spPr>
          <a:xfrm>
            <a:off x="2057400" y="47625"/>
            <a:ext cx="6858000" cy="931069"/>
          </a:xfrm>
        </p:spPr>
        <p:txBody>
          <a:bodyPr/>
          <a:lstStyle/>
          <a:p>
            <a:pPr eaLnBrk="1" hangingPunct="1"/>
            <a:r>
              <a:rPr lang="en-US" altLang="vi-VN" sz="2400" b="1">
                <a:solidFill>
                  <a:srgbClr val="FF0000"/>
                </a:solidFill>
                <a:latin typeface="Arial" panose="020B0604020202020204" pitchFamily="34" charset="0"/>
                <a:ea typeface="ＭＳ Ｐゴシック" panose="020B0600070205080204" pitchFamily="34" charset="-128"/>
                <a:cs typeface="Arial" panose="020B0604020202020204" pitchFamily="34" charset="0"/>
              </a:rPr>
              <a:t>4. Hình thái kinh tế xã hội và quá trình lịch sử - tự nhiên của sự phát triển các HTKT-XH</a:t>
            </a:r>
            <a:endParaRPr lang="en-US" altLang="vi-VN" sz="2400" b="1">
              <a:solidFill>
                <a:srgbClr val="FF0000"/>
              </a:solidFill>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70659028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amond(in)">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1D97A862-08E9-6743-8531-3961B2A73EC5}"/>
              </a:ext>
            </a:extLst>
          </p:cNvPr>
          <p:cNvSpPr>
            <a:spLocks noGrp="1"/>
          </p:cNvSpPr>
          <p:nvPr>
            <p:ph type="title"/>
          </p:nvPr>
        </p:nvSpPr>
        <p:spPr>
          <a:xfrm>
            <a:off x="1485900" y="205979"/>
            <a:ext cx="6172200" cy="475059"/>
          </a:xfrm>
        </p:spPr>
        <p:txBody>
          <a:bodyPr/>
          <a:lstStyle/>
          <a:p>
            <a:r>
              <a:rPr lang="en-US" altLang="vi-VN" sz="2400" b="1">
                <a:solidFill>
                  <a:srgbClr val="FF0000"/>
                </a:solidFill>
                <a:ea typeface="ＭＳ Ｐゴシック" panose="020B0600070205080204" pitchFamily="34" charset="-128"/>
              </a:rPr>
              <a:t> Khái niệm HT KTXH CSCN</a:t>
            </a:r>
          </a:p>
        </p:txBody>
      </p:sp>
      <p:sp>
        <p:nvSpPr>
          <p:cNvPr id="120834" name="Content Placeholder 2">
            <a:extLst>
              <a:ext uri="{FF2B5EF4-FFF2-40B4-BE49-F238E27FC236}">
                <a16:creationId xmlns:a16="http://schemas.microsoft.com/office/drawing/2014/main" id="{AAFA23D3-1B1C-4A4C-9B82-0DED7D43214E}"/>
              </a:ext>
            </a:extLst>
          </p:cNvPr>
          <p:cNvSpPr>
            <a:spLocks noGrp="1"/>
          </p:cNvSpPr>
          <p:nvPr>
            <p:ph idx="1"/>
          </p:nvPr>
        </p:nvSpPr>
        <p:spPr>
          <a:xfrm>
            <a:off x="457200" y="1260872"/>
            <a:ext cx="8686800" cy="3643313"/>
          </a:xfrm>
          <a:ln>
            <a:miter lim="800000"/>
            <a:headEnd/>
            <a:tailEnd/>
          </a:ln>
        </p:spPr>
        <p:txBody>
          <a:bodyPr/>
          <a:lstStyle/>
          <a:p>
            <a:pPr algn="just">
              <a:buFontTx/>
              <a:buChar char="-"/>
              <a:defRPr/>
            </a:pPr>
            <a:r>
              <a:rPr lang="en-US" altLang="vi-VN" dirty="0" err="1"/>
              <a:t>Là</a:t>
            </a:r>
            <a:r>
              <a:rPr lang="en-US" altLang="vi-VN" dirty="0"/>
              <a:t> </a:t>
            </a:r>
            <a:r>
              <a:rPr lang="en-US" altLang="vi-VN" dirty="0" err="1"/>
              <a:t>giai</a:t>
            </a:r>
            <a:r>
              <a:rPr lang="en-US" altLang="vi-VN" dirty="0"/>
              <a:t> </a:t>
            </a:r>
            <a:r>
              <a:rPr lang="en-US" altLang="vi-VN" dirty="0" err="1"/>
              <a:t>đoạn</a:t>
            </a:r>
            <a:r>
              <a:rPr lang="en-US" altLang="vi-VN" dirty="0"/>
              <a:t> </a:t>
            </a:r>
            <a:r>
              <a:rPr lang="en-US" altLang="vi-VN" dirty="0" err="1"/>
              <a:t>lịch</a:t>
            </a:r>
            <a:r>
              <a:rPr lang="en-US" altLang="vi-VN" dirty="0"/>
              <a:t> </a:t>
            </a:r>
            <a:r>
              <a:rPr lang="en-US" altLang="vi-VN" dirty="0" err="1"/>
              <a:t>sử</a:t>
            </a:r>
            <a:r>
              <a:rPr lang="en-US" altLang="vi-VN" dirty="0"/>
              <a:t> </a:t>
            </a:r>
            <a:r>
              <a:rPr lang="en-US" altLang="vi-VN" dirty="0" err="1"/>
              <a:t>phát</a:t>
            </a:r>
            <a:r>
              <a:rPr lang="en-US" altLang="vi-VN" dirty="0"/>
              <a:t> </a:t>
            </a:r>
            <a:r>
              <a:rPr lang="en-US" altLang="vi-VN" dirty="0" err="1"/>
              <a:t>triển</a:t>
            </a:r>
            <a:r>
              <a:rPr lang="en-US" altLang="vi-VN" dirty="0"/>
              <a:t> </a:t>
            </a:r>
            <a:r>
              <a:rPr lang="en-US" altLang="vi-VN" b="1" dirty="0" err="1">
                <a:solidFill>
                  <a:srgbClr val="FF0000"/>
                </a:solidFill>
              </a:rPr>
              <a:t>kế</a:t>
            </a:r>
            <a:r>
              <a:rPr lang="en-US" altLang="vi-VN" b="1" dirty="0">
                <a:solidFill>
                  <a:srgbClr val="FF0000"/>
                </a:solidFill>
              </a:rPr>
              <a:t> </a:t>
            </a:r>
            <a:r>
              <a:rPr lang="en-US" altLang="vi-VN" b="1" dirty="0" err="1">
                <a:solidFill>
                  <a:srgbClr val="FF0000"/>
                </a:solidFill>
              </a:rPr>
              <a:t>tiếp</a:t>
            </a:r>
            <a:r>
              <a:rPr lang="en-US" altLang="vi-VN" b="1" dirty="0">
                <a:solidFill>
                  <a:srgbClr val="FF0000"/>
                </a:solidFill>
              </a:rPr>
              <a:t> </a:t>
            </a:r>
            <a:r>
              <a:rPr lang="en-US" altLang="vi-VN" b="1" dirty="0" err="1">
                <a:solidFill>
                  <a:srgbClr val="FF0000"/>
                </a:solidFill>
              </a:rPr>
              <a:t>sau</a:t>
            </a:r>
            <a:r>
              <a:rPr lang="en-US" altLang="vi-VN" dirty="0"/>
              <a:t> HT KTXH TBCN</a:t>
            </a:r>
          </a:p>
          <a:p>
            <a:pPr marL="0" indent="0" algn="just">
              <a:buNone/>
              <a:defRPr/>
            </a:pPr>
            <a:endParaRPr lang="en-US" altLang="vi-VN" dirty="0"/>
          </a:p>
          <a:p>
            <a:pPr algn="just">
              <a:buFontTx/>
              <a:buChar char="-"/>
              <a:defRPr/>
            </a:pPr>
            <a:r>
              <a:rPr lang="en-US" altLang="vi-VN" dirty="0" err="1"/>
              <a:t>Với</a:t>
            </a:r>
            <a:r>
              <a:rPr lang="en-US" altLang="vi-VN" dirty="0"/>
              <a:t> </a:t>
            </a:r>
            <a:r>
              <a:rPr lang="en-US" altLang="vi-VN" b="1" dirty="0">
                <a:solidFill>
                  <a:srgbClr val="FF0000"/>
                </a:solidFill>
              </a:rPr>
              <a:t>QHSX </a:t>
            </a:r>
            <a:r>
              <a:rPr lang="en-US" altLang="vi-VN" b="1" dirty="0" err="1">
                <a:solidFill>
                  <a:srgbClr val="FF0000"/>
                </a:solidFill>
              </a:rPr>
              <a:t>đặc</a:t>
            </a:r>
            <a:r>
              <a:rPr lang="en-US" altLang="vi-VN" b="1" dirty="0">
                <a:solidFill>
                  <a:srgbClr val="FF0000"/>
                </a:solidFill>
              </a:rPr>
              <a:t> </a:t>
            </a:r>
            <a:r>
              <a:rPr lang="en-US" altLang="vi-VN" b="1" dirty="0" err="1">
                <a:solidFill>
                  <a:srgbClr val="FF0000"/>
                </a:solidFill>
              </a:rPr>
              <a:t>trưng</a:t>
            </a:r>
            <a:r>
              <a:rPr lang="en-US" altLang="vi-VN" dirty="0"/>
              <a:t> </a:t>
            </a:r>
            <a:r>
              <a:rPr lang="en-US" altLang="vi-VN" dirty="0" err="1"/>
              <a:t>dựa</a:t>
            </a:r>
            <a:r>
              <a:rPr lang="en-US" altLang="vi-VN" dirty="0"/>
              <a:t> </a:t>
            </a:r>
            <a:r>
              <a:rPr lang="en-US" altLang="vi-VN" dirty="0" err="1"/>
              <a:t>trên</a:t>
            </a:r>
            <a:r>
              <a:rPr lang="en-US" altLang="vi-VN" dirty="0"/>
              <a:t> </a:t>
            </a:r>
            <a:r>
              <a:rPr lang="en-US" altLang="vi-VN" dirty="0" err="1"/>
              <a:t>chế</a:t>
            </a:r>
            <a:r>
              <a:rPr lang="en-US" altLang="vi-VN" dirty="0"/>
              <a:t> </a:t>
            </a:r>
            <a:r>
              <a:rPr lang="en-US" altLang="vi-VN" dirty="0" err="1"/>
              <a:t>độ</a:t>
            </a:r>
            <a:r>
              <a:rPr lang="en-US" altLang="vi-VN" dirty="0"/>
              <a:t> </a:t>
            </a:r>
            <a:r>
              <a:rPr lang="en-US" altLang="vi-VN" b="1" dirty="0" err="1">
                <a:solidFill>
                  <a:srgbClr val="FF0000"/>
                </a:solidFill>
              </a:rPr>
              <a:t>Công</a:t>
            </a:r>
            <a:r>
              <a:rPr lang="en-US" altLang="vi-VN" b="1" dirty="0">
                <a:solidFill>
                  <a:srgbClr val="FF0000"/>
                </a:solidFill>
              </a:rPr>
              <a:t> </a:t>
            </a:r>
            <a:r>
              <a:rPr lang="en-US" altLang="vi-VN" b="1" dirty="0" err="1">
                <a:solidFill>
                  <a:srgbClr val="FF0000"/>
                </a:solidFill>
              </a:rPr>
              <a:t>hữu</a:t>
            </a:r>
            <a:r>
              <a:rPr lang="en-US" altLang="vi-VN" b="1" dirty="0">
                <a:solidFill>
                  <a:srgbClr val="FF0000"/>
                </a:solidFill>
              </a:rPr>
              <a:t> TLSX</a:t>
            </a:r>
            <a:r>
              <a:rPr lang="en-US" altLang="vi-VN" dirty="0"/>
              <a:t> </a:t>
            </a:r>
            <a:r>
              <a:rPr lang="en-US" altLang="vi-VN" dirty="0" err="1"/>
              <a:t>phù</a:t>
            </a:r>
            <a:r>
              <a:rPr lang="en-US" altLang="vi-VN" dirty="0"/>
              <a:t> </a:t>
            </a:r>
            <a:r>
              <a:rPr lang="en-US" altLang="vi-VN" dirty="0" err="1"/>
              <a:t>hợp</a:t>
            </a:r>
            <a:r>
              <a:rPr lang="en-US" altLang="vi-VN" dirty="0"/>
              <a:t> </a:t>
            </a:r>
            <a:r>
              <a:rPr lang="en-US" altLang="vi-VN" dirty="0" err="1"/>
              <a:t>với</a:t>
            </a:r>
            <a:r>
              <a:rPr lang="en-US" altLang="vi-VN" dirty="0"/>
              <a:t> </a:t>
            </a:r>
            <a:r>
              <a:rPr lang="en-US" altLang="vi-VN" b="1" dirty="0" err="1">
                <a:solidFill>
                  <a:srgbClr val="FF0000"/>
                </a:solidFill>
              </a:rPr>
              <a:t>trình</a:t>
            </a:r>
            <a:r>
              <a:rPr lang="en-US" altLang="vi-VN" b="1" dirty="0">
                <a:solidFill>
                  <a:srgbClr val="FF0000"/>
                </a:solidFill>
              </a:rPr>
              <a:t> </a:t>
            </a:r>
            <a:r>
              <a:rPr lang="en-US" altLang="vi-VN" b="1" dirty="0" err="1">
                <a:solidFill>
                  <a:srgbClr val="FF0000"/>
                </a:solidFill>
              </a:rPr>
              <a:t>độ</a:t>
            </a:r>
            <a:r>
              <a:rPr lang="en-US" altLang="vi-VN" b="1" dirty="0">
                <a:solidFill>
                  <a:srgbClr val="FF0000"/>
                </a:solidFill>
              </a:rPr>
              <a:t> XHH</a:t>
            </a:r>
            <a:r>
              <a:rPr lang="en-US" altLang="vi-VN" dirty="0"/>
              <a:t> </a:t>
            </a:r>
            <a:r>
              <a:rPr lang="en-US" altLang="vi-VN" dirty="0" err="1"/>
              <a:t>của</a:t>
            </a:r>
            <a:r>
              <a:rPr lang="en-US" altLang="vi-VN" dirty="0"/>
              <a:t> LLSX</a:t>
            </a:r>
          </a:p>
          <a:p>
            <a:pPr marL="0" indent="0" algn="just">
              <a:buNone/>
              <a:defRPr/>
            </a:pPr>
            <a:endParaRPr lang="en-US" altLang="vi-VN" dirty="0"/>
          </a:p>
          <a:p>
            <a:pPr algn="just">
              <a:buFontTx/>
              <a:buChar char="-"/>
              <a:defRPr/>
            </a:pPr>
            <a:r>
              <a:rPr lang="en-US" altLang="vi-VN" dirty="0" err="1"/>
              <a:t>Với</a:t>
            </a:r>
            <a:r>
              <a:rPr lang="en-US" altLang="vi-VN" dirty="0"/>
              <a:t> </a:t>
            </a:r>
            <a:r>
              <a:rPr lang="en-US" altLang="vi-VN" dirty="0" err="1"/>
              <a:t>một</a:t>
            </a:r>
            <a:r>
              <a:rPr lang="en-US" altLang="vi-VN" dirty="0"/>
              <a:t> </a:t>
            </a:r>
            <a:r>
              <a:rPr lang="en-US" altLang="vi-VN" b="1" dirty="0">
                <a:solidFill>
                  <a:srgbClr val="FF0000"/>
                </a:solidFill>
              </a:rPr>
              <a:t>KTTT </a:t>
            </a:r>
            <a:r>
              <a:rPr lang="en-US" altLang="vi-VN" b="1" dirty="0" err="1">
                <a:solidFill>
                  <a:srgbClr val="FF0000"/>
                </a:solidFill>
              </a:rPr>
              <a:t>của</a:t>
            </a:r>
            <a:r>
              <a:rPr lang="en-US" altLang="vi-VN" b="1" dirty="0">
                <a:solidFill>
                  <a:srgbClr val="FF0000"/>
                </a:solidFill>
              </a:rPr>
              <a:t> </a:t>
            </a:r>
            <a:r>
              <a:rPr lang="en-US" altLang="vi-VN" b="1" dirty="0" err="1">
                <a:solidFill>
                  <a:srgbClr val="FF0000"/>
                </a:solidFill>
              </a:rPr>
              <a:t>số</a:t>
            </a:r>
            <a:r>
              <a:rPr lang="en-US" altLang="vi-VN" b="1" dirty="0">
                <a:solidFill>
                  <a:srgbClr val="FF0000"/>
                </a:solidFill>
              </a:rPr>
              <a:t> </a:t>
            </a:r>
            <a:r>
              <a:rPr lang="en-US" altLang="vi-VN" b="1" dirty="0" err="1">
                <a:solidFill>
                  <a:srgbClr val="FF0000"/>
                </a:solidFill>
              </a:rPr>
              <a:t>đông</a:t>
            </a:r>
            <a:r>
              <a:rPr lang="en-US" altLang="vi-VN" b="1" dirty="0">
                <a:solidFill>
                  <a:srgbClr val="FF0000"/>
                </a:solidFill>
              </a:rPr>
              <a:t>, </a:t>
            </a:r>
            <a:r>
              <a:rPr lang="en-US" altLang="vi-VN" b="1" dirty="0" err="1">
                <a:solidFill>
                  <a:srgbClr val="FF0000"/>
                </a:solidFill>
              </a:rPr>
              <a:t>vì</a:t>
            </a:r>
            <a:r>
              <a:rPr lang="en-US" altLang="vi-VN" b="1" dirty="0">
                <a:solidFill>
                  <a:srgbClr val="FF0000"/>
                </a:solidFill>
              </a:rPr>
              <a:t> </a:t>
            </a:r>
            <a:r>
              <a:rPr lang="en-US" altLang="vi-VN" b="1" dirty="0" err="1">
                <a:solidFill>
                  <a:srgbClr val="FF0000"/>
                </a:solidFill>
              </a:rPr>
              <a:t>số</a:t>
            </a:r>
            <a:r>
              <a:rPr lang="en-US" altLang="vi-VN" b="1" dirty="0">
                <a:solidFill>
                  <a:srgbClr val="FF0000"/>
                </a:solidFill>
              </a:rPr>
              <a:t> </a:t>
            </a:r>
            <a:r>
              <a:rPr lang="en-US" altLang="vi-VN" b="1" dirty="0" err="1">
                <a:solidFill>
                  <a:srgbClr val="FF0000"/>
                </a:solidFill>
              </a:rPr>
              <a:t>đông</a:t>
            </a:r>
            <a:r>
              <a:rPr lang="en-US" altLang="vi-VN" dirty="0"/>
              <a:t> </a:t>
            </a:r>
            <a:r>
              <a:rPr lang="en-US" altLang="vi-VN" dirty="0" err="1"/>
              <a:t>tương</a:t>
            </a:r>
            <a:r>
              <a:rPr lang="en-US" altLang="vi-VN" dirty="0"/>
              <a:t> </a:t>
            </a:r>
            <a:r>
              <a:rPr lang="en-US" altLang="vi-VN" dirty="0" err="1"/>
              <a:t>ứng</a:t>
            </a:r>
            <a:r>
              <a:rPr lang="en-US" altLang="vi-VN" dirty="0"/>
              <a:t> </a:t>
            </a:r>
            <a:r>
              <a:rPr lang="en-US" altLang="vi-VN" dirty="0" err="1"/>
              <a:t>được</a:t>
            </a:r>
            <a:r>
              <a:rPr lang="en-US" altLang="vi-VN" dirty="0"/>
              <a:t> </a:t>
            </a:r>
            <a:r>
              <a:rPr lang="en-US" altLang="vi-VN" dirty="0" err="1"/>
              <a:t>xây</a:t>
            </a:r>
            <a:r>
              <a:rPr lang="en-US" altLang="vi-VN" dirty="0"/>
              <a:t> </a:t>
            </a:r>
            <a:r>
              <a:rPr lang="en-US" altLang="vi-VN" dirty="0" err="1"/>
              <a:t>dựng</a:t>
            </a:r>
            <a:r>
              <a:rPr lang="en-US" altLang="vi-VN" dirty="0"/>
              <a:t> </a:t>
            </a:r>
            <a:r>
              <a:rPr lang="en-US" altLang="vi-VN" dirty="0" err="1"/>
              <a:t>trên</a:t>
            </a:r>
            <a:r>
              <a:rPr lang="en-US" altLang="vi-VN" dirty="0"/>
              <a:t> QHSX </a:t>
            </a:r>
            <a:r>
              <a:rPr lang="en-US" altLang="vi-VN" dirty="0" err="1"/>
              <a:t>ấy</a:t>
            </a:r>
            <a:r>
              <a:rPr lang="en-US" altLang="vi-VN" dirty="0"/>
              <a:t>.</a:t>
            </a:r>
          </a:p>
        </p:txBody>
      </p:sp>
      <p:sp>
        <p:nvSpPr>
          <p:cNvPr id="61443" name="Date Placeholder 3">
            <a:extLst>
              <a:ext uri="{FF2B5EF4-FFF2-40B4-BE49-F238E27FC236}">
                <a16:creationId xmlns:a16="http://schemas.microsoft.com/office/drawing/2014/main" id="{893D9FCC-46A1-0647-B168-51E8866AD65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p>
        </p:txBody>
      </p:sp>
      <p:sp>
        <p:nvSpPr>
          <p:cNvPr id="61444" name="Footer Placeholder 4">
            <a:extLst>
              <a:ext uri="{FF2B5EF4-FFF2-40B4-BE49-F238E27FC236}">
                <a16:creationId xmlns:a16="http://schemas.microsoft.com/office/drawing/2014/main" id="{0C325825-3433-7646-8381-2C8E46DDC8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p>
        </p:txBody>
      </p:sp>
      <p:sp>
        <p:nvSpPr>
          <p:cNvPr id="61445" name="Slide Number Placeholder 5">
            <a:extLst>
              <a:ext uri="{FF2B5EF4-FFF2-40B4-BE49-F238E27FC236}">
                <a16:creationId xmlns:a16="http://schemas.microsoft.com/office/drawing/2014/main" id="{FB18572D-D537-2F46-836E-A02DBB8AC2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635D5CF4-7313-784D-93A1-0DE824E9CE56}" type="slidenum">
              <a:rPr lang="vi-VN" altLang="vi-VN" sz="900">
                <a:latin typeface="Arial" panose="020B0604020202020204" pitchFamily="34" charset="0"/>
              </a:rPr>
              <a:pPr>
                <a:spcBef>
                  <a:spcPct val="0"/>
                </a:spcBef>
                <a:buFontTx/>
                <a:buNone/>
              </a:pPr>
              <a:t>28</a:t>
            </a:fld>
            <a:endParaRPr lang="vi-VN" altLang="vi-VN" sz="900">
              <a:latin typeface="Arial" panose="020B0604020202020204" pitchFamily="34" charset="0"/>
            </a:endParaRPr>
          </a:p>
        </p:txBody>
      </p:sp>
    </p:spTree>
    <p:extLst>
      <p:ext uri="{BB962C8B-B14F-4D97-AF65-F5344CB8AC3E}">
        <p14:creationId xmlns:p14="http://schemas.microsoft.com/office/powerpoint/2010/main" val="26239935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extBox 55">
            <a:extLst>
              <a:ext uri="{FF2B5EF4-FFF2-40B4-BE49-F238E27FC236}">
                <a16:creationId xmlns:a16="http://schemas.microsoft.com/office/drawing/2014/main" id="{3E60DDC8-7657-684D-ACC2-1B2563A84556}"/>
              </a:ext>
            </a:extLst>
          </p:cNvPr>
          <p:cNvSpPr txBox="1">
            <a:spLocks noChangeArrowheads="1"/>
          </p:cNvSpPr>
          <p:nvPr/>
        </p:nvSpPr>
        <p:spPr bwMode="auto">
          <a:xfrm>
            <a:off x="1458516" y="241697"/>
            <a:ext cx="60852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rPr>
              <a:t>b. Tiến trình lịch sử - tự nhiên của xã hội loài người    </a:t>
            </a:r>
          </a:p>
        </p:txBody>
      </p:sp>
      <p:grpSp>
        <p:nvGrpSpPr>
          <p:cNvPr id="62466" name="Group 62">
            <a:extLst>
              <a:ext uri="{FF2B5EF4-FFF2-40B4-BE49-F238E27FC236}">
                <a16:creationId xmlns:a16="http://schemas.microsoft.com/office/drawing/2014/main" id="{F42718EA-F20F-9240-8475-8721F70DD594}"/>
              </a:ext>
            </a:extLst>
          </p:cNvPr>
          <p:cNvGrpSpPr>
            <a:grpSpLocks/>
          </p:cNvGrpSpPr>
          <p:nvPr/>
        </p:nvGrpSpPr>
        <p:grpSpPr bwMode="auto">
          <a:xfrm>
            <a:off x="5600700" y="837010"/>
            <a:ext cx="3257550" cy="3088481"/>
            <a:chOff x="1202" y="1071"/>
            <a:chExt cx="4128" cy="2489"/>
          </a:xfrm>
        </p:grpSpPr>
        <p:grpSp>
          <p:nvGrpSpPr>
            <p:cNvPr id="62477" name="Group 63">
              <a:extLst>
                <a:ext uri="{FF2B5EF4-FFF2-40B4-BE49-F238E27FC236}">
                  <a16:creationId xmlns:a16="http://schemas.microsoft.com/office/drawing/2014/main" id="{8C6B9DB2-A257-ED43-96BD-6371526632BC}"/>
                </a:ext>
              </a:extLst>
            </p:cNvPr>
            <p:cNvGrpSpPr>
              <a:grpSpLocks/>
            </p:cNvGrpSpPr>
            <p:nvPr/>
          </p:nvGrpSpPr>
          <p:grpSpPr bwMode="auto">
            <a:xfrm>
              <a:off x="1202" y="1071"/>
              <a:ext cx="4128" cy="2489"/>
              <a:chOff x="204" y="1207"/>
              <a:chExt cx="4128" cy="2489"/>
            </a:xfrm>
          </p:grpSpPr>
          <p:grpSp>
            <p:nvGrpSpPr>
              <p:cNvPr id="62479" name="Group 64">
                <a:extLst>
                  <a:ext uri="{FF2B5EF4-FFF2-40B4-BE49-F238E27FC236}">
                    <a16:creationId xmlns:a16="http://schemas.microsoft.com/office/drawing/2014/main" id="{A3C2BBC5-3018-A743-B2D8-E6D40E7B12D5}"/>
                  </a:ext>
                </a:extLst>
              </p:cNvPr>
              <p:cNvGrpSpPr>
                <a:grpSpLocks/>
              </p:cNvGrpSpPr>
              <p:nvPr/>
            </p:nvGrpSpPr>
            <p:grpSpPr bwMode="auto">
              <a:xfrm>
                <a:off x="204" y="2160"/>
                <a:ext cx="3524" cy="1536"/>
                <a:chOff x="1624" y="1440"/>
                <a:chExt cx="2936" cy="1066"/>
              </a:xfrm>
            </p:grpSpPr>
            <p:sp>
              <p:nvSpPr>
                <p:cNvPr id="68" name="Freeform 65">
                  <a:extLst>
                    <a:ext uri="{FF2B5EF4-FFF2-40B4-BE49-F238E27FC236}">
                      <a16:creationId xmlns:a16="http://schemas.microsoft.com/office/drawing/2014/main" id="{0850699A-43F9-F74F-9FCF-ABA5DA6AA99F}"/>
                    </a:ext>
                  </a:extLst>
                </p:cNvPr>
                <p:cNvSpPr>
                  <a:spLocks/>
                </p:cNvSpPr>
                <p:nvPr/>
              </p:nvSpPr>
              <p:spPr bwMode="gray">
                <a:xfrm>
                  <a:off x="4218" y="1440"/>
                  <a:ext cx="338" cy="358"/>
                </a:xfrm>
                <a:custGeom>
                  <a:avLst/>
                  <a:gdLst>
                    <a:gd name="T0" fmla="*/ 5510 w 308"/>
                    <a:gd name="T1" fmla="*/ 2 h 444"/>
                    <a:gd name="T2" fmla="*/ 0 w 308"/>
                    <a:gd name="T3" fmla="*/ 2 h 444"/>
                    <a:gd name="T4" fmla="*/ 0 w 308"/>
                    <a:gd name="T5" fmla="*/ 2 h 444"/>
                    <a:gd name="T6" fmla="*/ 5510 w 308"/>
                    <a:gd name="T7" fmla="*/ 0 h 444"/>
                    <a:gd name="T8" fmla="*/ 5510 w 308"/>
                    <a:gd name="T9" fmla="*/ 2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69" name="Freeform 66">
                  <a:extLst>
                    <a:ext uri="{FF2B5EF4-FFF2-40B4-BE49-F238E27FC236}">
                      <a16:creationId xmlns:a16="http://schemas.microsoft.com/office/drawing/2014/main" id="{BB2CB4D4-93EB-AE4A-A451-90E93910969C}"/>
                    </a:ext>
                  </a:extLst>
                </p:cNvPr>
                <p:cNvSpPr>
                  <a:spLocks/>
                </p:cNvSpPr>
                <p:nvPr/>
              </p:nvSpPr>
              <p:spPr bwMode="gray">
                <a:xfrm>
                  <a:off x="2597" y="1440"/>
                  <a:ext cx="1963" cy="229"/>
                </a:xfrm>
                <a:custGeom>
                  <a:avLst/>
                  <a:gdLst>
                    <a:gd name="T0" fmla="*/ 27655 w 1786"/>
                    <a:gd name="T1" fmla="*/ 2 h 284"/>
                    <a:gd name="T2" fmla="*/ 0 w 1786"/>
                    <a:gd name="T3" fmla="*/ 2 h 284"/>
                    <a:gd name="T4" fmla="*/ 8363 w 1786"/>
                    <a:gd name="T5" fmla="*/ 0 h 284"/>
                    <a:gd name="T6" fmla="*/ 33422 w 1786"/>
                    <a:gd name="T7" fmla="*/ 0 h 284"/>
                    <a:gd name="T8" fmla="*/ 27655 w 1786"/>
                    <a:gd name="T9" fmla="*/ 2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FF99CC"/>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70" name="Freeform 67">
                  <a:extLst>
                    <a:ext uri="{FF2B5EF4-FFF2-40B4-BE49-F238E27FC236}">
                      <a16:creationId xmlns:a16="http://schemas.microsoft.com/office/drawing/2014/main" id="{A23D6B0E-354A-6744-AEEE-3C9017D5444D}"/>
                    </a:ext>
                  </a:extLst>
                </p:cNvPr>
                <p:cNvSpPr>
                  <a:spLocks/>
                </p:cNvSpPr>
                <p:nvPr/>
              </p:nvSpPr>
              <p:spPr bwMode="gray">
                <a:xfrm>
                  <a:off x="3878" y="1796"/>
                  <a:ext cx="338" cy="356"/>
                </a:xfrm>
                <a:custGeom>
                  <a:avLst/>
                  <a:gdLst>
                    <a:gd name="T0" fmla="*/ 5510 w 308"/>
                    <a:gd name="T1" fmla="*/ 2 h 442"/>
                    <a:gd name="T2" fmla="*/ 0 w 308"/>
                    <a:gd name="T3" fmla="*/ 2 h 442"/>
                    <a:gd name="T4" fmla="*/ 0 w 308"/>
                    <a:gd name="T5" fmla="*/ 2 h 442"/>
                    <a:gd name="T6" fmla="*/ 5510 w 308"/>
                    <a:gd name="T7" fmla="*/ 0 h 442"/>
                    <a:gd name="T8" fmla="*/ 5510 w 308"/>
                    <a:gd name="T9" fmla="*/ 2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71" name="Freeform 68">
                  <a:extLst>
                    <a:ext uri="{FF2B5EF4-FFF2-40B4-BE49-F238E27FC236}">
                      <a16:creationId xmlns:a16="http://schemas.microsoft.com/office/drawing/2014/main" id="{ED337636-5C77-5E43-B291-AE86F42EDD79}"/>
                    </a:ext>
                  </a:extLst>
                </p:cNvPr>
                <p:cNvSpPr>
                  <a:spLocks/>
                </p:cNvSpPr>
                <p:nvPr/>
              </p:nvSpPr>
              <p:spPr bwMode="gray">
                <a:xfrm>
                  <a:off x="2109" y="1796"/>
                  <a:ext cx="2111" cy="228"/>
                </a:xfrm>
                <a:custGeom>
                  <a:avLst/>
                  <a:gdLst>
                    <a:gd name="T0" fmla="*/ 30061 w 1920"/>
                    <a:gd name="T1" fmla="*/ 2 h 284"/>
                    <a:gd name="T2" fmla="*/ 0 w 1920"/>
                    <a:gd name="T3" fmla="*/ 2 h 284"/>
                    <a:gd name="T4" fmla="*/ 8297 w 1920"/>
                    <a:gd name="T5" fmla="*/ 0 h 284"/>
                    <a:gd name="T6" fmla="*/ 35778 w 1920"/>
                    <a:gd name="T7" fmla="*/ 0 h 284"/>
                    <a:gd name="T8" fmla="*/ 30061 w 1920"/>
                    <a:gd name="T9" fmla="*/ 2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72" name="Freeform 69">
                  <a:extLst>
                    <a:ext uri="{FF2B5EF4-FFF2-40B4-BE49-F238E27FC236}">
                      <a16:creationId xmlns:a16="http://schemas.microsoft.com/office/drawing/2014/main" id="{46497002-6050-C044-97D3-6AD549AF6153}"/>
                    </a:ext>
                  </a:extLst>
                </p:cNvPr>
                <p:cNvSpPr>
                  <a:spLocks/>
                </p:cNvSpPr>
                <p:nvPr/>
              </p:nvSpPr>
              <p:spPr bwMode="gray">
                <a:xfrm>
                  <a:off x="3536" y="2148"/>
                  <a:ext cx="337" cy="358"/>
                </a:xfrm>
                <a:custGeom>
                  <a:avLst/>
                  <a:gdLst>
                    <a:gd name="T0" fmla="*/ 6095 w 306"/>
                    <a:gd name="T1" fmla="*/ 2 h 444"/>
                    <a:gd name="T2" fmla="*/ 0 w 306"/>
                    <a:gd name="T3" fmla="*/ 2 h 444"/>
                    <a:gd name="T4" fmla="*/ 0 w 306"/>
                    <a:gd name="T5" fmla="*/ 2 h 444"/>
                    <a:gd name="T6" fmla="*/ 6095 w 306"/>
                    <a:gd name="T7" fmla="*/ 0 h 444"/>
                    <a:gd name="T8" fmla="*/ 6095 w 306"/>
                    <a:gd name="T9" fmla="*/ 2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73" name="Rectangle 70">
                  <a:extLst>
                    <a:ext uri="{FF2B5EF4-FFF2-40B4-BE49-F238E27FC236}">
                      <a16:creationId xmlns:a16="http://schemas.microsoft.com/office/drawing/2014/main" id="{1BA7DB32-3856-1A42-9E08-CED0E0123884}"/>
                    </a:ext>
                  </a:extLst>
                </p:cNvPr>
                <p:cNvSpPr>
                  <a:spLocks noChangeArrowheads="1"/>
                </p:cNvSpPr>
                <p:nvPr/>
              </p:nvSpPr>
              <p:spPr bwMode="gray">
                <a:xfrm>
                  <a:off x="2601" y="1669"/>
                  <a:ext cx="1624" cy="129"/>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sz="1500" b="0" kern="0">
                      <a:solidFill>
                        <a:srgbClr val="FFFFFF"/>
                      </a:solidFill>
                      <a:latin typeface="Times New Roman" panose="02020603050405020304" pitchFamily="18" charset="0"/>
                      <a:cs typeface="Times New Roman" panose="02020603050405020304" pitchFamily="18" charset="0"/>
                    </a:rPr>
                    <a:t>HTKT-XH PHONG KI</a:t>
                  </a:r>
                  <a:r>
                    <a:rPr lang="vi-VN" sz="1500" b="0" kern="0">
                      <a:solidFill>
                        <a:srgbClr val="FFFFFF"/>
                      </a:solidFill>
                      <a:latin typeface="Times New Roman" panose="02020603050405020304" pitchFamily="18" charset="0"/>
                      <a:cs typeface="Times New Roman" panose="02020603050405020304" pitchFamily="18" charset="0"/>
                    </a:rPr>
                    <a:t>Ế</a:t>
                  </a:r>
                  <a:r>
                    <a:rPr lang="en-US" sz="1500" b="0" kern="0">
                      <a:solidFill>
                        <a:srgbClr val="FFFFFF"/>
                      </a:solidFill>
                      <a:latin typeface="Times New Roman" panose="02020603050405020304" pitchFamily="18" charset="0"/>
                      <a:cs typeface="Times New Roman" panose="02020603050405020304" pitchFamily="18" charset="0"/>
                    </a:rPr>
                    <a:t>N</a:t>
                  </a:r>
                </a:p>
              </p:txBody>
            </p:sp>
            <p:sp>
              <p:nvSpPr>
                <p:cNvPr id="74" name="Rectangle 71">
                  <a:extLst>
                    <a:ext uri="{FF2B5EF4-FFF2-40B4-BE49-F238E27FC236}">
                      <a16:creationId xmlns:a16="http://schemas.microsoft.com/office/drawing/2014/main" id="{56182C20-C2EF-E44F-BB8D-AA2B1F7CB1F7}"/>
                    </a:ext>
                  </a:extLst>
                </p:cNvPr>
                <p:cNvSpPr>
                  <a:spLocks noChangeArrowheads="1"/>
                </p:cNvSpPr>
                <p:nvPr/>
              </p:nvSpPr>
              <p:spPr bwMode="gray">
                <a:xfrm>
                  <a:off x="2109" y="2024"/>
                  <a:ext cx="1772" cy="127"/>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sz="1500" b="0" kern="0">
                      <a:solidFill>
                        <a:srgbClr val="FFFFFF"/>
                      </a:solidFill>
                      <a:latin typeface="Times New Roman" panose="02020603050405020304" pitchFamily="18" charset="0"/>
                      <a:cs typeface="Times New Roman" panose="02020603050405020304" pitchFamily="18" charset="0"/>
                    </a:rPr>
                    <a:t>HTKT-XH N</a:t>
                  </a:r>
                  <a:r>
                    <a:rPr lang="vi-VN" sz="1500" b="0" kern="0">
                      <a:solidFill>
                        <a:srgbClr val="FFFFFF"/>
                      </a:solidFill>
                      <a:latin typeface="Times New Roman" panose="02020603050405020304" pitchFamily="18" charset="0"/>
                      <a:cs typeface="Times New Roman" panose="02020603050405020304" pitchFamily="18" charset="0"/>
                    </a:rPr>
                    <a:t>Ô</a:t>
                  </a:r>
                  <a:r>
                    <a:rPr lang="en-US" sz="1500" b="0" kern="0">
                      <a:solidFill>
                        <a:srgbClr val="FFFFFF"/>
                      </a:solidFill>
                      <a:latin typeface="Times New Roman" panose="02020603050405020304" pitchFamily="18" charset="0"/>
                      <a:cs typeface="Times New Roman" panose="02020603050405020304" pitchFamily="18" charset="0"/>
                    </a:rPr>
                    <a:t> L</a:t>
                  </a:r>
                  <a:r>
                    <a:rPr lang="vi-VN" sz="1500" b="0" kern="0">
                      <a:solidFill>
                        <a:srgbClr val="FFFFFF"/>
                      </a:solidFill>
                      <a:latin typeface="Times New Roman" panose="02020603050405020304" pitchFamily="18" charset="0"/>
                      <a:cs typeface="Times New Roman" panose="02020603050405020304" pitchFamily="18" charset="0"/>
                    </a:rPr>
                    <a:t>Ệ</a:t>
                  </a:r>
                  <a:endParaRPr lang="en-US" sz="1500" b="0" kern="0">
                    <a:solidFill>
                      <a:srgbClr val="FFFFFF"/>
                    </a:solidFill>
                    <a:latin typeface="Times New Roman" panose="02020603050405020304" pitchFamily="18" charset="0"/>
                    <a:cs typeface="Times New Roman" panose="02020603050405020304" pitchFamily="18" charset="0"/>
                  </a:endParaRPr>
                </a:p>
              </p:txBody>
            </p:sp>
            <p:sp>
              <p:nvSpPr>
                <p:cNvPr id="75" name="Freeform 72">
                  <a:extLst>
                    <a:ext uri="{FF2B5EF4-FFF2-40B4-BE49-F238E27FC236}">
                      <a16:creationId xmlns:a16="http://schemas.microsoft.com/office/drawing/2014/main" id="{96C05A6A-9B9A-5849-AB69-A3E5EAC24B85}"/>
                    </a:ext>
                  </a:extLst>
                </p:cNvPr>
                <p:cNvSpPr>
                  <a:spLocks/>
                </p:cNvSpPr>
                <p:nvPr/>
              </p:nvSpPr>
              <p:spPr bwMode="gray">
                <a:xfrm>
                  <a:off x="1624" y="2148"/>
                  <a:ext cx="2254" cy="231"/>
                </a:xfrm>
                <a:custGeom>
                  <a:avLst/>
                  <a:gdLst>
                    <a:gd name="T0" fmla="*/ 33077 w 2048"/>
                    <a:gd name="T1" fmla="*/ 2 h 286"/>
                    <a:gd name="T2" fmla="*/ 0 w 2048"/>
                    <a:gd name="T3" fmla="*/ 2 h 286"/>
                    <a:gd name="T4" fmla="*/ 8463 w 2048"/>
                    <a:gd name="T5" fmla="*/ 0 h 286"/>
                    <a:gd name="T6" fmla="*/ 38884 w 2048"/>
                    <a:gd name="T7" fmla="*/ 0 h 286"/>
                    <a:gd name="T8" fmla="*/ 33077 w 2048"/>
                    <a:gd name="T9" fmla="*/ 2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99FF33"/>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76" name="Rectangle 73">
                  <a:extLst>
                    <a:ext uri="{FF2B5EF4-FFF2-40B4-BE49-F238E27FC236}">
                      <a16:creationId xmlns:a16="http://schemas.microsoft.com/office/drawing/2014/main" id="{8F2E9A21-A080-4748-A96C-82478B9821A7}"/>
                    </a:ext>
                  </a:extLst>
                </p:cNvPr>
                <p:cNvSpPr>
                  <a:spLocks noChangeArrowheads="1"/>
                </p:cNvSpPr>
                <p:nvPr/>
              </p:nvSpPr>
              <p:spPr bwMode="gray">
                <a:xfrm>
                  <a:off x="1627" y="2378"/>
                  <a:ext cx="1918" cy="126"/>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sz="1500" b="0" kern="0" dirty="0">
                      <a:solidFill>
                        <a:srgbClr val="FFFFFF"/>
                      </a:solidFill>
                      <a:latin typeface="Times New Roman" panose="02020603050405020304" pitchFamily="18" charset="0"/>
                      <a:cs typeface="Times New Roman" panose="02020603050405020304" pitchFamily="18" charset="0"/>
                    </a:rPr>
                    <a:t>HTKT-XH NGUY</a:t>
                  </a:r>
                  <a:r>
                    <a:rPr lang="vi-VN" sz="1500" b="0" kern="0" dirty="0">
                      <a:solidFill>
                        <a:srgbClr val="FFFFFF"/>
                      </a:solidFill>
                      <a:latin typeface="Times New Roman" panose="02020603050405020304" pitchFamily="18" charset="0"/>
                      <a:cs typeface="Times New Roman" panose="02020603050405020304" pitchFamily="18" charset="0"/>
                    </a:rPr>
                    <a:t>Ê</a:t>
                  </a:r>
                  <a:r>
                    <a:rPr lang="en-US" sz="1500" b="0" kern="0" dirty="0">
                      <a:solidFill>
                        <a:srgbClr val="FFFFFF"/>
                      </a:solidFill>
                      <a:latin typeface="Times New Roman" panose="02020603050405020304" pitchFamily="18" charset="0"/>
                      <a:cs typeface="Times New Roman" panose="02020603050405020304" pitchFamily="18" charset="0"/>
                    </a:rPr>
                    <a:t>N TH</a:t>
                  </a:r>
                  <a:r>
                    <a:rPr lang="vi-VN" sz="1500" b="0" kern="0" dirty="0">
                      <a:solidFill>
                        <a:srgbClr val="FFFFFF"/>
                      </a:solidFill>
                      <a:latin typeface="Times New Roman" panose="02020603050405020304" pitchFamily="18" charset="0"/>
                      <a:cs typeface="Times New Roman" panose="02020603050405020304" pitchFamily="18" charset="0"/>
                    </a:rPr>
                    <a:t>ỦY</a:t>
                  </a:r>
                  <a:endParaRPr lang="en-US" sz="1500" b="0" kern="0" dirty="0">
                    <a:solidFill>
                      <a:srgbClr val="FFFFFF"/>
                    </a:solidFill>
                    <a:latin typeface="Times New Roman" panose="02020603050405020304" pitchFamily="18" charset="0"/>
                    <a:cs typeface="Times New Roman" panose="02020603050405020304" pitchFamily="18" charset="0"/>
                  </a:endParaRPr>
                </a:p>
              </p:txBody>
            </p:sp>
          </p:grpSp>
          <p:grpSp>
            <p:nvGrpSpPr>
              <p:cNvPr id="62480" name="Group 74">
                <a:extLst>
                  <a:ext uri="{FF2B5EF4-FFF2-40B4-BE49-F238E27FC236}">
                    <a16:creationId xmlns:a16="http://schemas.microsoft.com/office/drawing/2014/main" id="{649AC68A-5F2C-F141-80C4-69A3AB5A4828}"/>
                  </a:ext>
                </a:extLst>
              </p:cNvPr>
              <p:cNvGrpSpPr>
                <a:grpSpLocks/>
              </p:cNvGrpSpPr>
              <p:nvPr/>
            </p:nvGrpSpPr>
            <p:grpSpPr bwMode="auto">
              <a:xfrm>
                <a:off x="1837" y="1207"/>
                <a:ext cx="2495" cy="1023"/>
                <a:chOff x="1610" y="1857"/>
                <a:chExt cx="3115" cy="1023"/>
              </a:xfrm>
            </p:grpSpPr>
            <p:sp>
              <p:nvSpPr>
                <p:cNvPr id="62" name="Freeform 75">
                  <a:extLst>
                    <a:ext uri="{FF2B5EF4-FFF2-40B4-BE49-F238E27FC236}">
                      <a16:creationId xmlns:a16="http://schemas.microsoft.com/office/drawing/2014/main" id="{45564B48-2F75-1849-8595-2901299731B1}"/>
                    </a:ext>
                  </a:extLst>
                </p:cNvPr>
                <p:cNvSpPr>
                  <a:spLocks/>
                </p:cNvSpPr>
                <p:nvPr/>
              </p:nvSpPr>
              <p:spPr bwMode="gray">
                <a:xfrm>
                  <a:off x="4314" y="1857"/>
                  <a:ext cx="405" cy="513"/>
                </a:xfrm>
                <a:custGeom>
                  <a:avLst/>
                  <a:gdLst>
                    <a:gd name="T0" fmla="*/ 1612553 w 308"/>
                    <a:gd name="T1" fmla="*/ 12087 h 442"/>
                    <a:gd name="T2" fmla="*/ 0 w 308"/>
                    <a:gd name="T3" fmla="*/ 44826 h 442"/>
                    <a:gd name="T4" fmla="*/ 0 w 308"/>
                    <a:gd name="T5" fmla="*/ 28929 h 442"/>
                    <a:gd name="T6" fmla="*/ 1612553 w 308"/>
                    <a:gd name="T7" fmla="*/ 0 h 442"/>
                    <a:gd name="T8" fmla="*/ 1612553 w 308"/>
                    <a:gd name="T9" fmla="*/ 12087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63" name="Freeform 76">
                  <a:extLst>
                    <a:ext uri="{FF2B5EF4-FFF2-40B4-BE49-F238E27FC236}">
                      <a16:creationId xmlns:a16="http://schemas.microsoft.com/office/drawing/2014/main" id="{94E02CBF-D684-A548-A4CB-B9875EE935D9}"/>
                    </a:ext>
                  </a:extLst>
                </p:cNvPr>
                <p:cNvSpPr>
                  <a:spLocks/>
                </p:cNvSpPr>
                <p:nvPr/>
              </p:nvSpPr>
              <p:spPr bwMode="gray">
                <a:xfrm>
                  <a:off x="2190" y="1857"/>
                  <a:ext cx="2535" cy="328"/>
                </a:xfrm>
                <a:custGeom>
                  <a:avLst/>
                  <a:gdLst>
                    <a:gd name="T0" fmla="*/ 8664859 w 1920"/>
                    <a:gd name="T1" fmla="*/ 24698 h 284"/>
                    <a:gd name="T2" fmla="*/ 0 w 1920"/>
                    <a:gd name="T3" fmla="*/ 24698 h 284"/>
                    <a:gd name="T4" fmla="*/ 2396602 w 1920"/>
                    <a:gd name="T5" fmla="*/ 0 h 284"/>
                    <a:gd name="T6" fmla="*/ 10320251 w 1920"/>
                    <a:gd name="T7" fmla="*/ 0 h 284"/>
                    <a:gd name="T8" fmla="*/ 8664859 w 1920"/>
                    <a:gd name="T9" fmla="*/ 24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FF000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64" name="Freeform 77">
                  <a:extLst>
                    <a:ext uri="{FF2B5EF4-FFF2-40B4-BE49-F238E27FC236}">
                      <a16:creationId xmlns:a16="http://schemas.microsoft.com/office/drawing/2014/main" id="{5FF4B148-1126-D144-A71E-C1EF728997E2}"/>
                    </a:ext>
                  </a:extLst>
                </p:cNvPr>
                <p:cNvSpPr>
                  <a:spLocks/>
                </p:cNvSpPr>
                <p:nvPr/>
              </p:nvSpPr>
              <p:spPr bwMode="gray">
                <a:xfrm>
                  <a:off x="3906" y="2364"/>
                  <a:ext cx="403" cy="516"/>
                </a:xfrm>
                <a:custGeom>
                  <a:avLst/>
                  <a:gdLst>
                    <a:gd name="T0" fmla="*/ 1682768 w 306"/>
                    <a:gd name="T1" fmla="*/ 12912 h 444"/>
                    <a:gd name="T2" fmla="*/ 0 w 306"/>
                    <a:gd name="T3" fmla="*/ 46833 h 444"/>
                    <a:gd name="T4" fmla="*/ 0 w 306"/>
                    <a:gd name="T5" fmla="*/ 30145 h 444"/>
                    <a:gd name="T6" fmla="*/ 1682768 w 306"/>
                    <a:gd name="T7" fmla="*/ 0 h 444"/>
                    <a:gd name="T8" fmla="*/ 1682768 w 306"/>
                    <a:gd name="T9" fmla="*/ 12912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65" name="Rectangle 78">
                  <a:extLst>
                    <a:ext uri="{FF2B5EF4-FFF2-40B4-BE49-F238E27FC236}">
                      <a16:creationId xmlns:a16="http://schemas.microsoft.com/office/drawing/2014/main" id="{3755B51A-1624-934E-80B9-E7A1DAB79614}"/>
                    </a:ext>
                  </a:extLst>
                </p:cNvPr>
                <p:cNvSpPr>
                  <a:spLocks noChangeArrowheads="1"/>
                </p:cNvSpPr>
                <p:nvPr/>
              </p:nvSpPr>
              <p:spPr bwMode="gray">
                <a:xfrm>
                  <a:off x="2190" y="2185"/>
                  <a:ext cx="2129" cy="17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sz="1500" b="0" kern="0">
                      <a:solidFill>
                        <a:srgbClr val="FF0000"/>
                      </a:solidFill>
                      <a:latin typeface="Times New Roman" panose="02020603050405020304" pitchFamily="18" charset="0"/>
                      <a:cs typeface="Times New Roman" panose="02020603050405020304" pitchFamily="18" charset="0"/>
                    </a:rPr>
                    <a:t>HTKT-XH CSCN</a:t>
                  </a:r>
                </a:p>
              </p:txBody>
            </p:sp>
            <p:sp>
              <p:nvSpPr>
                <p:cNvPr id="66" name="Freeform 79">
                  <a:extLst>
                    <a:ext uri="{FF2B5EF4-FFF2-40B4-BE49-F238E27FC236}">
                      <a16:creationId xmlns:a16="http://schemas.microsoft.com/office/drawing/2014/main" id="{BB3511FC-4719-2A43-A201-93494EE0077E}"/>
                    </a:ext>
                  </a:extLst>
                </p:cNvPr>
                <p:cNvSpPr>
                  <a:spLocks/>
                </p:cNvSpPr>
                <p:nvPr/>
              </p:nvSpPr>
              <p:spPr bwMode="gray">
                <a:xfrm>
                  <a:off x="1606" y="2364"/>
                  <a:ext cx="2707" cy="333"/>
                </a:xfrm>
                <a:custGeom>
                  <a:avLst/>
                  <a:gdLst>
                    <a:gd name="T0" fmla="*/ 9483398 w 2048"/>
                    <a:gd name="T1" fmla="*/ 31998 h 286"/>
                    <a:gd name="T2" fmla="*/ 0 w 2048"/>
                    <a:gd name="T3" fmla="*/ 31998 h 286"/>
                    <a:gd name="T4" fmla="*/ 2429633 w 2048"/>
                    <a:gd name="T5" fmla="*/ 0 h 286"/>
                    <a:gd name="T6" fmla="*/ 11150538 w 2048"/>
                    <a:gd name="T7" fmla="*/ 0 h 286"/>
                    <a:gd name="T8" fmla="*/ 9483398 w 2048"/>
                    <a:gd name="T9" fmla="*/ 31998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6699"/>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srgbClr val="000000"/>
                    </a:solidFill>
                  </a:endParaRPr>
                </a:p>
              </p:txBody>
            </p:sp>
            <p:sp>
              <p:nvSpPr>
                <p:cNvPr id="67" name="Rectangle 80">
                  <a:extLst>
                    <a:ext uri="{FF2B5EF4-FFF2-40B4-BE49-F238E27FC236}">
                      <a16:creationId xmlns:a16="http://schemas.microsoft.com/office/drawing/2014/main" id="{D5030C14-683E-284D-9C58-AE90D8C436CA}"/>
                    </a:ext>
                  </a:extLst>
                </p:cNvPr>
                <p:cNvSpPr>
                  <a:spLocks noChangeArrowheads="1"/>
                </p:cNvSpPr>
                <p:nvPr/>
              </p:nvSpPr>
              <p:spPr bwMode="gray">
                <a:xfrm>
                  <a:off x="1611" y="2696"/>
                  <a:ext cx="2302" cy="181"/>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sz="1500" b="0" kern="0">
                      <a:solidFill>
                        <a:srgbClr val="FFFFFF"/>
                      </a:solidFill>
                      <a:latin typeface="Times New Roman" panose="02020603050405020304" pitchFamily="18" charset="0"/>
                      <a:cs typeface="Times New Roman" panose="02020603050405020304" pitchFamily="18" charset="0"/>
                    </a:rPr>
                    <a:t>HTKT-XH TBCN</a:t>
                  </a:r>
                </a:p>
              </p:txBody>
            </p:sp>
          </p:grpSp>
        </p:grpSp>
        <p:sp>
          <p:nvSpPr>
            <p:cNvPr id="59" name="AutoShape 81">
              <a:extLst>
                <a:ext uri="{FF2B5EF4-FFF2-40B4-BE49-F238E27FC236}">
                  <a16:creationId xmlns:a16="http://schemas.microsoft.com/office/drawing/2014/main" id="{C0BF3542-9C84-B34E-B71C-442E266FDDF6}"/>
                </a:ext>
              </a:extLst>
            </p:cNvPr>
            <p:cNvSpPr>
              <a:spLocks noChangeArrowheads="1"/>
            </p:cNvSpPr>
            <p:nvPr/>
          </p:nvSpPr>
          <p:spPr bwMode="auto">
            <a:xfrm rot="18190479" flipV="1">
              <a:off x="3457" y="2331"/>
              <a:ext cx="2348" cy="86"/>
            </a:xfrm>
            <a:prstGeom prst="rightArrow">
              <a:avLst>
                <a:gd name="adj1" fmla="val 50000"/>
                <a:gd name="adj2" fmla="val 50245"/>
              </a:avLst>
            </a:prstGeom>
            <a:solidFill>
              <a:schemeClr val="accent2"/>
            </a:solidFill>
            <a:ln w="9525">
              <a:solidFill>
                <a:srgbClr val="0000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kern="0">
                <a:solidFill>
                  <a:srgbClr val="000000"/>
                </a:solidFill>
              </a:endParaRPr>
            </a:p>
          </p:txBody>
        </p:sp>
      </p:grpSp>
      <p:sp>
        <p:nvSpPr>
          <p:cNvPr id="77" name="TextBox 76">
            <a:extLst>
              <a:ext uri="{FF2B5EF4-FFF2-40B4-BE49-F238E27FC236}">
                <a16:creationId xmlns:a16="http://schemas.microsoft.com/office/drawing/2014/main" id="{DFBB422D-BEB9-E846-9DAC-31C5A2F5617C}"/>
              </a:ext>
            </a:extLst>
          </p:cNvPr>
          <p:cNvSpPr txBox="1">
            <a:spLocks noChangeArrowheads="1"/>
          </p:cNvSpPr>
          <p:nvPr/>
        </p:nvSpPr>
        <p:spPr bwMode="auto">
          <a:xfrm>
            <a:off x="354807" y="4092179"/>
            <a:ext cx="8060531" cy="738664"/>
          </a:xfrm>
          <a:prstGeom prst="rect">
            <a:avLst/>
          </a:prstGeom>
          <a:solidFill>
            <a:schemeClr val="accent2">
              <a:lumMod val="20000"/>
              <a:lumOff val="80000"/>
            </a:schemeClr>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Sự thống nhất giữa lôgic và lịch sử trong tiến trình lịch sử - tự nhiên vừa có tính tuần tự vừa có tính nhảy vọt (gián đoạn).  </a:t>
            </a:r>
          </a:p>
        </p:txBody>
      </p:sp>
      <p:sp>
        <p:nvSpPr>
          <p:cNvPr id="62468" name="Text Box 9">
            <a:extLst>
              <a:ext uri="{FF2B5EF4-FFF2-40B4-BE49-F238E27FC236}">
                <a16:creationId xmlns:a16="http://schemas.microsoft.com/office/drawing/2014/main" id="{7F162085-9169-D342-8439-F3E01F878EAD}"/>
              </a:ext>
            </a:extLst>
          </p:cNvPr>
          <p:cNvSpPr txBox="1">
            <a:spLocks noChangeArrowheads="1"/>
          </p:cNvSpPr>
          <p:nvPr/>
        </p:nvSpPr>
        <p:spPr bwMode="auto">
          <a:xfrm>
            <a:off x="2618185" y="782241"/>
            <a:ext cx="2286000"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50000"/>
              </a:spcBef>
              <a:buFontTx/>
              <a:buNone/>
            </a:pPr>
            <a:r>
              <a:rPr lang="en-US" altLang="en-US" sz="2100" i="1">
                <a:solidFill>
                  <a:srgbClr val="FF0000"/>
                </a:solidFill>
                <a:latin typeface="Arial" panose="020B0604020202020204" pitchFamily="34" charset="0"/>
              </a:rPr>
              <a:t>“…</a:t>
            </a:r>
            <a:r>
              <a:rPr lang="en-US" altLang="en-US" sz="2100" i="1">
                <a:solidFill>
                  <a:srgbClr val="FF0000"/>
                </a:solidFill>
                <a:latin typeface="Times New Roman" panose="02020603050405020304" pitchFamily="18" charset="0"/>
              </a:rPr>
              <a:t>Tôi nói, sự phát triển các hình thái kinh tế - xã hội là một quá trình lịch sử - tự nhiên…”.       			</a:t>
            </a:r>
            <a:endParaRPr lang="en-US" altLang="en-US" sz="2700" i="1">
              <a:solidFill>
                <a:srgbClr val="FF0000"/>
              </a:solidFill>
              <a:latin typeface="Times New Roman" panose="02020603050405020304" pitchFamily="18" charset="0"/>
            </a:endParaRPr>
          </a:p>
        </p:txBody>
      </p:sp>
      <p:pic>
        <p:nvPicPr>
          <p:cNvPr id="62469" name="Picture 10" descr="karlMarx[1]">
            <a:extLst>
              <a:ext uri="{FF2B5EF4-FFF2-40B4-BE49-F238E27FC236}">
                <a16:creationId xmlns:a16="http://schemas.microsoft.com/office/drawing/2014/main" id="{D32F7878-F71B-854F-83C2-139EE1871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07244"/>
            <a:ext cx="1933575" cy="162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 Box 11">
            <a:extLst>
              <a:ext uri="{FF2B5EF4-FFF2-40B4-BE49-F238E27FC236}">
                <a16:creationId xmlns:a16="http://schemas.microsoft.com/office/drawing/2014/main" id="{7E0DC1DF-1E56-3D48-9D5C-81DC0C0AEDDC}"/>
              </a:ext>
            </a:extLst>
          </p:cNvPr>
          <p:cNvSpPr txBox="1">
            <a:spLocks noChangeArrowheads="1"/>
          </p:cNvSpPr>
          <p:nvPr/>
        </p:nvSpPr>
        <p:spPr bwMode="auto">
          <a:xfrm>
            <a:off x="482204" y="2516981"/>
            <a:ext cx="17716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350" b="1">
                <a:solidFill>
                  <a:schemeClr val="tx2"/>
                </a:solidFill>
                <a:latin typeface="Times New Roman" panose="02020603050405020304" pitchFamily="18" charset="0"/>
              </a:rPr>
              <a:t>C.Mác (1818 -1883)</a:t>
            </a:r>
          </a:p>
        </p:txBody>
      </p:sp>
      <p:cxnSp>
        <p:nvCxnSpPr>
          <p:cNvPr id="28" name="Straight Connector 27">
            <a:extLst>
              <a:ext uri="{FF2B5EF4-FFF2-40B4-BE49-F238E27FC236}">
                <a16:creationId xmlns:a16="http://schemas.microsoft.com/office/drawing/2014/main" id="{F2764576-4A56-064A-B12B-C0F1A8003D2F}"/>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29" name="Straight Connector 28">
            <a:extLst>
              <a:ext uri="{FF2B5EF4-FFF2-40B4-BE49-F238E27FC236}">
                <a16:creationId xmlns:a16="http://schemas.microsoft.com/office/drawing/2014/main" id="{5226BF7F-3AF5-244A-987F-F868BB966E1F}"/>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8357D7DA-175A-8B44-B441-32200D98D5DD}"/>
              </a:ext>
            </a:extLst>
          </p:cNvPr>
          <p:cNvSpPr>
            <a:spLocks noGrp="1"/>
          </p:cNvSpPr>
          <p:nvPr>
            <p:ph type="dt" sz="quarter" idx="12"/>
          </p:nvPr>
        </p:nvSpPr>
        <p:spPr/>
        <p:txBody>
          <a:bodyPr/>
          <a:lstStyle/>
          <a:p>
            <a:pPr>
              <a:defRPr/>
            </a:pPr>
            <a:r>
              <a:rPr lang="vi-VN">
                <a:solidFill>
                  <a:prstClr val="black">
                    <a:tint val="75000"/>
                  </a:prstClr>
                </a:solidFill>
              </a:rPr>
              <a:t>20/08/2020</a:t>
            </a:r>
            <a:endParaRPr lang="en-US">
              <a:solidFill>
                <a:prstClr val="black">
                  <a:tint val="75000"/>
                </a:prstClr>
              </a:solidFill>
            </a:endParaRPr>
          </a:p>
        </p:txBody>
      </p:sp>
      <p:sp>
        <p:nvSpPr>
          <p:cNvPr id="3" name="Footer Placeholder 2">
            <a:extLst>
              <a:ext uri="{FF2B5EF4-FFF2-40B4-BE49-F238E27FC236}">
                <a16:creationId xmlns:a16="http://schemas.microsoft.com/office/drawing/2014/main" id="{0190BF3B-49D1-AF49-97C8-BC87E39E5F57}"/>
              </a:ext>
            </a:extLst>
          </p:cNvPr>
          <p:cNvSpPr>
            <a:spLocks noGrp="1"/>
          </p:cNvSpPr>
          <p:nvPr>
            <p:ph type="ftr" sz="quarter" idx="10"/>
          </p:nvPr>
        </p:nvSpPr>
        <p:spPr/>
        <p:txBody>
          <a:bodyPr/>
          <a:lstStyle/>
          <a:p>
            <a:pPr>
              <a:defRPr/>
            </a:pPr>
            <a:r>
              <a:rPr lang="vi-VN">
                <a:solidFill>
                  <a:prstClr val="black">
                    <a:tint val="75000"/>
                  </a:prstClr>
                </a:solidFill>
              </a:rPr>
              <a:t>310010 - Chương 3: Chủ nghĩa duy vật lịch sử</a:t>
            </a:r>
            <a:endParaRPr lang="en-US" dirty="0">
              <a:solidFill>
                <a:prstClr val="black">
                  <a:tint val="75000"/>
                </a:prstClr>
              </a:solidFill>
            </a:endParaRPr>
          </a:p>
        </p:txBody>
      </p:sp>
      <p:sp>
        <p:nvSpPr>
          <p:cNvPr id="62475" name="Slide Number Placeholder 3">
            <a:extLst>
              <a:ext uri="{FF2B5EF4-FFF2-40B4-BE49-F238E27FC236}">
                <a16:creationId xmlns:a16="http://schemas.microsoft.com/office/drawing/2014/main" id="{1F0A5436-B7AA-8745-A81A-2DB12F5312A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FC2A5528-BAD6-8845-95CA-CDDFF27D9305}" type="slidenum">
              <a:rPr lang="en-US" altLang="vi-VN" sz="900">
                <a:solidFill>
                  <a:srgbClr val="1F5281"/>
                </a:solidFill>
                <a:latin typeface="VNI-Times" pitchFamily="2" charset="0"/>
              </a:rPr>
              <a:pPr>
                <a:spcBef>
                  <a:spcPct val="0"/>
                </a:spcBef>
                <a:buFontTx/>
                <a:buNone/>
              </a:pPr>
              <a:t>29</a:t>
            </a:fld>
            <a:endParaRPr lang="en-US" altLang="vi-VN" sz="900">
              <a:solidFill>
                <a:srgbClr val="1F5281"/>
              </a:solidFill>
              <a:latin typeface="VNI-Times" pitchFamily="2" charset="0"/>
            </a:endParaRPr>
          </a:p>
        </p:txBody>
      </p:sp>
      <p:sp>
        <p:nvSpPr>
          <p:cNvPr id="5" name="Rectangle 4">
            <a:extLst>
              <a:ext uri="{FF2B5EF4-FFF2-40B4-BE49-F238E27FC236}">
                <a16:creationId xmlns:a16="http://schemas.microsoft.com/office/drawing/2014/main" id="{B0FD2DD3-91C2-184D-8ECD-80A29D4C8E24}"/>
              </a:ext>
            </a:extLst>
          </p:cNvPr>
          <p:cNvSpPr/>
          <p:nvPr/>
        </p:nvSpPr>
        <p:spPr>
          <a:xfrm>
            <a:off x="616744" y="2744391"/>
            <a:ext cx="5124450" cy="1477328"/>
          </a:xfrm>
          <a:prstGeom prst="rect">
            <a:avLst/>
          </a:prstGeom>
          <a:solidFill>
            <a:schemeClr val="accent3">
              <a:lumMod val="40000"/>
              <a:lumOff val="60000"/>
            </a:schemeClr>
          </a:solidFill>
        </p:spPr>
        <p:txBody>
          <a:bodyPr>
            <a:spAutoFit/>
          </a:bodyPr>
          <a:lstStyle/>
          <a:p>
            <a:pPr algn="just" eaLnBrk="1" hangingPunct="1">
              <a:buClr>
                <a:srgbClr val="003366"/>
              </a:buClr>
              <a:defRPr/>
            </a:pPr>
            <a:r>
              <a:rPr lang="en-US" altLang="vi-VN" b="1" dirty="0">
                <a:solidFill>
                  <a:srgbClr val="003366"/>
                </a:solidFill>
              </a:rPr>
              <a:t>- </a:t>
            </a:r>
            <a:r>
              <a:rPr lang="en-US" altLang="vi-VN" dirty="0" err="1">
                <a:solidFill>
                  <a:srgbClr val="003366"/>
                </a:solidFill>
              </a:rPr>
              <a:t>Sự</a:t>
            </a:r>
            <a:r>
              <a:rPr lang="en-US" altLang="vi-VN" dirty="0">
                <a:solidFill>
                  <a:srgbClr val="003366"/>
                </a:solidFill>
              </a:rPr>
              <a:t> </a:t>
            </a:r>
            <a:r>
              <a:rPr lang="en-US" altLang="vi-VN" dirty="0" err="1">
                <a:solidFill>
                  <a:srgbClr val="003366"/>
                </a:solidFill>
              </a:rPr>
              <a:t>vận</a:t>
            </a:r>
            <a:r>
              <a:rPr lang="en-US" altLang="vi-VN" dirty="0">
                <a:solidFill>
                  <a:srgbClr val="003366"/>
                </a:solidFill>
              </a:rPr>
              <a:t> </a:t>
            </a:r>
            <a:r>
              <a:rPr lang="en-US" altLang="vi-VN" dirty="0" err="1">
                <a:solidFill>
                  <a:srgbClr val="003366"/>
                </a:solidFill>
              </a:rPr>
              <a:t>động</a:t>
            </a:r>
            <a:r>
              <a:rPr lang="en-US" altLang="vi-VN" dirty="0">
                <a:solidFill>
                  <a:srgbClr val="003366"/>
                </a:solidFill>
              </a:rPr>
              <a:t> </a:t>
            </a:r>
            <a:r>
              <a:rPr lang="en-US" altLang="vi-VN" dirty="0" err="1">
                <a:solidFill>
                  <a:srgbClr val="003366"/>
                </a:solidFill>
              </a:rPr>
              <a:t>và</a:t>
            </a:r>
            <a:r>
              <a:rPr lang="en-US" altLang="vi-VN" dirty="0">
                <a:solidFill>
                  <a:srgbClr val="003366"/>
                </a:solidFill>
              </a:rPr>
              <a:t> </a:t>
            </a:r>
            <a:r>
              <a:rPr lang="en-US" altLang="vi-VN" dirty="0" err="1">
                <a:solidFill>
                  <a:srgbClr val="003366"/>
                </a:solidFill>
              </a:rPr>
              <a:t>phát</a:t>
            </a:r>
            <a:r>
              <a:rPr lang="en-US" altLang="vi-VN" dirty="0">
                <a:solidFill>
                  <a:srgbClr val="003366"/>
                </a:solidFill>
              </a:rPr>
              <a:t> </a:t>
            </a:r>
            <a:r>
              <a:rPr lang="en-US" altLang="vi-VN" dirty="0" err="1">
                <a:solidFill>
                  <a:srgbClr val="003366"/>
                </a:solidFill>
              </a:rPr>
              <a:t>triển</a:t>
            </a:r>
            <a:r>
              <a:rPr lang="en-US" altLang="vi-VN" dirty="0">
                <a:solidFill>
                  <a:srgbClr val="003366"/>
                </a:solidFill>
              </a:rPr>
              <a:t> XH </a:t>
            </a:r>
            <a:r>
              <a:rPr lang="en-US" altLang="vi-VN" dirty="0" err="1">
                <a:solidFill>
                  <a:srgbClr val="003366"/>
                </a:solidFill>
              </a:rPr>
              <a:t>tuân</a:t>
            </a:r>
            <a:r>
              <a:rPr lang="en-US" altLang="vi-VN" dirty="0">
                <a:solidFill>
                  <a:srgbClr val="003366"/>
                </a:solidFill>
              </a:rPr>
              <a:t> </a:t>
            </a:r>
            <a:r>
              <a:rPr lang="en-US" altLang="vi-VN" dirty="0" err="1">
                <a:solidFill>
                  <a:srgbClr val="003366"/>
                </a:solidFill>
              </a:rPr>
              <a:t>theo</a:t>
            </a:r>
            <a:r>
              <a:rPr lang="en-US" altLang="vi-VN" dirty="0">
                <a:solidFill>
                  <a:srgbClr val="003366"/>
                </a:solidFill>
              </a:rPr>
              <a:t> </a:t>
            </a:r>
            <a:r>
              <a:rPr lang="en-US" altLang="vi-VN" dirty="0" err="1">
                <a:solidFill>
                  <a:srgbClr val="003366"/>
                </a:solidFill>
              </a:rPr>
              <a:t>những</a:t>
            </a:r>
            <a:r>
              <a:rPr lang="en-US" altLang="vi-VN" dirty="0">
                <a:solidFill>
                  <a:srgbClr val="003366"/>
                </a:solidFill>
              </a:rPr>
              <a:t> </a:t>
            </a:r>
            <a:r>
              <a:rPr lang="en-US" altLang="vi-VN" b="1" dirty="0" err="1">
                <a:solidFill>
                  <a:srgbClr val="FF0000"/>
                </a:solidFill>
              </a:rPr>
              <a:t>quy</a:t>
            </a:r>
            <a:r>
              <a:rPr lang="en-US" altLang="vi-VN" b="1" dirty="0">
                <a:solidFill>
                  <a:srgbClr val="FF0000"/>
                </a:solidFill>
              </a:rPr>
              <a:t> </a:t>
            </a:r>
            <a:r>
              <a:rPr lang="en-US" altLang="vi-VN" b="1" dirty="0" err="1">
                <a:solidFill>
                  <a:srgbClr val="FF0000"/>
                </a:solidFill>
              </a:rPr>
              <a:t>luật</a:t>
            </a:r>
            <a:r>
              <a:rPr lang="en-US" altLang="vi-VN" b="1" dirty="0">
                <a:solidFill>
                  <a:srgbClr val="FF0000"/>
                </a:solidFill>
              </a:rPr>
              <a:t> </a:t>
            </a:r>
            <a:r>
              <a:rPr lang="en-US" altLang="vi-VN" b="1" dirty="0" err="1">
                <a:solidFill>
                  <a:srgbClr val="FF0000"/>
                </a:solidFill>
              </a:rPr>
              <a:t>khách</a:t>
            </a:r>
            <a:r>
              <a:rPr lang="en-US" altLang="vi-VN" b="1" dirty="0">
                <a:solidFill>
                  <a:srgbClr val="FF0000"/>
                </a:solidFill>
              </a:rPr>
              <a:t> </a:t>
            </a:r>
            <a:r>
              <a:rPr lang="en-US" altLang="vi-VN" b="1" dirty="0" err="1">
                <a:solidFill>
                  <a:srgbClr val="FF0000"/>
                </a:solidFill>
              </a:rPr>
              <a:t>quan</a:t>
            </a:r>
            <a:r>
              <a:rPr lang="en-US" altLang="vi-VN" dirty="0">
                <a:solidFill>
                  <a:srgbClr val="003366"/>
                </a:solidFill>
              </a:rPr>
              <a:t> </a:t>
            </a:r>
            <a:r>
              <a:rPr lang="en-US" altLang="vi-VN" dirty="0" err="1">
                <a:solidFill>
                  <a:srgbClr val="003366"/>
                </a:solidFill>
              </a:rPr>
              <a:t>vốn</a:t>
            </a:r>
            <a:r>
              <a:rPr lang="en-US" altLang="vi-VN" dirty="0">
                <a:solidFill>
                  <a:srgbClr val="003366"/>
                </a:solidFill>
              </a:rPr>
              <a:t> </a:t>
            </a:r>
            <a:r>
              <a:rPr lang="en-US" altLang="vi-VN" dirty="0" err="1">
                <a:solidFill>
                  <a:srgbClr val="003366"/>
                </a:solidFill>
              </a:rPr>
              <a:t>có</a:t>
            </a:r>
            <a:r>
              <a:rPr lang="en-US" altLang="vi-VN" dirty="0">
                <a:solidFill>
                  <a:srgbClr val="003366"/>
                </a:solidFill>
              </a:rPr>
              <a:t> </a:t>
            </a:r>
            <a:r>
              <a:rPr lang="en-US" altLang="vi-VN" dirty="0" err="1">
                <a:solidFill>
                  <a:srgbClr val="003366"/>
                </a:solidFill>
              </a:rPr>
              <a:t>của</a:t>
            </a:r>
            <a:r>
              <a:rPr lang="en-US" altLang="vi-VN" dirty="0">
                <a:solidFill>
                  <a:srgbClr val="003366"/>
                </a:solidFill>
              </a:rPr>
              <a:t> HT KT-XH.</a:t>
            </a:r>
          </a:p>
          <a:p>
            <a:pPr algn="just" eaLnBrk="1" hangingPunct="1">
              <a:buClr>
                <a:srgbClr val="003366"/>
              </a:buClr>
              <a:defRPr/>
            </a:pPr>
            <a:r>
              <a:rPr lang="en-US" altLang="vi-VN" dirty="0">
                <a:solidFill>
                  <a:srgbClr val="003366"/>
                </a:solidFill>
              </a:rPr>
              <a:t>- </a:t>
            </a:r>
            <a:r>
              <a:rPr lang="en-US" altLang="vi-VN" dirty="0" err="1">
                <a:solidFill>
                  <a:srgbClr val="003366"/>
                </a:solidFill>
              </a:rPr>
              <a:t>Nguồn</a:t>
            </a:r>
            <a:r>
              <a:rPr lang="en-US" altLang="vi-VN" dirty="0">
                <a:solidFill>
                  <a:srgbClr val="003366"/>
                </a:solidFill>
              </a:rPr>
              <a:t> </a:t>
            </a:r>
            <a:r>
              <a:rPr lang="en-US" altLang="vi-VN" dirty="0" err="1">
                <a:solidFill>
                  <a:srgbClr val="003366"/>
                </a:solidFill>
              </a:rPr>
              <a:t>gốc</a:t>
            </a:r>
            <a:r>
              <a:rPr lang="en-US" altLang="vi-VN" dirty="0">
                <a:solidFill>
                  <a:srgbClr val="003366"/>
                </a:solidFill>
              </a:rPr>
              <a:t> </a:t>
            </a:r>
            <a:r>
              <a:rPr lang="en-US" altLang="vi-VN" dirty="0" err="1">
                <a:solidFill>
                  <a:srgbClr val="003366"/>
                </a:solidFill>
              </a:rPr>
              <a:t>của</a:t>
            </a:r>
            <a:r>
              <a:rPr lang="en-US" altLang="vi-VN" dirty="0">
                <a:solidFill>
                  <a:srgbClr val="003366"/>
                </a:solidFill>
              </a:rPr>
              <a:t> </a:t>
            </a:r>
            <a:r>
              <a:rPr lang="en-US" altLang="vi-VN" dirty="0" err="1">
                <a:solidFill>
                  <a:srgbClr val="003366"/>
                </a:solidFill>
              </a:rPr>
              <a:t>mọi</a:t>
            </a:r>
            <a:r>
              <a:rPr lang="en-US" altLang="vi-VN" dirty="0">
                <a:solidFill>
                  <a:srgbClr val="003366"/>
                </a:solidFill>
              </a:rPr>
              <a:t> </a:t>
            </a:r>
            <a:r>
              <a:rPr lang="en-US" altLang="vi-VN" dirty="0" err="1">
                <a:solidFill>
                  <a:srgbClr val="003366"/>
                </a:solidFill>
              </a:rPr>
              <a:t>sự</a:t>
            </a:r>
            <a:r>
              <a:rPr lang="en-US" altLang="vi-VN" dirty="0">
                <a:solidFill>
                  <a:srgbClr val="003366"/>
                </a:solidFill>
              </a:rPr>
              <a:t> </a:t>
            </a:r>
            <a:r>
              <a:rPr lang="en-US" altLang="vi-VN" dirty="0" err="1">
                <a:solidFill>
                  <a:srgbClr val="003366"/>
                </a:solidFill>
              </a:rPr>
              <a:t>vận</a:t>
            </a:r>
            <a:r>
              <a:rPr lang="en-US" altLang="vi-VN" dirty="0">
                <a:solidFill>
                  <a:srgbClr val="003366"/>
                </a:solidFill>
              </a:rPr>
              <a:t> </a:t>
            </a:r>
            <a:r>
              <a:rPr lang="en-US" altLang="vi-VN" dirty="0" err="1">
                <a:solidFill>
                  <a:srgbClr val="003366"/>
                </a:solidFill>
              </a:rPr>
              <a:t>động</a:t>
            </a:r>
            <a:r>
              <a:rPr lang="en-US" altLang="vi-VN" dirty="0">
                <a:solidFill>
                  <a:srgbClr val="003366"/>
                </a:solidFill>
              </a:rPr>
              <a:t>, </a:t>
            </a:r>
            <a:r>
              <a:rPr lang="en-US" altLang="vi-VN" dirty="0" err="1">
                <a:solidFill>
                  <a:srgbClr val="003366"/>
                </a:solidFill>
              </a:rPr>
              <a:t>phát</a:t>
            </a:r>
            <a:r>
              <a:rPr lang="en-US" altLang="vi-VN" dirty="0">
                <a:solidFill>
                  <a:srgbClr val="003366"/>
                </a:solidFill>
              </a:rPr>
              <a:t> </a:t>
            </a:r>
            <a:r>
              <a:rPr lang="en-US" altLang="vi-VN" dirty="0" err="1">
                <a:solidFill>
                  <a:srgbClr val="003366"/>
                </a:solidFill>
              </a:rPr>
              <a:t>triển</a:t>
            </a:r>
            <a:r>
              <a:rPr lang="en-US" altLang="vi-VN" dirty="0">
                <a:solidFill>
                  <a:srgbClr val="003366"/>
                </a:solidFill>
              </a:rPr>
              <a:t> </a:t>
            </a:r>
            <a:r>
              <a:rPr lang="en-US" altLang="vi-VN" dirty="0" err="1">
                <a:solidFill>
                  <a:srgbClr val="003366"/>
                </a:solidFill>
              </a:rPr>
              <a:t>của</a:t>
            </a:r>
            <a:r>
              <a:rPr lang="en-US" altLang="vi-VN" dirty="0">
                <a:solidFill>
                  <a:srgbClr val="003366"/>
                </a:solidFill>
              </a:rPr>
              <a:t> XH </a:t>
            </a:r>
            <a:r>
              <a:rPr lang="en-US" altLang="vi-VN" dirty="0" err="1">
                <a:solidFill>
                  <a:srgbClr val="003366"/>
                </a:solidFill>
              </a:rPr>
              <a:t>suy</a:t>
            </a:r>
            <a:r>
              <a:rPr lang="en-US" altLang="vi-VN" dirty="0">
                <a:solidFill>
                  <a:srgbClr val="003366"/>
                </a:solidFill>
              </a:rPr>
              <a:t> </a:t>
            </a:r>
            <a:r>
              <a:rPr lang="en-US" altLang="vi-VN" dirty="0" err="1">
                <a:solidFill>
                  <a:srgbClr val="003366"/>
                </a:solidFill>
              </a:rPr>
              <a:t>cho</a:t>
            </a:r>
            <a:r>
              <a:rPr lang="en-US" altLang="vi-VN" dirty="0">
                <a:solidFill>
                  <a:srgbClr val="003366"/>
                </a:solidFill>
              </a:rPr>
              <a:t> </a:t>
            </a:r>
            <a:r>
              <a:rPr lang="en-US" altLang="vi-VN" dirty="0" err="1">
                <a:solidFill>
                  <a:srgbClr val="003366"/>
                </a:solidFill>
              </a:rPr>
              <a:t>cùng</a:t>
            </a:r>
            <a:r>
              <a:rPr lang="en-US" altLang="vi-VN" dirty="0">
                <a:solidFill>
                  <a:srgbClr val="003366"/>
                </a:solidFill>
              </a:rPr>
              <a:t> </a:t>
            </a:r>
            <a:r>
              <a:rPr lang="en-US" altLang="vi-VN" dirty="0" err="1">
                <a:solidFill>
                  <a:srgbClr val="003366"/>
                </a:solidFill>
              </a:rPr>
              <a:t>là</a:t>
            </a:r>
            <a:r>
              <a:rPr lang="en-US" altLang="vi-VN" dirty="0">
                <a:solidFill>
                  <a:srgbClr val="003366"/>
                </a:solidFill>
              </a:rPr>
              <a:t> </a:t>
            </a:r>
            <a:r>
              <a:rPr lang="en-US" altLang="vi-VN" dirty="0" err="1">
                <a:solidFill>
                  <a:srgbClr val="003366"/>
                </a:solidFill>
              </a:rPr>
              <a:t>từ</a:t>
            </a:r>
            <a:r>
              <a:rPr lang="en-US" altLang="vi-VN" dirty="0">
                <a:solidFill>
                  <a:srgbClr val="003366"/>
                </a:solidFill>
              </a:rPr>
              <a:t> </a:t>
            </a:r>
            <a:r>
              <a:rPr lang="en-US" altLang="vi-VN" b="1" dirty="0" err="1">
                <a:solidFill>
                  <a:srgbClr val="FF0000"/>
                </a:solidFill>
              </a:rPr>
              <a:t>sự</a:t>
            </a:r>
            <a:r>
              <a:rPr lang="en-US" altLang="vi-VN" b="1" dirty="0">
                <a:solidFill>
                  <a:srgbClr val="FF0000"/>
                </a:solidFill>
              </a:rPr>
              <a:t> </a:t>
            </a:r>
            <a:r>
              <a:rPr lang="en-US" altLang="vi-VN" b="1" dirty="0" err="1">
                <a:solidFill>
                  <a:srgbClr val="FF0000"/>
                </a:solidFill>
              </a:rPr>
              <a:t>phát</a:t>
            </a:r>
            <a:r>
              <a:rPr lang="en-US" altLang="vi-VN" b="1" dirty="0">
                <a:solidFill>
                  <a:srgbClr val="FF0000"/>
                </a:solidFill>
              </a:rPr>
              <a:t> </a:t>
            </a:r>
            <a:r>
              <a:rPr lang="en-US" altLang="vi-VN" b="1" dirty="0" err="1">
                <a:solidFill>
                  <a:srgbClr val="FF0000"/>
                </a:solidFill>
              </a:rPr>
              <a:t>triển</a:t>
            </a:r>
            <a:r>
              <a:rPr lang="en-US" altLang="vi-VN" b="1" dirty="0">
                <a:solidFill>
                  <a:srgbClr val="FF0000"/>
                </a:solidFill>
              </a:rPr>
              <a:t> </a:t>
            </a:r>
            <a:r>
              <a:rPr lang="en-US" altLang="vi-VN" b="1" dirty="0" err="1">
                <a:solidFill>
                  <a:srgbClr val="FF0000"/>
                </a:solidFill>
              </a:rPr>
              <a:t>của</a:t>
            </a:r>
            <a:r>
              <a:rPr lang="en-US" altLang="vi-VN" b="1" dirty="0">
                <a:solidFill>
                  <a:srgbClr val="FF0000"/>
                </a:solidFill>
              </a:rPr>
              <a:t> LLSX</a:t>
            </a:r>
            <a:endParaRPr lang="vi-VN" dirty="0"/>
          </a:p>
        </p:txBody>
      </p:sp>
    </p:spTree>
    <p:extLst>
      <p:ext uri="{BB962C8B-B14F-4D97-AF65-F5344CB8AC3E}">
        <p14:creationId xmlns:p14="http://schemas.microsoft.com/office/powerpoint/2010/main" val="429310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C907-9DAB-8B41-B720-7C8F6D0E8D54}"/>
              </a:ext>
            </a:extLst>
          </p:cNvPr>
          <p:cNvSpPr>
            <a:spLocks noGrp="1"/>
          </p:cNvSpPr>
          <p:nvPr>
            <p:ph type="title"/>
          </p:nvPr>
        </p:nvSpPr>
        <p:spPr/>
        <p:txBody>
          <a:bodyPr/>
          <a:lstStyle/>
          <a:p>
            <a:r>
              <a:rPr lang="vi-VN" dirty="0">
                <a:solidFill>
                  <a:srgbClr val="FF0000"/>
                </a:solidFill>
              </a:rPr>
              <a:t>KIỂM TRA TỰ LUẬN</a:t>
            </a:r>
          </a:p>
        </p:txBody>
      </p:sp>
      <p:sp>
        <p:nvSpPr>
          <p:cNvPr id="3" name="Content Placeholder 2">
            <a:extLst>
              <a:ext uri="{FF2B5EF4-FFF2-40B4-BE49-F238E27FC236}">
                <a16:creationId xmlns:a16="http://schemas.microsoft.com/office/drawing/2014/main" id="{6E5DBF26-4732-F348-A3C5-AD6DACDC6C7F}"/>
              </a:ext>
            </a:extLst>
          </p:cNvPr>
          <p:cNvSpPr>
            <a:spLocks noGrp="1"/>
          </p:cNvSpPr>
          <p:nvPr>
            <p:ph idx="1"/>
          </p:nvPr>
        </p:nvSpPr>
        <p:spPr/>
        <p:txBody>
          <a:bodyPr/>
          <a:lstStyle/>
          <a:p>
            <a:pPr marL="0" indent="0" algn="just">
              <a:buNone/>
            </a:pPr>
            <a:r>
              <a:rPr lang="vi-VN" dirty="0"/>
              <a:t>Câu hỏi:</a:t>
            </a:r>
          </a:p>
          <a:p>
            <a:pPr marL="0" indent="0" algn="just">
              <a:buNone/>
            </a:pPr>
            <a:r>
              <a:rPr lang="vi-VN" dirty="0"/>
              <a:t>1. Phân tích nội dung  nguyên lý về mối liên hệ phổ biến và nguyên lý về sự phát triển. Ý nghĩa phương pháp luận. Sự vận dụng đối với sinh viên.</a:t>
            </a:r>
          </a:p>
          <a:p>
            <a:pPr marL="0" indent="0" algn="just">
              <a:buNone/>
            </a:pPr>
            <a:r>
              <a:rPr lang="vi-VN" dirty="0"/>
              <a:t>2. Phân tích nội dung quy luật lượng - chất. Ý nghĩa phương pháp luận. Sự vận dụng của sinh viên.</a:t>
            </a:r>
          </a:p>
          <a:p>
            <a:pPr marL="0" indent="0" algn="just">
              <a:buNone/>
            </a:pPr>
            <a:br>
              <a:rPr lang="vi-VN" dirty="0"/>
            </a:br>
            <a:r>
              <a:rPr lang="vi-VN" dirty="0"/>
              <a:t>Các bạn làm bài ra giấy, sau đó chụp lại và nộp lên EL. Hạn chót nộp bài 17h15 ngày 28/10/2022 </a:t>
            </a:r>
          </a:p>
        </p:txBody>
      </p:sp>
      <p:sp>
        <p:nvSpPr>
          <p:cNvPr id="4" name="Date Placeholder 3">
            <a:extLst>
              <a:ext uri="{FF2B5EF4-FFF2-40B4-BE49-F238E27FC236}">
                <a16:creationId xmlns:a16="http://schemas.microsoft.com/office/drawing/2014/main" id="{BE9A2768-90C9-FD47-BDEC-19F02A9220CA}"/>
              </a:ext>
            </a:extLst>
          </p:cNvPr>
          <p:cNvSpPr>
            <a:spLocks noGrp="1"/>
          </p:cNvSpPr>
          <p:nvPr>
            <p:ph type="dt" sz="half" idx="10"/>
          </p:nvPr>
        </p:nvSpPr>
        <p:spPr/>
        <p:txBody>
          <a:bodyPr/>
          <a:lstStyle/>
          <a:p>
            <a:pPr>
              <a:defRPr/>
            </a:pPr>
            <a:fld id="{57719C86-96A0-3444-B6A3-F0F149BE2DE6}" type="datetime1">
              <a:rPr lang="vi-VN" smtClean="0"/>
              <a:t>28/10/2022</a:t>
            </a:fld>
            <a:endParaRPr lang="en-US"/>
          </a:p>
        </p:txBody>
      </p:sp>
      <p:sp>
        <p:nvSpPr>
          <p:cNvPr id="5" name="Footer Placeholder 4">
            <a:extLst>
              <a:ext uri="{FF2B5EF4-FFF2-40B4-BE49-F238E27FC236}">
                <a16:creationId xmlns:a16="http://schemas.microsoft.com/office/drawing/2014/main" id="{4820F341-9089-B24C-8FCD-BD1E3961AFCB}"/>
              </a:ext>
            </a:extLst>
          </p:cNvPr>
          <p:cNvSpPr>
            <a:spLocks noGrp="1"/>
          </p:cNvSpPr>
          <p:nvPr>
            <p:ph type="ftr" sz="quarter" idx="11"/>
          </p:nvPr>
        </p:nvSpPr>
        <p:spPr/>
        <p:txBody>
          <a:bodyPr/>
          <a:lstStyle/>
          <a:p>
            <a:pPr>
              <a:defRPr/>
            </a:pPr>
            <a:r>
              <a:rPr lang="vi-VN"/>
              <a:t>306104_Chương 2: Sứ mệnh lịch sử của GCCN</a:t>
            </a:r>
            <a:endParaRPr lang="en-US"/>
          </a:p>
        </p:txBody>
      </p:sp>
      <p:sp>
        <p:nvSpPr>
          <p:cNvPr id="6" name="Slide Number Placeholder 5">
            <a:extLst>
              <a:ext uri="{FF2B5EF4-FFF2-40B4-BE49-F238E27FC236}">
                <a16:creationId xmlns:a16="http://schemas.microsoft.com/office/drawing/2014/main" id="{A8FD685A-161A-3248-87BE-1C4C3D8CD896}"/>
              </a:ext>
            </a:extLst>
          </p:cNvPr>
          <p:cNvSpPr>
            <a:spLocks noGrp="1"/>
          </p:cNvSpPr>
          <p:nvPr>
            <p:ph type="sldNum" sz="quarter" idx="12"/>
          </p:nvPr>
        </p:nvSpPr>
        <p:spPr/>
        <p:txBody>
          <a:bodyPr/>
          <a:lstStyle/>
          <a:p>
            <a:pPr>
              <a:defRPr/>
            </a:pPr>
            <a:fld id="{38486DA0-B0B7-964F-8D1F-2C4AA6B5CDE8}" type="slidenum">
              <a:rPr lang="en-US" altLang="vi-VN" smtClean="0"/>
              <a:pPr>
                <a:defRPr/>
              </a:pPr>
              <a:t>3</a:t>
            </a:fld>
            <a:endParaRPr lang="en-US" altLang="vi-VN"/>
          </a:p>
        </p:txBody>
      </p:sp>
    </p:spTree>
    <p:extLst>
      <p:ext uri="{BB962C8B-B14F-4D97-AF65-F5344CB8AC3E}">
        <p14:creationId xmlns:p14="http://schemas.microsoft.com/office/powerpoint/2010/main" val="3259661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extBox 3">
            <a:extLst>
              <a:ext uri="{FF2B5EF4-FFF2-40B4-BE49-F238E27FC236}">
                <a16:creationId xmlns:a16="http://schemas.microsoft.com/office/drawing/2014/main" id="{9F55B6FA-FEA4-E646-979A-6910D54B5318}"/>
              </a:ext>
            </a:extLst>
          </p:cNvPr>
          <p:cNvSpPr txBox="1">
            <a:spLocks noChangeArrowheads="1"/>
          </p:cNvSpPr>
          <p:nvPr/>
        </p:nvSpPr>
        <p:spPr bwMode="auto">
          <a:xfrm>
            <a:off x="1753653" y="252691"/>
            <a:ext cx="69331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dirty="0">
                <a:solidFill>
                  <a:srgbClr val="C00000"/>
                </a:solidFill>
                <a:latin typeface="Times New Roman" panose="02020603050405020304" pitchFamily="18" charset="0"/>
              </a:rPr>
              <a:t>b.  </a:t>
            </a:r>
            <a:r>
              <a:rPr lang="en-US" altLang="en-US" sz="2100" b="1" dirty="0" err="1">
                <a:solidFill>
                  <a:srgbClr val="C00000"/>
                </a:solidFill>
                <a:latin typeface="Times New Roman" panose="02020603050405020304" pitchFamily="18" charset="0"/>
              </a:rPr>
              <a:t>Tiến</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trình</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lịch</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sử</a:t>
            </a:r>
            <a:r>
              <a:rPr lang="en-US" altLang="en-US" sz="2100" b="1" dirty="0">
                <a:solidFill>
                  <a:srgbClr val="C00000"/>
                </a:solidFill>
                <a:latin typeface="Times New Roman" panose="02020603050405020304" pitchFamily="18" charset="0"/>
              </a:rPr>
              <a:t> - </a:t>
            </a:r>
            <a:r>
              <a:rPr lang="en-US" altLang="en-US" sz="2100" b="1" dirty="0" err="1">
                <a:solidFill>
                  <a:srgbClr val="C00000"/>
                </a:solidFill>
                <a:latin typeface="Times New Roman" panose="02020603050405020304" pitchFamily="18" charset="0"/>
              </a:rPr>
              <a:t>tự</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nhiên</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của</a:t>
            </a:r>
            <a:r>
              <a:rPr lang="en-US" altLang="en-US" sz="2100" b="1" dirty="0">
                <a:solidFill>
                  <a:srgbClr val="C00000"/>
                </a:solidFill>
                <a:latin typeface="Times New Roman" panose="02020603050405020304" pitchFamily="18" charset="0"/>
              </a:rPr>
              <a:t> xã </a:t>
            </a:r>
            <a:r>
              <a:rPr lang="en-US" altLang="en-US" sz="2100" b="1" dirty="0" err="1">
                <a:solidFill>
                  <a:srgbClr val="C00000"/>
                </a:solidFill>
                <a:latin typeface="Times New Roman" panose="02020603050405020304" pitchFamily="18" charset="0"/>
              </a:rPr>
              <a:t>hội</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loài</a:t>
            </a:r>
            <a:r>
              <a:rPr lang="en-US" altLang="en-US" sz="2100" b="1" dirty="0">
                <a:solidFill>
                  <a:srgbClr val="C00000"/>
                </a:solidFill>
                <a:latin typeface="Times New Roman" panose="02020603050405020304" pitchFamily="18" charset="0"/>
              </a:rPr>
              <a:t> </a:t>
            </a:r>
            <a:r>
              <a:rPr lang="en-US" altLang="en-US" sz="2100" b="1" dirty="0" err="1">
                <a:solidFill>
                  <a:srgbClr val="C00000"/>
                </a:solidFill>
                <a:latin typeface="Times New Roman" panose="02020603050405020304" pitchFamily="18" charset="0"/>
              </a:rPr>
              <a:t>người</a:t>
            </a:r>
            <a:r>
              <a:rPr lang="en-US" altLang="en-US" sz="2100" b="1" dirty="0">
                <a:solidFill>
                  <a:srgbClr val="C00000"/>
                </a:solidFill>
                <a:latin typeface="Times New Roman" panose="02020603050405020304" pitchFamily="18" charset="0"/>
              </a:rPr>
              <a:t>    </a:t>
            </a:r>
          </a:p>
        </p:txBody>
      </p:sp>
      <p:grpSp>
        <p:nvGrpSpPr>
          <p:cNvPr id="5" name="Group 59">
            <a:extLst>
              <a:ext uri="{FF2B5EF4-FFF2-40B4-BE49-F238E27FC236}">
                <a16:creationId xmlns:a16="http://schemas.microsoft.com/office/drawing/2014/main" id="{65F59740-F4D1-9046-A0AA-8C608023CE41}"/>
              </a:ext>
            </a:extLst>
          </p:cNvPr>
          <p:cNvGrpSpPr>
            <a:grpSpLocks/>
          </p:cNvGrpSpPr>
          <p:nvPr/>
        </p:nvGrpSpPr>
        <p:grpSpPr bwMode="auto">
          <a:xfrm>
            <a:off x="758428" y="1868091"/>
            <a:ext cx="2765822" cy="1645444"/>
            <a:chOff x="158" y="1690"/>
            <a:chExt cx="2492" cy="1031"/>
          </a:xfrm>
        </p:grpSpPr>
        <p:grpSp>
          <p:nvGrpSpPr>
            <p:cNvPr id="64543" name="Group 60">
              <a:extLst>
                <a:ext uri="{FF2B5EF4-FFF2-40B4-BE49-F238E27FC236}">
                  <a16:creationId xmlns:a16="http://schemas.microsoft.com/office/drawing/2014/main" id="{CAA89D62-207B-8E45-9D42-6AA1DF4533A8}"/>
                </a:ext>
              </a:extLst>
            </p:cNvPr>
            <p:cNvGrpSpPr>
              <a:grpSpLocks/>
            </p:cNvGrpSpPr>
            <p:nvPr/>
          </p:nvGrpSpPr>
          <p:grpSpPr bwMode="auto">
            <a:xfrm>
              <a:off x="621" y="1690"/>
              <a:ext cx="2029" cy="513"/>
              <a:chOff x="3298" y="1418"/>
              <a:chExt cx="2029" cy="513"/>
            </a:xfrm>
          </p:grpSpPr>
          <p:sp>
            <p:nvSpPr>
              <p:cNvPr id="64549" name="Freeform 61">
                <a:extLst>
                  <a:ext uri="{FF2B5EF4-FFF2-40B4-BE49-F238E27FC236}">
                    <a16:creationId xmlns:a16="http://schemas.microsoft.com/office/drawing/2014/main" id="{918D2392-817B-674E-AE59-8E8B9EE316FF}"/>
                  </a:ext>
                </a:extLst>
              </p:cNvPr>
              <p:cNvSpPr>
                <a:spLocks/>
              </p:cNvSpPr>
              <p:nvPr/>
            </p:nvSpPr>
            <p:spPr bwMode="gray">
              <a:xfrm>
                <a:off x="4998" y="1418"/>
                <a:ext cx="325" cy="513"/>
              </a:xfrm>
              <a:custGeom>
                <a:avLst/>
                <a:gdLst>
                  <a:gd name="T0" fmla="*/ 6574 w 308"/>
                  <a:gd name="T1" fmla="*/ 581338 h 442"/>
                  <a:gd name="T2" fmla="*/ 0 w 308"/>
                  <a:gd name="T3" fmla="*/ 2155778 h 442"/>
                  <a:gd name="T4" fmla="*/ 0 w 308"/>
                  <a:gd name="T5" fmla="*/ 1391243 h 442"/>
                  <a:gd name="T6" fmla="*/ 6574 w 308"/>
                  <a:gd name="T7" fmla="*/ 0 h 442"/>
                  <a:gd name="T8" fmla="*/ 6574 w 308"/>
                  <a:gd name="T9" fmla="*/ 58133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vi-VN"/>
              </a:p>
            </p:txBody>
          </p:sp>
          <p:sp>
            <p:nvSpPr>
              <p:cNvPr id="64550" name="Freeform 62">
                <a:extLst>
                  <a:ext uri="{FF2B5EF4-FFF2-40B4-BE49-F238E27FC236}">
                    <a16:creationId xmlns:a16="http://schemas.microsoft.com/office/drawing/2014/main" id="{A91D1106-C912-2940-A940-4E35358C1849}"/>
                  </a:ext>
                </a:extLst>
              </p:cNvPr>
              <p:cNvSpPr>
                <a:spLocks/>
              </p:cNvSpPr>
              <p:nvPr/>
            </p:nvSpPr>
            <p:spPr bwMode="gray">
              <a:xfrm>
                <a:off x="3298" y="1418"/>
                <a:ext cx="2029" cy="328"/>
              </a:xfrm>
              <a:custGeom>
                <a:avLst/>
                <a:gdLst>
                  <a:gd name="T0" fmla="*/ 37534 w 1920"/>
                  <a:gd name="T1" fmla="*/ 1044984 h 284"/>
                  <a:gd name="T2" fmla="*/ 0 w 1920"/>
                  <a:gd name="T3" fmla="*/ 1044984 h 284"/>
                  <a:gd name="T4" fmla="*/ 10368 w 1920"/>
                  <a:gd name="T5" fmla="*/ 0 h 284"/>
                  <a:gd name="T6" fmla="*/ 44697 w 1920"/>
                  <a:gd name="T7" fmla="*/ 0 h 284"/>
                  <a:gd name="T8" fmla="*/ 37534 w 1920"/>
                  <a:gd name="T9" fmla="*/ 1044984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FF000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vi-VN"/>
              </a:p>
            </p:txBody>
          </p:sp>
          <p:sp>
            <p:nvSpPr>
              <p:cNvPr id="64551" name="Rectangle 63">
                <a:extLst>
                  <a:ext uri="{FF2B5EF4-FFF2-40B4-BE49-F238E27FC236}">
                    <a16:creationId xmlns:a16="http://schemas.microsoft.com/office/drawing/2014/main" id="{E844599E-E944-074C-A71B-CB55C6477167}"/>
                  </a:ext>
                </a:extLst>
              </p:cNvPr>
              <p:cNvSpPr>
                <a:spLocks noChangeArrowheads="1"/>
              </p:cNvSpPr>
              <p:nvPr/>
            </p:nvSpPr>
            <p:spPr bwMode="gray">
              <a:xfrm>
                <a:off x="3298" y="1746"/>
                <a:ext cx="1704" cy="18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chemeClr val="tx2"/>
                    </a:solidFill>
                    <a:latin typeface="Times New Roman" panose="02020603050405020304" pitchFamily="18" charset="0"/>
                  </a:rPr>
                  <a:t>HTKT-XH CSCN</a:t>
                </a:r>
              </a:p>
            </p:txBody>
          </p:sp>
        </p:grpSp>
        <p:grpSp>
          <p:nvGrpSpPr>
            <p:cNvPr id="64544" name="Group 64">
              <a:extLst>
                <a:ext uri="{FF2B5EF4-FFF2-40B4-BE49-F238E27FC236}">
                  <a16:creationId xmlns:a16="http://schemas.microsoft.com/office/drawing/2014/main" id="{12FED497-FE72-574F-8A31-8BD363D8A30B}"/>
                </a:ext>
              </a:extLst>
            </p:cNvPr>
            <p:cNvGrpSpPr>
              <a:grpSpLocks/>
            </p:cNvGrpSpPr>
            <p:nvPr/>
          </p:nvGrpSpPr>
          <p:grpSpPr bwMode="auto">
            <a:xfrm>
              <a:off x="158" y="2205"/>
              <a:ext cx="2165" cy="516"/>
              <a:chOff x="2880" y="1805"/>
              <a:chExt cx="2165" cy="516"/>
            </a:xfrm>
          </p:grpSpPr>
          <p:sp>
            <p:nvSpPr>
              <p:cNvPr id="64546" name="Freeform 65">
                <a:extLst>
                  <a:ext uri="{FF2B5EF4-FFF2-40B4-BE49-F238E27FC236}">
                    <a16:creationId xmlns:a16="http://schemas.microsoft.com/office/drawing/2014/main" id="{7314D3F7-4414-5F46-91F1-AF16D89E886B}"/>
                  </a:ext>
                </a:extLst>
              </p:cNvPr>
              <p:cNvSpPr>
                <a:spLocks/>
              </p:cNvSpPr>
              <p:nvPr/>
            </p:nvSpPr>
            <p:spPr bwMode="gray">
              <a:xfrm>
                <a:off x="4718" y="1805"/>
                <a:ext cx="324" cy="516"/>
              </a:xfrm>
              <a:custGeom>
                <a:avLst/>
                <a:gdLst>
                  <a:gd name="T0" fmla="*/ 7945 w 306"/>
                  <a:gd name="T1" fmla="*/ 642608 h 444"/>
                  <a:gd name="T2" fmla="*/ 0 w 306"/>
                  <a:gd name="T3" fmla="*/ 2330707 h 444"/>
                  <a:gd name="T4" fmla="*/ 0 w 306"/>
                  <a:gd name="T5" fmla="*/ 1500182 h 444"/>
                  <a:gd name="T6" fmla="*/ 7945 w 306"/>
                  <a:gd name="T7" fmla="*/ 0 h 444"/>
                  <a:gd name="T8" fmla="*/ 7945 w 306"/>
                  <a:gd name="T9" fmla="*/ 642608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vi-VN"/>
              </a:p>
            </p:txBody>
          </p:sp>
          <p:sp>
            <p:nvSpPr>
              <p:cNvPr id="64547" name="Freeform 66">
                <a:extLst>
                  <a:ext uri="{FF2B5EF4-FFF2-40B4-BE49-F238E27FC236}">
                    <a16:creationId xmlns:a16="http://schemas.microsoft.com/office/drawing/2014/main" id="{89400CDB-1C9C-7F4B-9725-5B6745AE6D22}"/>
                  </a:ext>
                </a:extLst>
              </p:cNvPr>
              <p:cNvSpPr>
                <a:spLocks/>
              </p:cNvSpPr>
              <p:nvPr/>
            </p:nvSpPr>
            <p:spPr bwMode="gray">
              <a:xfrm>
                <a:off x="2880" y="1805"/>
                <a:ext cx="2165" cy="333"/>
              </a:xfrm>
              <a:custGeom>
                <a:avLst/>
                <a:gdLst>
                  <a:gd name="T0" fmla="*/ 41351 w 2048"/>
                  <a:gd name="T1" fmla="*/ 1671644 h 286"/>
                  <a:gd name="T2" fmla="*/ 0 w 2048"/>
                  <a:gd name="T3" fmla="*/ 1671644 h 286"/>
                  <a:gd name="T4" fmla="*/ 10604 w 2048"/>
                  <a:gd name="T5" fmla="*/ 0 h 286"/>
                  <a:gd name="T6" fmla="*/ 48597 w 2048"/>
                  <a:gd name="T7" fmla="*/ 0 h 286"/>
                  <a:gd name="T8" fmla="*/ 41351 w 2048"/>
                  <a:gd name="T9" fmla="*/ 1671644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66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vi-VN"/>
              </a:p>
            </p:txBody>
          </p:sp>
          <p:sp>
            <p:nvSpPr>
              <p:cNvPr id="64548" name="Rectangle 67">
                <a:extLst>
                  <a:ext uri="{FF2B5EF4-FFF2-40B4-BE49-F238E27FC236}">
                    <a16:creationId xmlns:a16="http://schemas.microsoft.com/office/drawing/2014/main" id="{2132AF19-BC96-6C4B-B9E4-01D7D73402C8}"/>
                  </a:ext>
                </a:extLst>
              </p:cNvPr>
              <p:cNvSpPr>
                <a:spLocks noChangeArrowheads="1"/>
              </p:cNvSpPr>
              <p:nvPr/>
            </p:nvSpPr>
            <p:spPr bwMode="gray">
              <a:xfrm>
                <a:off x="2882" y="2137"/>
                <a:ext cx="1843" cy="181"/>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FFFFFF"/>
                    </a:solidFill>
                    <a:latin typeface="Times New Roman" panose="02020603050405020304" pitchFamily="18" charset="0"/>
                  </a:rPr>
                  <a:t>HTKT-XH TBCN</a:t>
                </a:r>
              </a:p>
            </p:txBody>
          </p:sp>
        </p:grpSp>
        <p:sp>
          <p:nvSpPr>
            <p:cNvPr id="64545" name="AutoShape 68">
              <a:extLst>
                <a:ext uri="{FF2B5EF4-FFF2-40B4-BE49-F238E27FC236}">
                  <a16:creationId xmlns:a16="http://schemas.microsoft.com/office/drawing/2014/main" id="{BAE9FE8F-3C2E-694D-B476-8BEE20D95F3B}"/>
                </a:ext>
              </a:extLst>
            </p:cNvPr>
            <p:cNvSpPr>
              <a:spLocks noChangeArrowheads="1"/>
            </p:cNvSpPr>
            <p:nvPr/>
          </p:nvSpPr>
          <p:spPr bwMode="auto">
            <a:xfrm rot="-3816068">
              <a:off x="2158" y="2144"/>
              <a:ext cx="615" cy="165"/>
            </a:xfrm>
            <a:prstGeom prst="rightArrow">
              <a:avLst>
                <a:gd name="adj1" fmla="val 50000"/>
                <a:gd name="adj2" fmla="val 50249"/>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solidFill>
                  <a:srgbClr val="1F5281"/>
                </a:solidFill>
                <a:latin typeface="Arial" panose="020B0604020202020204" pitchFamily="34" charset="0"/>
              </a:endParaRPr>
            </a:p>
          </p:txBody>
        </p:sp>
      </p:grpSp>
      <p:sp>
        <p:nvSpPr>
          <p:cNvPr id="15" name="TextBox 14">
            <a:extLst>
              <a:ext uri="{FF2B5EF4-FFF2-40B4-BE49-F238E27FC236}">
                <a16:creationId xmlns:a16="http://schemas.microsoft.com/office/drawing/2014/main" id="{F89A13BC-2C82-A544-8F29-3E8D6DA6A9F6}"/>
              </a:ext>
            </a:extLst>
          </p:cNvPr>
          <p:cNvSpPr txBox="1">
            <a:spLocks noChangeArrowheads="1"/>
          </p:cNvSpPr>
          <p:nvPr/>
        </p:nvSpPr>
        <p:spPr bwMode="auto">
          <a:xfrm>
            <a:off x="270273" y="4038600"/>
            <a:ext cx="408265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chemeClr val="tx2"/>
                </a:solidFill>
                <a:latin typeface="Times New Roman" panose="02020603050405020304" pitchFamily="18" charset="0"/>
              </a:rPr>
              <a:t>Những tiền đề vật chất đã được tạo ra từ sự phát triển của CNTB  </a:t>
            </a:r>
          </a:p>
        </p:txBody>
      </p:sp>
      <p:sp>
        <p:nvSpPr>
          <p:cNvPr id="16" name="TextBox 15">
            <a:extLst>
              <a:ext uri="{FF2B5EF4-FFF2-40B4-BE49-F238E27FC236}">
                <a16:creationId xmlns:a16="http://schemas.microsoft.com/office/drawing/2014/main" id="{87E47E4D-5C7C-464B-8F52-88322756B09D}"/>
              </a:ext>
            </a:extLst>
          </p:cNvPr>
          <p:cNvSpPr txBox="1">
            <a:spLocks noChangeArrowheads="1"/>
          </p:cNvSpPr>
          <p:nvPr/>
        </p:nvSpPr>
        <p:spPr bwMode="auto">
          <a:xfrm>
            <a:off x="545307" y="673894"/>
            <a:ext cx="389810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rPr>
              <a:t>- </a:t>
            </a:r>
            <a:r>
              <a:rPr lang="en-US" altLang="en-US" sz="2100" b="1" i="1">
                <a:solidFill>
                  <a:srgbClr val="000000"/>
                </a:solidFill>
                <a:latin typeface="Times New Roman" panose="02020603050405020304" pitchFamily="18" charset="0"/>
              </a:rPr>
              <a:t>Các nước tư bản chủ nghĩa ở trình độ phát triển cao về l</a:t>
            </a:r>
            <a:r>
              <a:rPr lang="vi-VN" altLang="en-US" sz="2100" b="1" i="1">
                <a:solidFill>
                  <a:srgbClr val="000000"/>
                </a:solidFill>
                <a:latin typeface="Times New Roman" panose="02020603050405020304" pitchFamily="18" charset="0"/>
              </a:rPr>
              <a:t>ực lượng sản xuất</a:t>
            </a:r>
            <a:r>
              <a:rPr lang="en-US" altLang="en-US" sz="2100" b="1" i="1">
                <a:solidFill>
                  <a:srgbClr val="000000"/>
                </a:solidFill>
                <a:latin typeface="Times New Roman" panose="02020603050405020304" pitchFamily="18" charset="0"/>
              </a:rPr>
              <a:t>     </a:t>
            </a:r>
          </a:p>
        </p:txBody>
      </p:sp>
      <p:pic>
        <p:nvPicPr>
          <p:cNvPr id="18434" name="Picture 2" descr="Image result for sá»± phÃ¡t triá»n cá»§a cÃ¡c nÆ°á»c tÆ° báº£n">
            <a:extLst>
              <a:ext uri="{FF2B5EF4-FFF2-40B4-BE49-F238E27FC236}">
                <a16:creationId xmlns:a16="http://schemas.microsoft.com/office/drawing/2014/main" id="{847BC88C-E3AB-F34E-8EF5-22AB319A5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1" y="2339579"/>
            <a:ext cx="322302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Image result for su phat trien cua llsx">
            <a:extLst>
              <a:ext uri="{FF2B5EF4-FFF2-40B4-BE49-F238E27FC236}">
                <a16:creationId xmlns:a16="http://schemas.microsoft.com/office/drawing/2014/main" id="{207A932E-A222-C949-94CE-D928C8C67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1232298"/>
            <a:ext cx="1627585" cy="127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04F51328-9C2A-2245-A891-D512AAC08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100" y="1233487"/>
            <a:ext cx="1595438"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864E1123-8A13-AC43-B1A2-29BF5514ED9A}"/>
              </a:ext>
            </a:extLst>
          </p:cNvPr>
          <p:cNvSpPr txBox="1">
            <a:spLocks noChangeArrowheads="1"/>
          </p:cNvSpPr>
          <p:nvPr/>
        </p:nvSpPr>
        <p:spPr bwMode="auto">
          <a:xfrm>
            <a:off x="4751785" y="4002881"/>
            <a:ext cx="41005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i="1">
                <a:solidFill>
                  <a:schemeClr val="tx2"/>
                </a:solidFill>
                <a:latin typeface="Times New Roman" panose="02020603050405020304" pitchFamily="18" charset="0"/>
              </a:rPr>
              <a:t>Lực lượng sản xuất ở trình độ thấp chưa trải qua công nghiệp hóa  </a:t>
            </a:r>
          </a:p>
        </p:txBody>
      </p:sp>
      <p:grpSp>
        <p:nvGrpSpPr>
          <p:cNvPr id="19" name="Group 27">
            <a:extLst>
              <a:ext uri="{FF2B5EF4-FFF2-40B4-BE49-F238E27FC236}">
                <a16:creationId xmlns:a16="http://schemas.microsoft.com/office/drawing/2014/main" id="{FEF14964-0497-8941-8996-109F6AF94AE1}"/>
              </a:ext>
            </a:extLst>
          </p:cNvPr>
          <p:cNvGrpSpPr>
            <a:grpSpLocks/>
          </p:cNvGrpSpPr>
          <p:nvPr/>
        </p:nvGrpSpPr>
        <p:grpSpPr bwMode="auto">
          <a:xfrm>
            <a:off x="5289947" y="1652588"/>
            <a:ext cx="3105150" cy="2106216"/>
            <a:chOff x="2018" y="1689"/>
            <a:chExt cx="3617" cy="1736"/>
          </a:xfrm>
        </p:grpSpPr>
        <p:grpSp>
          <p:nvGrpSpPr>
            <p:cNvPr id="64528" name="Group 28">
              <a:extLst>
                <a:ext uri="{FF2B5EF4-FFF2-40B4-BE49-F238E27FC236}">
                  <a16:creationId xmlns:a16="http://schemas.microsoft.com/office/drawing/2014/main" id="{E5B801CB-5D15-CA43-ACA5-D3479D06A30F}"/>
                </a:ext>
              </a:extLst>
            </p:cNvPr>
            <p:cNvGrpSpPr>
              <a:grpSpLocks/>
            </p:cNvGrpSpPr>
            <p:nvPr/>
          </p:nvGrpSpPr>
          <p:grpSpPr bwMode="auto">
            <a:xfrm>
              <a:off x="2018" y="2478"/>
              <a:ext cx="2948" cy="947"/>
              <a:chOff x="1624" y="1440"/>
              <a:chExt cx="2936" cy="1066"/>
            </a:xfrm>
          </p:grpSpPr>
          <p:sp>
            <p:nvSpPr>
              <p:cNvPr id="26" name="Freeform 29">
                <a:extLst>
                  <a:ext uri="{FF2B5EF4-FFF2-40B4-BE49-F238E27FC236}">
                    <a16:creationId xmlns:a16="http://schemas.microsoft.com/office/drawing/2014/main" id="{699CB685-285B-E84A-B549-8CACA92734A4}"/>
                  </a:ext>
                </a:extLst>
              </p:cNvPr>
              <p:cNvSpPr>
                <a:spLocks/>
              </p:cNvSpPr>
              <p:nvPr/>
            </p:nvSpPr>
            <p:spPr bwMode="gray">
              <a:xfrm>
                <a:off x="4218" y="1440"/>
                <a:ext cx="338" cy="358"/>
              </a:xfrm>
              <a:custGeom>
                <a:avLst/>
                <a:gdLst>
                  <a:gd name="T0" fmla="*/ 5510 w 308"/>
                  <a:gd name="T1" fmla="*/ 2 h 444"/>
                  <a:gd name="T2" fmla="*/ 0 w 308"/>
                  <a:gd name="T3" fmla="*/ 2 h 444"/>
                  <a:gd name="T4" fmla="*/ 0 w 308"/>
                  <a:gd name="T5" fmla="*/ 2 h 444"/>
                  <a:gd name="T6" fmla="*/ 5510 w 308"/>
                  <a:gd name="T7" fmla="*/ 0 h 444"/>
                  <a:gd name="T8" fmla="*/ 5510 w 308"/>
                  <a:gd name="T9" fmla="*/ 2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27" name="Freeform 30">
                <a:extLst>
                  <a:ext uri="{FF2B5EF4-FFF2-40B4-BE49-F238E27FC236}">
                    <a16:creationId xmlns:a16="http://schemas.microsoft.com/office/drawing/2014/main" id="{CE17EA28-679D-C347-961F-B1F8FFECB5BF}"/>
                  </a:ext>
                </a:extLst>
              </p:cNvPr>
              <p:cNvSpPr>
                <a:spLocks/>
              </p:cNvSpPr>
              <p:nvPr/>
            </p:nvSpPr>
            <p:spPr bwMode="gray">
              <a:xfrm>
                <a:off x="2598" y="1440"/>
                <a:ext cx="1964" cy="229"/>
              </a:xfrm>
              <a:custGeom>
                <a:avLst/>
                <a:gdLst>
                  <a:gd name="T0" fmla="*/ 27655 w 1786"/>
                  <a:gd name="T1" fmla="*/ 2 h 284"/>
                  <a:gd name="T2" fmla="*/ 0 w 1786"/>
                  <a:gd name="T3" fmla="*/ 2 h 284"/>
                  <a:gd name="T4" fmla="*/ 8363 w 1786"/>
                  <a:gd name="T5" fmla="*/ 0 h 284"/>
                  <a:gd name="T6" fmla="*/ 33422 w 1786"/>
                  <a:gd name="T7" fmla="*/ 0 h 284"/>
                  <a:gd name="T8" fmla="*/ 27655 w 1786"/>
                  <a:gd name="T9" fmla="*/ 2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FF99CC"/>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28" name="Freeform 31">
                <a:extLst>
                  <a:ext uri="{FF2B5EF4-FFF2-40B4-BE49-F238E27FC236}">
                    <a16:creationId xmlns:a16="http://schemas.microsoft.com/office/drawing/2014/main" id="{09E89CE3-856B-2C40-B4E3-A3EB2C8449BD}"/>
                  </a:ext>
                </a:extLst>
              </p:cNvPr>
              <p:cNvSpPr>
                <a:spLocks/>
              </p:cNvSpPr>
              <p:nvPr/>
            </p:nvSpPr>
            <p:spPr bwMode="gray">
              <a:xfrm>
                <a:off x="3877" y="1796"/>
                <a:ext cx="338" cy="357"/>
              </a:xfrm>
              <a:custGeom>
                <a:avLst/>
                <a:gdLst>
                  <a:gd name="T0" fmla="*/ 5510 w 308"/>
                  <a:gd name="T1" fmla="*/ 2 h 442"/>
                  <a:gd name="T2" fmla="*/ 0 w 308"/>
                  <a:gd name="T3" fmla="*/ 2 h 442"/>
                  <a:gd name="T4" fmla="*/ 0 w 308"/>
                  <a:gd name="T5" fmla="*/ 2 h 442"/>
                  <a:gd name="T6" fmla="*/ 5510 w 308"/>
                  <a:gd name="T7" fmla="*/ 0 h 442"/>
                  <a:gd name="T8" fmla="*/ 5510 w 308"/>
                  <a:gd name="T9" fmla="*/ 2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29" name="Freeform 32">
                <a:extLst>
                  <a:ext uri="{FF2B5EF4-FFF2-40B4-BE49-F238E27FC236}">
                    <a16:creationId xmlns:a16="http://schemas.microsoft.com/office/drawing/2014/main" id="{E8409FE2-EB44-1244-8CCB-98BA0B1F393B}"/>
                  </a:ext>
                </a:extLst>
              </p:cNvPr>
              <p:cNvSpPr>
                <a:spLocks/>
              </p:cNvSpPr>
              <p:nvPr/>
            </p:nvSpPr>
            <p:spPr bwMode="gray">
              <a:xfrm>
                <a:off x="2109" y="1796"/>
                <a:ext cx="2113" cy="230"/>
              </a:xfrm>
              <a:custGeom>
                <a:avLst/>
                <a:gdLst>
                  <a:gd name="T0" fmla="*/ 30061 w 1920"/>
                  <a:gd name="T1" fmla="*/ 2 h 284"/>
                  <a:gd name="T2" fmla="*/ 0 w 1920"/>
                  <a:gd name="T3" fmla="*/ 2 h 284"/>
                  <a:gd name="T4" fmla="*/ 8297 w 1920"/>
                  <a:gd name="T5" fmla="*/ 0 h 284"/>
                  <a:gd name="T6" fmla="*/ 35778 w 1920"/>
                  <a:gd name="T7" fmla="*/ 0 h 284"/>
                  <a:gd name="T8" fmla="*/ 30061 w 1920"/>
                  <a:gd name="T9" fmla="*/ 2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30" name="Freeform 33">
                <a:extLst>
                  <a:ext uri="{FF2B5EF4-FFF2-40B4-BE49-F238E27FC236}">
                    <a16:creationId xmlns:a16="http://schemas.microsoft.com/office/drawing/2014/main" id="{03A41D34-7692-D348-B91E-528E65DDA8D0}"/>
                  </a:ext>
                </a:extLst>
              </p:cNvPr>
              <p:cNvSpPr>
                <a:spLocks/>
              </p:cNvSpPr>
              <p:nvPr/>
            </p:nvSpPr>
            <p:spPr bwMode="gray">
              <a:xfrm>
                <a:off x="3537" y="2148"/>
                <a:ext cx="337" cy="358"/>
              </a:xfrm>
              <a:custGeom>
                <a:avLst/>
                <a:gdLst>
                  <a:gd name="T0" fmla="*/ 6095 w 306"/>
                  <a:gd name="T1" fmla="*/ 2 h 444"/>
                  <a:gd name="T2" fmla="*/ 0 w 306"/>
                  <a:gd name="T3" fmla="*/ 2 h 444"/>
                  <a:gd name="T4" fmla="*/ 0 w 306"/>
                  <a:gd name="T5" fmla="*/ 2 h 444"/>
                  <a:gd name="T6" fmla="*/ 6095 w 306"/>
                  <a:gd name="T7" fmla="*/ 0 h 444"/>
                  <a:gd name="T8" fmla="*/ 6095 w 306"/>
                  <a:gd name="T9" fmla="*/ 2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31" name="Rectangle 34">
                <a:extLst>
                  <a:ext uri="{FF2B5EF4-FFF2-40B4-BE49-F238E27FC236}">
                    <a16:creationId xmlns:a16="http://schemas.microsoft.com/office/drawing/2014/main" id="{23ED3344-1568-4240-807D-4BEB97621490}"/>
                  </a:ext>
                </a:extLst>
              </p:cNvPr>
              <p:cNvSpPr>
                <a:spLocks noChangeArrowheads="1"/>
              </p:cNvSpPr>
              <p:nvPr/>
            </p:nvSpPr>
            <p:spPr bwMode="gray">
              <a:xfrm>
                <a:off x="2601" y="1669"/>
                <a:ext cx="1624" cy="129"/>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b="0" kern="0">
                    <a:solidFill>
                      <a:prstClr val="white"/>
                    </a:solidFill>
                    <a:latin typeface="Verdana" panose="020B0604030504040204" pitchFamily="34" charset="0"/>
                  </a:rPr>
                  <a:t>HTKT-XH PK</a:t>
                </a:r>
              </a:p>
            </p:txBody>
          </p:sp>
          <p:sp>
            <p:nvSpPr>
              <p:cNvPr id="32" name="Rectangle 35">
                <a:extLst>
                  <a:ext uri="{FF2B5EF4-FFF2-40B4-BE49-F238E27FC236}">
                    <a16:creationId xmlns:a16="http://schemas.microsoft.com/office/drawing/2014/main" id="{8FAD4D86-EB6D-094F-B9ED-5988D46FFFF6}"/>
                  </a:ext>
                </a:extLst>
              </p:cNvPr>
              <p:cNvSpPr>
                <a:spLocks noChangeArrowheads="1"/>
              </p:cNvSpPr>
              <p:nvPr/>
            </p:nvSpPr>
            <p:spPr bwMode="gray">
              <a:xfrm>
                <a:off x="2109" y="2024"/>
                <a:ext cx="1772" cy="127"/>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b="0" kern="0">
                    <a:solidFill>
                      <a:prstClr val="white"/>
                    </a:solidFill>
                    <a:latin typeface="Verdana" panose="020B0604030504040204" pitchFamily="34" charset="0"/>
                  </a:rPr>
                  <a:t>HTKT-XH N</a:t>
                </a:r>
                <a:r>
                  <a:rPr lang="vi-VN" b="0" kern="0">
                    <a:solidFill>
                      <a:prstClr val="white"/>
                    </a:solidFill>
                    <a:latin typeface="Verdana" panose="020B0604030504040204" pitchFamily="34" charset="0"/>
                  </a:rPr>
                  <a:t>Ô</a:t>
                </a:r>
                <a:r>
                  <a:rPr lang="en-US" b="0" kern="0">
                    <a:solidFill>
                      <a:prstClr val="white"/>
                    </a:solidFill>
                    <a:latin typeface="Verdana" panose="020B0604030504040204" pitchFamily="34" charset="0"/>
                  </a:rPr>
                  <a:t> L</a:t>
                </a:r>
                <a:r>
                  <a:rPr lang="vi-VN" b="0" kern="0">
                    <a:solidFill>
                      <a:prstClr val="white"/>
                    </a:solidFill>
                    <a:latin typeface="Verdana" panose="020B0604030504040204" pitchFamily="34" charset="0"/>
                  </a:rPr>
                  <a:t>Ệ</a:t>
                </a:r>
                <a:endParaRPr lang="en-US" b="0" kern="0">
                  <a:solidFill>
                    <a:prstClr val="white"/>
                  </a:solidFill>
                  <a:latin typeface="Verdana" panose="020B0604030504040204" pitchFamily="34" charset="0"/>
                </a:endParaRPr>
              </a:p>
            </p:txBody>
          </p:sp>
          <p:sp>
            <p:nvSpPr>
              <p:cNvPr id="33" name="Freeform 36">
                <a:extLst>
                  <a:ext uri="{FF2B5EF4-FFF2-40B4-BE49-F238E27FC236}">
                    <a16:creationId xmlns:a16="http://schemas.microsoft.com/office/drawing/2014/main" id="{8E012914-1EAA-D548-8845-682389B84DDA}"/>
                  </a:ext>
                </a:extLst>
              </p:cNvPr>
              <p:cNvSpPr>
                <a:spLocks/>
              </p:cNvSpPr>
              <p:nvPr/>
            </p:nvSpPr>
            <p:spPr bwMode="gray">
              <a:xfrm>
                <a:off x="1624" y="2148"/>
                <a:ext cx="2253" cy="231"/>
              </a:xfrm>
              <a:custGeom>
                <a:avLst/>
                <a:gdLst>
                  <a:gd name="T0" fmla="*/ 33077 w 2048"/>
                  <a:gd name="T1" fmla="*/ 2 h 286"/>
                  <a:gd name="T2" fmla="*/ 0 w 2048"/>
                  <a:gd name="T3" fmla="*/ 2 h 286"/>
                  <a:gd name="T4" fmla="*/ 8463 w 2048"/>
                  <a:gd name="T5" fmla="*/ 0 h 286"/>
                  <a:gd name="T6" fmla="*/ 38884 w 2048"/>
                  <a:gd name="T7" fmla="*/ 0 h 286"/>
                  <a:gd name="T8" fmla="*/ 33077 w 2048"/>
                  <a:gd name="T9" fmla="*/ 2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99FF33"/>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34" name="Rectangle 37">
                <a:extLst>
                  <a:ext uri="{FF2B5EF4-FFF2-40B4-BE49-F238E27FC236}">
                    <a16:creationId xmlns:a16="http://schemas.microsoft.com/office/drawing/2014/main" id="{003F5D96-8A14-434D-ADF6-C8B51E4E34A3}"/>
                  </a:ext>
                </a:extLst>
              </p:cNvPr>
              <p:cNvSpPr>
                <a:spLocks noChangeArrowheads="1"/>
              </p:cNvSpPr>
              <p:nvPr/>
            </p:nvSpPr>
            <p:spPr bwMode="gray">
              <a:xfrm>
                <a:off x="1625" y="2378"/>
                <a:ext cx="1919" cy="126"/>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b="0" kern="0">
                    <a:solidFill>
                      <a:prstClr val="white"/>
                    </a:solidFill>
                    <a:latin typeface="Verdana" panose="020B0604030504040204" pitchFamily="34" charset="0"/>
                  </a:rPr>
                  <a:t>HTKT-XH NT</a:t>
                </a:r>
              </a:p>
            </p:txBody>
          </p:sp>
        </p:grpSp>
        <p:grpSp>
          <p:nvGrpSpPr>
            <p:cNvPr id="64529" name="Group 38">
              <a:extLst>
                <a:ext uri="{FF2B5EF4-FFF2-40B4-BE49-F238E27FC236}">
                  <a16:creationId xmlns:a16="http://schemas.microsoft.com/office/drawing/2014/main" id="{D807BAED-F108-3748-B81A-FA29336B5A03}"/>
                </a:ext>
              </a:extLst>
            </p:cNvPr>
            <p:cNvGrpSpPr>
              <a:grpSpLocks/>
            </p:cNvGrpSpPr>
            <p:nvPr/>
          </p:nvGrpSpPr>
          <p:grpSpPr bwMode="auto">
            <a:xfrm>
              <a:off x="3606" y="1689"/>
              <a:ext cx="2029" cy="513"/>
              <a:chOff x="3346" y="1553"/>
              <a:chExt cx="2029" cy="513"/>
            </a:xfrm>
          </p:grpSpPr>
          <p:sp>
            <p:nvSpPr>
              <p:cNvPr id="23" name="Freeform 39">
                <a:extLst>
                  <a:ext uri="{FF2B5EF4-FFF2-40B4-BE49-F238E27FC236}">
                    <a16:creationId xmlns:a16="http://schemas.microsoft.com/office/drawing/2014/main" id="{00003EE0-3433-904A-A0B4-C18F64CD2121}"/>
                  </a:ext>
                </a:extLst>
              </p:cNvPr>
              <p:cNvSpPr>
                <a:spLocks/>
              </p:cNvSpPr>
              <p:nvPr/>
            </p:nvSpPr>
            <p:spPr bwMode="gray">
              <a:xfrm>
                <a:off x="5046" y="1553"/>
                <a:ext cx="325" cy="513"/>
              </a:xfrm>
              <a:custGeom>
                <a:avLst/>
                <a:gdLst>
                  <a:gd name="T0" fmla="*/ 1626 w 308"/>
                  <a:gd name="T1" fmla="*/ 12087 h 442"/>
                  <a:gd name="T2" fmla="*/ 0 w 308"/>
                  <a:gd name="T3" fmla="*/ 44826 h 442"/>
                  <a:gd name="T4" fmla="*/ 0 w 308"/>
                  <a:gd name="T5" fmla="*/ 28929 h 442"/>
                  <a:gd name="T6" fmla="*/ 1626 w 308"/>
                  <a:gd name="T7" fmla="*/ 0 h 442"/>
                  <a:gd name="T8" fmla="*/ 1626 w 308"/>
                  <a:gd name="T9" fmla="*/ 12087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24" name="Freeform 40">
                <a:extLst>
                  <a:ext uri="{FF2B5EF4-FFF2-40B4-BE49-F238E27FC236}">
                    <a16:creationId xmlns:a16="http://schemas.microsoft.com/office/drawing/2014/main" id="{3C155954-F95C-0547-8B05-6C38859B00B1}"/>
                  </a:ext>
                </a:extLst>
              </p:cNvPr>
              <p:cNvSpPr>
                <a:spLocks/>
              </p:cNvSpPr>
              <p:nvPr/>
            </p:nvSpPr>
            <p:spPr bwMode="gray">
              <a:xfrm>
                <a:off x="3346" y="1553"/>
                <a:ext cx="2029" cy="328"/>
              </a:xfrm>
              <a:custGeom>
                <a:avLst/>
                <a:gdLst>
                  <a:gd name="T0" fmla="*/ 8932 w 1920"/>
                  <a:gd name="T1" fmla="*/ 24698 h 284"/>
                  <a:gd name="T2" fmla="*/ 0 w 1920"/>
                  <a:gd name="T3" fmla="*/ 24698 h 284"/>
                  <a:gd name="T4" fmla="*/ 2467 w 1920"/>
                  <a:gd name="T5" fmla="*/ 0 h 284"/>
                  <a:gd name="T6" fmla="*/ 10636 w 1920"/>
                  <a:gd name="T7" fmla="*/ 0 h 284"/>
                  <a:gd name="T8" fmla="*/ 8932 w 1920"/>
                  <a:gd name="T9" fmla="*/ 24698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FF0000"/>
              </a:solidFill>
              <a:ln>
                <a:noFill/>
              </a:ln>
              <a:extLst>
                <a:ext uri="{91240B29-F687-4F45-9708-019B960494DF}">
                  <a14:hiddenLine xmlns:a14="http://schemas.microsoft.com/office/drawing/2010/main" w="0">
                    <a:solidFill>
                      <a:srgbClr val="000000"/>
                    </a:solidFill>
                    <a:round/>
                    <a:headEnd/>
                    <a:tailEnd/>
                  </a14:hiddenLine>
                </a:ext>
              </a:extLst>
            </p:spPr>
            <p:txBody>
              <a:bodyPr/>
              <a:lstStyle/>
              <a:p>
                <a:pPr eaLnBrk="1" hangingPunct="1">
                  <a:defRPr/>
                </a:pPr>
                <a:endParaRPr lang="en-US" b="1" kern="0">
                  <a:solidFill>
                    <a:prstClr val="black"/>
                  </a:solidFill>
                </a:endParaRPr>
              </a:p>
            </p:txBody>
          </p:sp>
          <p:sp>
            <p:nvSpPr>
              <p:cNvPr id="25" name="Rectangle 41">
                <a:extLst>
                  <a:ext uri="{FF2B5EF4-FFF2-40B4-BE49-F238E27FC236}">
                    <a16:creationId xmlns:a16="http://schemas.microsoft.com/office/drawing/2014/main" id="{14413591-E34A-0C4F-84B3-014E43F4E6B7}"/>
                  </a:ext>
                </a:extLst>
              </p:cNvPr>
              <p:cNvSpPr>
                <a:spLocks noChangeArrowheads="1"/>
              </p:cNvSpPr>
              <p:nvPr/>
            </p:nvSpPr>
            <p:spPr bwMode="gray">
              <a:xfrm>
                <a:off x="3346" y="1881"/>
                <a:ext cx="1704" cy="18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kern="0" dirty="0">
                    <a:solidFill>
                      <a:srgbClr val="FF0000"/>
                    </a:solidFill>
                    <a:latin typeface="Verdana" panose="020B0604030504040204" pitchFamily="34" charset="0"/>
                  </a:rPr>
                  <a:t>HTKT-XH CSCN</a:t>
                </a:r>
              </a:p>
            </p:txBody>
          </p:sp>
        </p:grpSp>
        <p:sp>
          <p:nvSpPr>
            <p:cNvPr id="22" name="AutoShape 42">
              <a:extLst>
                <a:ext uri="{FF2B5EF4-FFF2-40B4-BE49-F238E27FC236}">
                  <a16:creationId xmlns:a16="http://schemas.microsoft.com/office/drawing/2014/main" id="{05E44413-328B-5341-8717-C77412C5DC7B}"/>
                </a:ext>
              </a:extLst>
            </p:cNvPr>
            <p:cNvSpPr>
              <a:spLocks noChangeArrowheads="1"/>
            </p:cNvSpPr>
            <p:nvPr/>
          </p:nvSpPr>
          <p:spPr bwMode="auto">
            <a:xfrm rot="18523315">
              <a:off x="4635" y="2443"/>
              <a:ext cx="1114" cy="162"/>
            </a:xfrm>
            <a:prstGeom prst="rightArrow">
              <a:avLst>
                <a:gd name="adj1" fmla="val 50000"/>
                <a:gd name="adj2" fmla="val 50245"/>
              </a:avLst>
            </a:prstGeom>
            <a:solidFill>
              <a:sysClr val="window" lastClr="FFFFFF"/>
            </a:solidFill>
            <a:ln w="9525">
              <a:solidFill>
                <a:sysClr val="windowText" lastClr="000000"/>
              </a:solidFill>
              <a:miter lim="800000"/>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kern="0">
                <a:solidFill>
                  <a:prstClr val="black"/>
                </a:solidFill>
              </a:endParaRPr>
            </a:p>
          </p:txBody>
        </p:sp>
      </p:grpSp>
      <p:sp>
        <p:nvSpPr>
          <p:cNvPr id="35" name="TextBox 34">
            <a:extLst>
              <a:ext uri="{FF2B5EF4-FFF2-40B4-BE49-F238E27FC236}">
                <a16:creationId xmlns:a16="http://schemas.microsoft.com/office/drawing/2014/main" id="{848D67D3-BE3B-CA4C-9835-183C157B1972}"/>
              </a:ext>
            </a:extLst>
          </p:cNvPr>
          <p:cNvSpPr txBox="1">
            <a:spLocks noChangeArrowheads="1"/>
          </p:cNvSpPr>
          <p:nvPr/>
        </p:nvSpPr>
        <p:spPr bwMode="auto">
          <a:xfrm>
            <a:off x="4832747" y="717947"/>
            <a:ext cx="40195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rPr>
              <a:t>- </a:t>
            </a:r>
            <a:r>
              <a:rPr lang="en-US" altLang="en-US" sz="2100" b="1" i="1">
                <a:solidFill>
                  <a:srgbClr val="000000"/>
                </a:solidFill>
                <a:latin typeface="Times New Roman" panose="02020603050405020304" pitchFamily="18" charset="0"/>
              </a:rPr>
              <a:t>Các nước ở trình độ trước CNTB    </a:t>
            </a:r>
          </a:p>
        </p:txBody>
      </p:sp>
      <p:cxnSp>
        <p:nvCxnSpPr>
          <p:cNvPr id="37" name="Straight Connector 36">
            <a:extLst>
              <a:ext uri="{FF2B5EF4-FFF2-40B4-BE49-F238E27FC236}">
                <a16:creationId xmlns:a16="http://schemas.microsoft.com/office/drawing/2014/main" id="{F391C842-0A89-7B46-9260-7FB3827351D7}"/>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38" name="Straight Connector 37">
            <a:extLst>
              <a:ext uri="{FF2B5EF4-FFF2-40B4-BE49-F238E27FC236}">
                <a16:creationId xmlns:a16="http://schemas.microsoft.com/office/drawing/2014/main" id="{346B659F-38B0-924A-976C-25DDAF7F23AD}"/>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2" name="Date Placeholder 1">
            <a:extLst>
              <a:ext uri="{FF2B5EF4-FFF2-40B4-BE49-F238E27FC236}">
                <a16:creationId xmlns:a16="http://schemas.microsoft.com/office/drawing/2014/main" id="{C933104E-ADD3-A04F-A653-4A21763CA84F}"/>
              </a:ext>
            </a:extLst>
          </p:cNvPr>
          <p:cNvSpPr>
            <a:spLocks noGrp="1"/>
          </p:cNvSpPr>
          <p:nvPr>
            <p:ph type="dt" sz="quarter" idx="12"/>
          </p:nvPr>
        </p:nvSpPr>
        <p:spPr/>
        <p:txBody>
          <a:bodyPr/>
          <a:lstStyle/>
          <a:p>
            <a:pPr>
              <a:defRPr/>
            </a:pPr>
            <a:r>
              <a:rPr lang="vi-VN">
                <a:solidFill>
                  <a:prstClr val="black">
                    <a:tint val="75000"/>
                  </a:prstClr>
                </a:solidFill>
              </a:rPr>
              <a:t>20/08/2020</a:t>
            </a:r>
            <a:endParaRPr lang="en-US">
              <a:solidFill>
                <a:prstClr val="black">
                  <a:tint val="75000"/>
                </a:prstClr>
              </a:solidFill>
            </a:endParaRPr>
          </a:p>
        </p:txBody>
      </p:sp>
      <p:sp>
        <p:nvSpPr>
          <p:cNvPr id="3" name="Footer Placeholder 2">
            <a:extLst>
              <a:ext uri="{FF2B5EF4-FFF2-40B4-BE49-F238E27FC236}">
                <a16:creationId xmlns:a16="http://schemas.microsoft.com/office/drawing/2014/main" id="{FF8DD7D7-0D9A-4C4E-A88B-28A827222E84}"/>
              </a:ext>
            </a:extLst>
          </p:cNvPr>
          <p:cNvSpPr>
            <a:spLocks noGrp="1"/>
          </p:cNvSpPr>
          <p:nvPr>
            <p:ph type="ftr" sz="quarter" idx="10"/>
          </p:nvPr>
        </p:nvSpPr>
        <p:spPr/>
        <p:txBody>
          <a:bodyPr/>
          <a:lstStyle/>
          <a:p>
            <a:pPr>
              <a:defRPr/>
            </a:pPr>
            <a:r>
              <a:rPr lang="vi-VN">
                <a:solidFill>
                  <a:prstClr val="black">
                    <a:tint val="75000"/>
                  </a:prstClr>
                </a:solidFill>
              </a:rPr>
              <a:t>310010 - Chương 3: Chủ nghĩa duy vật lịch sử</a:t>
            </a:r>
            <a:endParaRPr lang="en-US">
              <a:solidFill>
                <a:prstClr val="black">
                  <a:tint val="75000"/>
                </a:prstClr>
              </a:solidFill>
            </a:endParaRPr>
          </a:p>
        </p:txBody>
      </p:sp>
      <p:sp>
        <p:nvSpPr>
          <p:cNvPr id="64527" name="Slide Number Placeholder 39">
            <a:extLst>
              <a:ext uri="{FF2B5EF4-FFF2-40B4-BE49-F238E27FC236}">
                <a16:creationId xmlns:a16="http://schemas.microsoft.com/office/drawing/2014/main" id="{8A8DAE30-0D0F-AC40-AB91-2101A73C770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1C3714F6-0B2A-104F-8153-D5BDB587332E}" type="slidenum">
              <a:rPr lang="en-US" altLang="vi-VN" sz="900">
                <a:solidFill>
                  <a:srgbClr val="1F5281"/>
                </a:solidFill>
                <a:latin typeface="VNI-Times" pitchFamily="2" charset="0"/>
              </a:rPr>
              <a:pPr>
                <a:spcBef>
                  <a:spcPct val="0"/>
                </a:spcBef>
                <a:buFontTx/>
                <a:buNone/>
              </a:pPr>
              <a:t>30</a:t>
            </a:fld>
            <a:endParaRPr lang="en-US" altLang="vi-VN" sz="900">
              <a:solidFill>
                <a:srgbClr val="1F5281"/>
              </a:solidFill>
              <a:latin typeface="VNI-Times" pitchFamily="2" charset="0"/>
            </a:endParaRPr>
          </a:p>
        </p:txBody>
      </p:sp>
    </p:spTree>
    <p:extLst>
      <p:ext uri="{BB962C8B-B14F-4D97-AF65-F5344CB8AC3E}">
        <p14:creationId xmlns:p14="http://schemas.microsoft.com/office/powerpoint/2010/main" val="2533165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436"/>
                                        </p:tgtEl>
                                        <p:attrNameLst>
                                          <p:attrName>style.visibility</p:attrName>
                                        </p:attrNameLst>
                                      </p:cBhvr>
                                      <p:to>
                                        <p:strVal val="visible"/>
                                      </p:to>
                                    </p:set>
                                    <p:animEffect transition="in" filter="fade">
                                      <p:cBhvr>
                                        <p:cTn id="36" dur="1000"/>
                                        <p:tgtEl>
                                          <p:spTgt spid="18436"/>
                                        </p:tgtEl>
                                      </p:cBhvr>
                                    </p:animEffect>
                                    <p:anim calcmode="lin" valueType="num">
                                      <p:cBhvr>
                                        <p:cTn id="37" dur="1000" fill="hold"/>
                                        <p:tgtEl>
                                          <p:spTgt spid="18436"/>
                                        </p:tgtEl>
                                        <p:attrNameLst>
                                          <p:attrName>ppt_x</p:attrName>
                                        </p:attrNameLst>
                                      </p:cBhvr>
                                      <p:tavLst>
                                        <p:tav tm="0">
                                          <p:val>
                                            <p:strVal val="#ppt_x"/>
                                          </p:val>
                                        </p:tav>
                                        <p:tav tm="100000">
                                          <p:val>
                                            <p:strVal val="#ppt_x"/>
                                          </p:val>
                                        </p:tav>
                                      </p:tavLst>
                                    </p:anim>
                                    <p:anim calcmode="lin" valueType="num">
                                      <p:cBhvr>
                                        <p:cTn id="38" dur="1000" fill="hold"/>
                                        <p:tgtEl>
                                          <p:spTgt spid="1843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8434"/>
                                        </p:tgtEl>
                                        <p:attrNameLst>
                                          <p:attrName>style.visibility</p:attrName>
                                        </p:attrNameLst>
                                      </p:cBhvr>
                                      <p:to>
                                        <p:strVal val="visible"/>
                                      </p:to>
                                    </p:set>
                                    <p:animEffect transition="in" filter="fade">
                                      <p:cBhvr>
                                        <p:cTn id="41" dur="1000"/>
                                        <p:tgtEl>
                                          <p:spTgt spid="18434"/>
                                        </p:tgtEl>
                                      </p:cBhvr>
                                    </p:animEffect>
                                    <p:anim calcmode="lin" valueType="num">
                                      <p:cBhvr>
                                        <p:cTn id="42" dur="1000" fill="hold"/>
                                        <p:tgtEl>
                                          <p:spTgt spid="18434"/>
                                        </p:tgtEl>
                                        <p:attrNameLst>
                                          <p:attrName>ppt_x</p:attrName>
                                        </p:attrNameLst>
                                      </p:cBhvr>
                                      <p:tavLst>
                                        <p:tav tm="0">
                                          <p:val>
                                            <p:strVal val="#ppt_x"/>
                                          </p:val>
                                        </p:tav>
                                        <p:tav tm="100000">
                                          <p:val>
                                            <p:strVal val="#ppt_x"/>
                                          </p:val>
                                        </p:tav>
                                      </p:tavLst>
                                    </p:anim>
                                    <p:anim calcmode="lin" valueType="num">
                                      <p:cBhvr>
                                        <p:cTn id="43" dur="1000" fill="hold"/>
                                        <p:tgtEl>
                                          <p:spTgt spid="18434"/>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xit" presetSubtype="21" fill="hold" nodeType="clickEffect">
                                  <p:stCondLst>
                                    <p:cond delay="0"/>
                                  </p:stCondLst>
                                  <p:childTnLst>
                                    <p:animEffect transition="out" filter="barn(inVertical)">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6" presetClass="exit" presetSubtype="21" fill="hold" nodeType="withEffect">
                                  <p:stCondLst>
                                    <p:cond delay="0"/>
                                  </p:stCondLst>
                                  <p:childTnLst>
                                    <p:animEffect transition="out" filter="barn(inVertical)">
                                      <p:cBhvr>
                                        <p:cTn id="50" dur="500"/>
                                        <p:tgtEl>
                                          <p:spTgt spid="18436"/>
                                        </p:tgtEl>
                                      </p:cBhvr>
                                    </p:animEffect>
                                    <p:set>
                                      <p:cBhvr>
                                        <p:cTn id="51" dur="1" fill="hold">
                                          <p:stCondLst>
                                            <p:cond delay="499"/>
                                          </p:stCondLst>
                                        </p:cTn>
                                        <p:tgtEl>
                                          <p:spTgt spid="18436"/>
                                        </p:tgtEl>
                                        <p:attrNameLst>
                                          <p:attrName>style.visibility</p:attrName>
                                        </p:attrNameLst>
                                      </p:cBhvr>
                                      <p:to>
                                        <p:strVal val="hidden"/>
                                      </p:to>
                                    </p:set>
                                  </p:childTnLst>
                                </p:cTn>
                              </p:par>
                              <p:par>
                                <p:cTn id="52" presetID="16" presetClass="exit" presetSubtype="21" fill="hold" nodeType="withEffect">
                                  <p:stCondLst>
                                    <p:cond delay="0"/>
                                  </p:stCondLst>
                                  <p:childTnLst>
                                    <p:animEffect transition="out" filter="barn(inVertical)">
                                      <p:cBhvr>
                                        <p:cTn id="53" dur="500"/>
                                        <p:tgtEl>
                                          <p:spTgt spid="18434"/>
                                        </p:tgtEl>
                                      </p:cBhvr>
                                    </p:animEffect>
                                    <p:set>
                                      <p:cBhvr>
                                        <p:cTn id="54" dur="1" fill="hold">
                                          <p:stCondLst>
                                            <p:cond delay="499"/>
                                          </p:stCondLst>
                                        </p:cTn>
                                        <p:tgtEl>
                                          <p:spTgt spid="18434"/>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42"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ppt_x</p:attrName>
                                        </p:attrNameLst>
                                      </p:cBhvr>
                                      <p:tavLst>
                                        <p:tav tm="0">
                                          <p:val>
                                            <p:strVal val="#ppt_x"/>
                                          </p:val>
                                        </p:tav>
                                        <p:tav tm="100000">
                                          <p:val>
                                            <p:strVal val="#ppt_x"/>
                                          </p:val>
                                        </p:tav>
                                      </p:tavLst>
                                    </p:anim>
                                    <p:anim calcmode="lin" valueType="num">
                                      <p:cBhvr>
                                        <p:cTn id="66" dur="1000" fill="hold"/>
                                        <p:tgtEl>
                                          <p:spTgt spid="3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WordArt 10">
            <a:extLst>
              <a:ext uri="{FF2B5EF4-FFF2-40B4-BE49-F238E27FC236}">
                <a16:creationId xmlns:a16="http://schemas.microsoft.com/office/drawing/2014/main" id="{CD13EE9B-D63B-0B40-9629-8EAA36A63236}"/>
              </a:ext>
            </a:extLst>
          </p:cNvPr>
          <p:cNvSpPr>
            <a:spLocks noChangeArrowheads="1" noChangeShapeType="1" noTextEdit="1"/>
          </p:cNvSpPr>
          <p:nvPr/>
        </p:nvSpPr>
        <p:spPr bwMode="auto">
          <a:xfrm>
            <a:off x="2465785" y="494110"/>
            <a:ext cx="6103144" cy="1619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700" kern="10">
                <a:solidFill>
                  <a:srgbClr val="660066"/>
                </a:solidFill>
                <a:latin typeface="VNI-Times"/>
              </a:rPr>
              <a:t>LÀ QUÁ TRÌNH PHÁT TRIỂN TUÂN THEO QUY LUẬT KHÁCH QUAN THUỘC CẤU TRÚC HTKT-XH</a:t>
            </a:r>
          </a:p>
        </p:txBody>
      </p:sp>
      <p:sp>
        <p:nvSpPr>
          <p:cNvPr id="39963" name="AutoShape 27" descr="NT1">
            <a:extLst>
              <a:ext uri="{FF2B5EF4-FFF2-40B4-BE49-F238E27FC236}">
                <a16:creationId xmlns:a16="http://schemas.microsoft.com/office/drawing/2014/main" id="{18AC6799-4EF7-D74D-861D-2254AFB845BB}"/>
              </a:ext>
            </a:extLst>
          </p:cNvPr>
          <p:cNvSpPr>
            <a:spLocks noChangeArrowheads="1"/>
          </p:cNvSpPr>
          <p:nvPr/>
        </p:nvSpPr>
        <p:spPr bwMode="auto">
          <a:xfrm>
            <a:off x="2141935" y="3813573"/>
            <a:ext cx="1646634" cy="910828"/>
          </a:xfrm>
          <a:prstGeom prst="cube">
            <a:avLst>
              <a:gd name="adj" fmla="val 25000"/>
            </a:avLst>
          </a:prstGeom>
          <a:blipFill dpi="0" rotWithShape="1">
            <a:blip r:embed="rId2"/>
            <a:srcRect/>
            <a:stretch>
              <a:fillRect/>
            </a:stretch>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39964" name="AutoShape 28" descr="NL4">
            <a:extLst>
              <a:ext uri="{FF2B5EF4-FFF2-40B4-BE49-F238E27FC236}">
                <a16:creationId xmlns:a16="http://schemas.microsoft.com/office/drawing/2014/main" id="{01F5F076-BBC7-3D42-AE8F-4372F09DFF35}"/>
              </a:ext>
            </a:extLst>
          </p:cNvPr>
          <p:cNvSpPr>
            <a:spLocks noChangeArrowheads="1"/>
          </p:cNvSpPr>
          <p:nvPr/>
        </p:nvSpPr>
        <p:spPr bwMode="auto">
          <a:xfrm>
            <a:off x="2951560" y="3057525"/>
            <a:ext cx="1404938" cy="910829"/>
          </a:xfrm>
          <a:prstGeom prst="cube">
            <a:avLst>
              <a:gd name="adj" fmla="val 25000"/>
            </a:avLst>
          </a:prstGeom>
          <a:blipFill dpi="0" rotWithShape="1">
            <a:blip r:embed="rId3"/>
            <a:srcRect/>
            <a:stretch>
              <a:fillRect/>
            </a:stretch>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39965" name="AutoShape 29" descr="PK1">
            <a:extLst>
              <a:ext uri="{FF2B5EF4-FFF2-40B4-BE49-F238E27FC236}">
                <a16:creationId xmlns:a16="http://schemas.microsoft.com/office/drawing/2014/main" id="{0FBE9296-D3AC-4B4C-BEE2-1A4278F6BB0A}"/>
              </a:ext>
            </a:extLst>
          </p:cNvPr>
          <p:cNvSpPr>
            <a:spLocks noChangeArrowheads="1"/>
          </p:cNvSpPr>
          <p:nvPr/>
        </p:nvSpPr>
        <p:spPr bwMode="auto">
          <a:xfrm>
            <a:off x="3707606" y="2301479"/>
            <a:ext cx="1404938" cy="910828"/>
          </a:xfrm>
          <a:prstGeom prst="cube">
            <a:avLst>
              <a:gd name="adj" fmla="val 25000"/>
            </a:avLst>
          </a:prstGeom>
          <a:blipFill dpi="0" rotWithShape="1">
            <a:blip r:embed="rId4"/>
            <a:srcRect/>
            <a:stretch>
              <a:fillRect/>
            </a:stretch>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39966" name="AutoShape 30" descr="TPHD1">
            <a:extLst>
              <a:ext uri="{FF2B5EF4-FFF2-40B4-BE49-F238E27FC236}">
                <a16:creationId xmlns:a16="http://schemas.microsoft.com/office/drawing/2014/main" id="{027F746C-3CAB-C04E-8C41-72996439E4AF}"/>
              </a:ext>
            </a:extLst>
          </p:cNvPr>
          <p:cNvSpPr>
            <a:spLocks noChangeArrowheads="1"/>
          </p:cNvSpPr>
          <p:nvPr/>
        </p:nvSpPr>
        <p:spPr bwMode="auto">
          <a:xfrm>
            <a:off x="4410075" y="1490662"/>
            <a:ext cx="1134666" cy="910829"/>
          </a:xfrm>
          <a:prstGeom prst="cube">
            <a:avLst>
              <a:gd name="adj" fmla="val 25000"/>
            </a:avLst>
          </a:prstGeom>
          <a:blipFill dpi="0" rotWithShape="1">
            <a:blip r:embed="rId5"/>
            <a:srcRect/>
            <a:stretch>
              <a:fillRect/>
            </a:stretch>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39967" name="AutoShape 31" descr="QH1">
            <a:extLst>
              <a:ext uri="{FF2B5EF4-FFF2-40B4-BE49-F238E27FC236}">
                <a16:creationId xmlns:a16="http://schemas.microsoft.com/office/drawing/2014/main" id="{2736D0CD-6C9F-B34C-8C21-A5077C229678}"/>
              </a:ext>
            </a:extLst>
          </p:cNvPr>
          <p:cNvSpPr>
            <a:spLocks noChangeArrowheads="1"/>
          </p:cNvSpPr>
          <p:nvPr/>
        </p:nvSpPr>
        <p:spPr bwMode="auto">
          <a:xfrm>
            <a:off x="4895850" y="788194"/>
            <a:ext cx="1026319" cy="857250"/>
          </a:xfrm>
          <a:prstGeom prst="cube">
            <a:avLst>
              <a:gd name="adj" fmla="val 25000"/>
            </a:avLst>
          </a:prstGeom>
          <a:blipFill dpi="0" rotWithShape="1">
            <a:blip r:embed="rId6"/>
            <a:srcRect/>
            <a:stretch>
              <a:fillRect/>
            </a:stretch>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65543" name="Line 32">
            <a:extLst>
              <a:ext uri="{FF2B5EF4-FFF2-40B4-BE49-F238E27FC236}">
                <a16:creationId xmlns:a16="http://schemas.microsoft.com/office/drawing/2014/main" id="{A87C72BC-5A25-8643-954E-1E0C3A44368D}"/>
              </a:ext>
            </a:extLst>
          </p:cNvPr>
          <p:cNvSpPr>
            <a:spLocks noChangeShapeType="1"/>
          </p:cNvSpPr>
          <p:nvPr/>
        </p:nvSpPr>
        <p:spPr bwMode="auto">
          <a:xfrm flipV="1">
            <a:off x="1439466" y="1275160"/>
            <a:ext cx="0" cy="3564731"/>
          </a:xfrm>
          <a:prstGeom prst="line">
            <a:avLst/>
          </a:prstGeom>
          <a:noFill/>
          <a:ln w="76200" cmpd="tri">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5544" name="Line 33">
            <a:extLst>
              <a:ext uri="{FF2B5EF4-FFF2-40B4-BE49-F238E27FC236}">
                <a16:creationId xmlns:a16="http://schemas.microsoft.com/office/drawing/2014/main" id="{F0BDA655-2055-2E4B-9CE1-95BA16E6B670}"/>
              </a:ext>
            </a:extLst>
          </p:cNvPr>
          <p:cNvSpPr>
            <a:spLocks noChangeShapeType="1"/>
          </p:cNvSpPr>
          <p:nvPr/>
        </p:nvSpPr>
        <p:spPr bwMode="auto">
          <a:xfrm>
            <a:off x="1439466" y="4839891"/>
            <a:ext cx="5454253" cy="0"/>
          </a:xfrm>
          <a:prstGeom prst="line">
            <a:avLst/>
          </a:prstGeom>
          <a:noFill/>
          <a:ln w="76200" cmpd="tri">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39977" name="WordArt 41">
            <a:extLst>
              <a:ext uri="{FF2B5EF4-FFF2-40B4-BE49-F238E27FC236}">
                <a16:creationId xmlns:a16="http://schemas.microsoft.com/office/drawing/2014/main" id="{B4091A12-3416-6248-AA61-E1B4FD4E96C0}"/>
              </a:ext>
            </a:extLst>
          </p:cNvPr>
          <p:cNvSpPr>
            <a:spLocks noChangeArrowheads="1" noChangeShapeType="1" noTextEdit="1"/>
          </p:cNvSpPr>
          <p:nvPr/>
        </p:nvSpPr>
        <p:spPr bwMode="auto">
          <a:xfrm>
            <a:off x="1709738" y="1437085"/>
            <a:ext cx="1944291" cy="1350169"/>
          </a:xfrm>
          <a:prstGeom prst="rect">
            <a:avLst/>
          </a:prstGeom>
        </p:spPr>
        <p:txBody>
          <a:bodyPr wrap="none" fromWordArt="1">
            <a:prstTxWarp prst="textPlain">
              <a:avLst>
                <a:gd name="adj" fmla="val 50000"/>
              </a:avLst>
            </a:prstTxWarp>
          </a:bodyPr>
          <a:lstStyle/>
          <a:p>
            <a:pPr algn="ctr"/>
            <a:r>
              <a:rPr lang="vi-VN" sz="2700" kern="10">
                <a:ln w="9525">
                  <a:solidFill>
                    <a:srgbClr val="FFFF00"/>
                  </a:solidFill>
                  <a:round/>
                  <a:headEnd/>
                  <a:tailEnd/>
                </a:ln>
                <a:solidFill>
                  <a:srgbClr val="FF0000"/>
                </a:solidFill>
                <a:latin typeface="Arial Đen"/>
              </a:rPr>
              <a:t>NHỮNG BẬC THANG</a:t>
            </a:r>
          </a:p>
          <a:p>
            <a:pPr algn="ctr"/>
            <a:r>
              <a:rPr lang="vi-VN" sz="2700" kern="10">
                <a:ln w="9525">
                  <a:solidFill>
                    <a:srgbClr val="FFFF00"/>
                  </a:solidFill>
                  <a:round/>
                  <a:headEnd/>
                  <a:tailEnd/>
                </a:ln>
                <a:solidFill>
                  <a:srgbClr val="FF0000"/>
                </a:solidFill>
                <a:latin typeface="Arial Đen"/>
              </a:rPr>
              <a:t> PHÁT TRIỂN CỦA</a:t>
            </a:r>
          </a:p>
          <a:p>
            <a:pPr algn="ctr"/>
            <a:r>
              <a:rPr lang="vi-VN" sz="2700" kern="10">
                <a:ln w="9525">
                  <a:solidFill>
                    <a:srgbClr val="FFFF00"/>
                  </a:solidFill>
                  <a:round/>
                  <a:headEnd/>
                  <a:tailEnd/>
                </a:ln>
                <a:solidFill>
                  <a:srgbClr val="FF0000"/>
                </a:solidFill>
                <a:latin typeface="Arial Đen"/>
              </a:rPr>
              <a:t> LS XH LOÀI NGƯỜI</a:t>
            </a:r>
          </a:p>
          <a:p>
            <a:pPr algn="ctr"/>
            <a:r>
              <a:rPr lang="vi-VN" sz="2700" kern="10">
                <a:ln w="9525">
                  <a:solidFill>
                    <a:srgbClr val="FFFF00"/>
                  </a:solidFill>
                  <a:round/>
                  <a:headEnd/>
                  <a:tailEnd/>
                </a:ln>
                <a:solidFill>
                  <a:srgbClr val="FF0000"/>
                </a:solidFill>
                <a:latin typeface="Arial Đen"/>
              </a:rPr>
              <a:t>DO SỰ TÁC ĐỘNG</a:t>
            </a:r>
          </a:p>
          <a:p>
            <a:pPr algn="ctr"/>
            <a:r>
              <a:rPr lang="vi-VN" sz="2700" kern="10">
                <a:ln w="9525">
                  <a:solidFill>
                    <a:srgbClr val="FFFF00"/>
                  </a:solidFill>
                  <a:round/>
                  <a:headEnd/>
                  <a:tailEnd/>
                </a:ln>
                <a:solidFill>
                  <a:srgbClr val="FF0000"/>
                </a:solidFill>
                <a:latin typeface="Arial Đen"/>
              </a:rPr>
              <a:t>CỦA CÁC QLKQ</a:t>
            </a:r>
          </a:p>
        </p:txBody>
      </p:sp>
      <p:sp>
        <p:nvSpPr>
          <p:cNvPr id="65546" name="AutoShape 42">
            <a:extLst>
              <a:ext uri="{FF2B5EF4-FFF2-40B4-BE49-F238E27FC236}">
                <a16:creationId xmlns:a16="http://schemas.microsoft.com/office/drawing/2014/main" id="{821E5D32-1C85-3242-BDA9-F15BBAE76A2E}"/>
              </a:ext>
            </a:extLst>
          </p:cNvPr>
          <p:cNvSpPr>
            <a:spLocks/>
          </p:cNvSpPr>
          <p:nvPr/>
        </p:nvSpPr>
        <p:spPr bwMode="auto">
          <a:xfrm>
            <a:off x="6084094" y="1383507"/>
            <a:ext cx="167879" cy="3240881"/>
          </a:xfrm>
          <a:prstGeom prst="rightBrace">
            <a:avLst>
              <a:gd name="adj1" fmla="val 160874"/>
              <a:gd name="adj2" fmla="val 50000"/>
            </a:avLst>
          </a:pr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vi-VN" sz="1350">
              <a:latin typeface="Times New Roman" panose="02020603050405020304" pitchFamily="18" charset="0"/>
            </a:endParaRPr>
          </a:p>
        </p:txBody>
      </p:sp>
      <p:sp>
        <p:nvSpPr>
          <p:cNvPr id="39979" name="WordArt 43" descr="Chữ chi">
            <a:extLst>
              <a:ext uri="{FF2B5EF4-FFF2-40B4-BE49-F238E27FC236}">
                <a16:creationId xmlns:a16="http://schemas.microsoft.com/office/drawing/2014/main" id="{DEAF7C77-9915-F344-8EF8-E07E8ABE73EA}"/>
              </a:ext>
            </a:extLst>
          </p:cNvPr>
          <p:cNvSpPr>
            <a:spLocks noChangeArrowheads="1" noChangeShapeType="1" noTextEdit="1"/>
          </p:cNvSpPr>
          <p:nvPr/>
        </p:nvSpPr>
        <p:spPr bwMode="auto">
          <a:xfrm>
            <a:off x="5166123" y="3219450"/>
            <a:ext cx="702469" cy="1350169"/>
          </a:xfrm>
          <a:prstGeom prst="rect">
            <a:avLst/>
          </a:prstGeom>
        </p:spPr>
        <p:txBody>
          <a:bodyPr wrap="none" fromWordArt="1">
            <a:prstTxWarp prst="textPlain">
              <a:avLst>
                <a:gd name="adj" fmla="val 50000"/>
              </a:avLst>
            </a:prstTxWarp>
          </a:bodyPr>
          <a:lstStyle/>
          <a:p>
            <a:pPr algn="ctr"/>
            <a:r>
              <a:rPr lang="vi-VN" sz="2700" kern="10">
                <a:ln w="9525">
                  <a:solidFill>
                    <a:srgbClr val="009900"/>
                  </a:solidFill>
                  <a:round/>
                  <a:headEnd/>
                  <a:tailEnd/>
                </a:ln>
                <a:blipFill dpi="0" rotWithShape="0">
                  <a:blip r:embed="rId7"/>
                  <a:srcRect/>
                  <a:tile tx="0" ty="0" sx="100000" sy="100000" flip="none" algn="tl"/>
                </a:blipFill>
                <a:latin typeface="Arial Đen"/>
              </a:rPr>
              <a:t>MỖI GIAI ĐOẠN</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 LS ĐƯỢC </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ĐẶC TRƯNG </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BẰNG MỘT </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XU HƯỚNG</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PHÁT TRIỂN</a:t>
            </a:r>
          </a:p>
          <a:p>
            <a:pPr algn="ctr"/>
            <a:r>
              <a:rPr lang="vi-VN" sz="2700" kern="10">
                <a:ln w="9525">
                  <a:solidFill>
                    <a:srgbClr val="009900"/>
                  </a:solidFill>
                  <a:round/>
                  <a:headEnd/>
                  <a:tailEnd/>
                </a:ln>
                <a:blipFill dpi="0" rotWithShape="0">
                  <a:blip r:embed="rId7"/>
                  <a:srcRect/>
                  <a:tile tx="0" ty="0" sx="100000" sy="100000" flip="none" algn="tl"/>
                </a:blipFill>
                <a:latin typeface="Arial Đen"/>
              </a:rPr>
              <a:t> CHỦ ĐẠO</a:t>
            </a:r>
          </a:p>
        </p:txBody>
      </p:sp>
      <p:sp>
        <p:nvSpPr>
          <p:cNvPr id="39983" name="AutoShape 47">
            <a:extLst>
              <a:ext uri="{FF2B5EF4-FFF2-40B4-BE49-F238E27FC236}">
                <a16:creationId xmlns:a16="http://schemas.microsoft.com/office/drawing/2014/main" id="{4E8A99C9-0D2E-8844-857B-8258A8F4107D}"/>
              </a:ext>
            </a:extLst>
          </p:cNvPr>
          <p:cNvSpPr>
            <a:spLocks noChangeArrowheads="1"/>
          </p:cNvSpPr>
          <p:nvPr/>
        </p:nvSpPr>
        <p:spPr bwMode="auto">
          <a:xfrm rot="297492">
            <a:off x="3707606" y="3975498"/>
            <a:ext cx="910829" cy="550069"/>
          </a:xfrm>
          <a:prstGeom prst="curvedDownArrow">
            <a:avLst>
              <a:gd name="adj1" fmla="val 33117"/>
              <a:gd name="adj2" fmla="val 66234"/>
              <a:gd name="adj3" fmla="val 33333"/>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350">
              <a:solidFill>
                <a:srgbClr val="FF0000"/>
              </a:solidFill>
              <a:latin typeface="Arial" panose="020B0604020202020204" pitchFamily="34" charset="0"/>
            </a:endParaRPr>
          </a:p>
        </p:txBody>
      </p:sp>
      <p:sp>
        <p:nvSpPr>
          <p:cNvPr id="39986" name="AutoShape 50">
            <a:extLst>
              <a:ext uri="{FF2B5EF4-FFF2-40B4-BE49-F238E27FC236}">
                <a16:creationId xmlns:a16="http://schemas.microsoft.com/office/drawing/2014/main" id="{2D072A2D-E083-1546-911B-E23F9D3C9422}"/>
              </a:ext>
            </a:extLst>
          </p:cNvPr>
          <p:cNvSpPr>
            <a:spLocks noChangeArrowheads="1"/>
          </p:cNvSpPr>
          <p:nvPr/>
        </p:nvSpPr>
        <p:spPr bwMode="auto">
          <a:xfrm rot="297492">
            <a:off x="4248150" y="3219450"/>
            <a:ext cx="910829" cy="550069"/>
          </a:xfrm>
          <a:prstGeom prst="curvedDownArrow">
            <a:avLst>
              <a:gd name="adj1" fmla="val 33117"/>
              <a:gd name="adj2" fmla="val 66234"/>
              <a:gd name="adj3" fmla="val 33333"/>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350">
              <a:solidFill>
                <a:srgbClr val="FF0000"/>
              </a:solidFill>
              <a:latin typeface="Arial" panose="020B0604020202020204" pitchFamily="34" charset="0"/>
            </a:endParaRPr>
          </a:p>
        </p:txBody>
      </p:sp>
      <p:sp>
        <p:nvSpPr>
          <p:cNvPr id="39987" name="AutoShape 51">
            <a:extLst>
              <a:ext uri="{FF2B5EF4-FFF2-40B4-BE49-F238E27FC236}">
                <a16:creationId xmlns:a16="http://schemas.microsoft.com/office/drawing/2014/main" id="{DD577818-2B23-2C4D-AB59-1CC27D6A92C7}"/>
              </a:ext>
            </a:extLst>
          </p:cNvPr>
          <p:cNvSpPr>
            <a:spLocks noChangeArrowheads="1"/>
          </p:cNvSpPr>
          <p:nvPr/>
        </p:nvSpPr>
        <p:spPr bwMode="auto">
          <a:xfrm rot="297492">
            <a:off x="4950619" y="2463404"/>
            <a:ext cx="910829" cy="550069"/>
          </a:xfrm>
          <a:prstGeom prst="curvedDownArrow">
            <a:avLst>
              <a:gd name="adj1" fmla="val 33117"/>
              <a:gd name="adj2" fmla="val 66234"/>
              <a:gd name="adj3" fmla="val 33333"/>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350">
              <a:solidFill>
                <a:srgbClr val="FF0000"/>
              </a:solidFill>
              <a:latin typeface="Arial" panose="020B0604020202020204" pitchFamily="34" charset="0"/>
            </a:endParaRPr>
          </a:p>
        </p:txBody>
      </p:sp>
      <p:sp>
        <p:nvSpPr>
          <p:cNvPr id="39988" name="AutoShape 52">
            <a:extLst>
              <a:ext uri="{FF2B5EF4-FFF2-40B4-BE49-F238E27FC236}">
                <a16:creationId xmlns:a16="http://schemas.microsoft.com/office/drawing/2014/main" id="{A6F86755-B227-0143-99A8-B2AE01D9DC33}"/>
              </a:ext>
            </a:extLst>
          </p:cNvPr>
          <p:cNvSpPr>
            <a:spLocks noChangeArrowheads="1"/>
          </p:cNvSpPr>
          <p:nvPr/>
        </p:nvSpPr>
        <p:spPr bwMode="auto">
          <a:xfrm rot="297492">
            <a:off x="5328048" y="1653779"/>
            <a:ext cx="910828" cy="550069"/>
          </a:xfrm>
          <a:prstGeom prst="curvedDownArrow">
            <a:avLst>
              <a:gd name="adj1" fmla="val 33117"/>
              <a:gd name="adj2" fmla="val 66234"/>
              <a:gd name="adj3" fmla="val 33333"/>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vi-VN" sz="1350">
              <a:solidFill>
                <a:srgbClr val="FF0000"/>
              </a:solidFill>
              <a:latin typeface="Arial" panose="020B0604020202020204" pitchFamily="34" charset="0"/>
            </a:endParaRPr>
          </a:p>
        </p:txBody>
      </p:sp>
      <p:sp>
        <p:nvSpPr>
          <p:cNvPr id="39990" name="Rectangle 54">
            <a:extLst>
              <a:ext uri="{FF2B5EF4-FFF2-40B4-BE49-F238E27FC236}">
                <a16:creationId xmlns:a16="http://schemas.microsoft.com/office/drawing/2014/main" id="{B26C9760-C1FE-174A-BD44-E78792D20B19}"/>
              </a:ext>
            </a:extLst>
          </p:cNvPr>
          <p:cNvSpPr>
            <a:spLocks noChangeArrowheads="1"/>
          </p:cNvSpPr>
          <p:nvPr/>
        </p:nvSpPr>
        <p:spPr bwMode="auto">
          <a:xfrm>
            <a:off x="6354365" y="897732"/>
            <a:ext cx="2538115" cy="3780235"/>
          </a:xfrm>
          <a:prstGeom prst="rect">
            <a:avLst/>
          </a:prstGeom>
          <a:solidFill>
            <a:srgbClr val="FFFF00"/>
          </a:solidFill>
          <a:ln w="76200" cmpd="tri">
            <a:solidFill>
              <a:srgbClr val="FF3300"/>
            </a:solidFill>
            <a:miter lim="800000"/>
            <a:headEnd/>
            <a:tailE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FontTx/>
              <a:buNone/>
            </a:pPr>
            <a:r>
              <a:rPr lang="en-US" altLang="vi-VN" sz="1800" dirty="0">
                <a:latin typeface=".VnMystical"/>
              </a:rPr>
              <a:t>      </a:t>
            </a:r>
            <a:r>
              <a:rPr lang="en-US" altLang="vi-VN" sz="1800" dirty="0">
                <a:latin typeface="Arial" panose="020B0604020202020204" pitchFamily="34" charset="0"/>
              </a:rPr>
              <a:t>LS </a:t>
            </a:r>
            <a:r>
              <a:rPr lang="en-US" altLang="vi-VN" sz="1800" dirty="0" err="1">
                <a:latin typeface="Arial" panose="020B0604020202020204" pitchFamily="34" charset="0"/>
              </a:rPr>
              <a:t>là</a:t>
            </a:r>
            <a:r>
              <a:rPr lang="en-US" altLang="vi-VN" sz="1800" dirty="0">
                <a:latin typeface="Arial" panose="020B0604020202020204" pitchFamily="34" charset="0"/>
              </a:rPr>
              <a:t> do con </a:t>
            </a:r>
            <a:r>
              <a:rPr lang="en-US" altLang="vi-VN" sz="1800" dirty="0" err="1">
                <a:latin typeface="Arial" panose="020B0604020202020204" pitchFamily="34" charset="0"/>
              </a:rPr>
              <a:t>người</a:t>
            </a:r>
            <a:r>
              <a:rPr lang="en-US" altLang="vi-VN" sz="1800" dirty="0">
                <a:latin typeface="Arial" panose="020B0604020202020204" pitchFamily="34" charset="0"/>
              </a:rPr>
              <a:t> </a:t>
            </a:r>
            <a:r>
              <a:rPr lang="en-US" altLang="vi-VN" sz="1800" dirty="0" err="1">
                <a:latin typeface="Arial" panose="020B0604020202020204" pitchFamily="34" charset="0"/>
              </a:rPr>
              <a:t>tạo</a:t>
            </a:r>
            <a:r>
              <a:rPr lang="en-US" altLang="vi-VN" sz="1800" dirty="0">
                <a:latin typeface="Arial" panose="020B0604020202020204" pitchFamily="34" charset="0"/>
              </a:rPr>
              <a:t> </a:t>
            </a:r>
            <a:r>
              <a:rPr lang="en-US" altLang="vi-VN" sz="1800" dirty="0" err="1">
                <a:latin typeface="Arial" panose="020B0604020202020204" pitchFamily="34" charset="0"/>
              </a:rPr>
              <a:t>ra</a:t>
            </a:r>
            <a:r>
              <a:rPr lang="en-US" altLang="vi-VN" sz="1800" dirty="0">
                <a:latin typeface="Arial" panose="020B0604020202020204" pitchFamily="34" charset="0"/>
              </a:rPr>
              <a:t> </a:t>
            </a:r>
            <a:r>
              <a:rPr lang="en-US" altLang="vi-VN" sz="1800" dirty="0" err="1">
                <a:latin typeface="Arial" panose="020B0604020202020204" pitchFamily="34" charset="0"/>
              </a:rPr>
              <a:t>nhưng</a:t>
            </a:r>
            <a:r>
              <a:rPr lang="en-US" altLang="vi-VN" sz="1800" dirty="0">
                <a:latin typeface="Arial" panose="020B0604020202020204" pitchFamily="34" charset="0"/>
              </a:rPr>
              <a:t> </a:t>
            </a:r>
            <a:r>
              <a:rPr lang="en-US" altLang="vi-VN" sz="1800" dirty="0" err="1">
                <a:latin typeface="Arial" panose="020B0604020202020204" pitchFamily="34" charset="0"/>
              </a:rPr>
              <a:t>không</a:t>
            </a:r>
            <a:r>
              <a:rPr lang="en-US" altLang="vi-VN" sz="1800" dirty="0">
                <a:latin typeface="Arial" panose="020B0604020202020204" pitchFamily="34" charset="0"/>
              </a:rPr>
              <a:t> </a:t>
            </a:r>
            <a:r>
              <a:rPr lang="en-US" altLang="vi-VN" sz="1800" dirty="0" err="1">
                <a:latin typeface="Arial" panose="020B0604020202020204" pitchFamily="34" charset="0"/>
              </a:rPr>
              <a:t>phải</a:t>
            </a:r>
            <a:r>
              <a:rPr lang="en-US" altLang="vi-VN" sz="1800" dirty="0">
                <a:latin typeface="Arial" panose="020B0604020202020204" pitchFamily="34" charset="0"/>
              </a:rPr>
              <a:t> </a:t>
            </a:r>
            <a:r>
              <a:rPr lang="en-US" altLang="vi-VN" sz="1800" dirty="0" err="1">
                <a:latin typeface="Arial" panose="020B0604020202020204" pitchFamily="34" charset="0"/>
              </a:rPr>
              <a:t>theo</a:t>
            </a:r>
            <a:r>
              <a:rPr lang="en-US" altLang="vi-VN" sz="1800" dirty="0">
                <a:latin typeface="Arial" panose="020B0604020202020204" pitchFamily="34" charset="0"/>
              </a:rPr>
              <a:t> </a:t>
            </a:r>
            <a:r>
              <a:rPr lang="en-US" altLang="vi-VN" sz="1800" dirty="0" err="1">
                <a:latin typeface="Arial" panose="020B0604020202020204" pitchFamily="34" charset="0"/>
              </a:rPr>
              <a:t>ý</a:t>
            </a:r>
            <a:r>
              <a:rPr lang="en-US" altLang="vi-VN" sz="1800" dirty="0">
                <a:latin typeface="Arial" panose="020B0604020202020204" pitchFamily="34" charset="0"/>
              </a:rPr>
              <a:t> </a:t>
            </a:r>
            <a:r>
              <a:rPr lang="en-US" altLang="vi-VN" sz="1800" dirty="0" err="1">
                <a:latin typeface="Arial" panose="020B0604020202020204" pitchFamily="34" charset="0"/>
              </a:rPr>
              <a:t>muốn</a:t>
            </a:r>
            <a:r>
              <a:rPr lang="en-US" altLang="vi-VN" sz="1800" dirty="0">
                <a:latin typeface="Arial" panose="020B0604020202020204" pitchFamily="34" charset="0"/>
              </a:rPr>
              <a:t> </a:t>
            </a:r>
            <a:r>
              <a:rPr lang="en-US" altLang="vi-VN" sz="1800" dirty="0" err="1">
                <a:latin typeface="Arial" panose="020B0604020202020204" pitchFamily="34" charset="0"/>
              </a:rPr>
              <a:t>chủ</a:t>
            </a:r>
            <a:r>
              <a:rPr lang="en-US" altLang="vi-VN" sz="1800" dirty="0">
                <a:latin typeface="Arial" panose="020B0604020202020204" pitchFamily="34" charset="0"/>
              </a:rPr>
              <a:t> </a:t>
            </a:r>
            <a:r>
              <a:rPr lang="en-US" altLang="vi-VN" sz="1800" dirty="0" err="1">
                <a:latin typeface="Arial" panose="020B0604020202020204" pitchFamily="34" charset="0"/>
              </a:rPr>
              <a:t>quan</a:t>
            </a:r>
            <a:r>
              <a:rPr lang="en-US" altLang="vi-VN" sz="1800" dirty="0">
                <a:latin typeface="Arial" panose="020B0604020202020204" pitchFamily="34" charset="0"/>
              </a:rPr>
              <a:t> </a:t>
            </a:r>
            <a:r>
              <a:rPr lang="en-US" altLang="vi-VN" sz="1800" dirty="0" err="1">
                <a:latin typeface="Arial" panose="020B0604020202020204" pitchFamily="34" charset="0"/>
              </a:rPr>
              <a:t>mà</a:t>
            </a:r>
            <a:r>
              <a:rPr lang="en-US" altLang="vi-VN" sz="1800" dirty="0">
                <a:latin typeface="Arial" panose="020B0604020202020204" pitchFamily="34" charset="0"/>
              </a:rPr>
              <a:t> </a:t>
            </a:r>
            <a:r>
              <a:rPr lang="en-US" altLang="vi-VN" sz="1800" dirty="0" err="1">
                <a:latin typeface="Arial" panose="020B0604020202020204" pitchFamily="34" charset="0"/>
              </a:rPr>
              <a:t>trái</a:t>
            </a:r>
            <a:r>
              <a:rPr lang="en-US" altLang="vi-VN" sz="1800" dirty="0">
                <a:latin typeface="Arial" panose="020B0604020202020204" pitchFamily="34" charset="0"/>
              </a:rPr>
              <a:t> </a:t>
            </a:r>
            <a:r>
              <a:rPr lang="en-US" altLang="vi-VN" sz="1800" dirty="0" err="1">
                <a:latin typeface="Arial" panose="020B0604020202020204" pitchFamily="34" charset="0"/>
              </a:rPr>
              <a:t>lại</a:t>
            </a:r>
            <a:r>
              <a:rPr lang="en-US" altLang="vi-VN" sz="1800" dirty="0">
                <a:latin typeface="Arial" panose="020B0604020202020204" pitchFamily="34" charset="0"/>
              </a:rPr>
              <a:t> </a:t>
            </a:r>
            <a:r>
              <a:rPr lang="en-US" altLang="vi-VN" sz="1800" dirty="0" err="1">
                <a:latin typeface="Arial" panose="020B0604020202020204" pitchFamily="34" charset="0"/>
              </a:rPr>
              <a:t>theo</a:t>
            </a:r>
            <a:r>
              <a:rPr lang="en-US" altLang="vi-VN" sz="1800" dirty="0">
                <a:latin typeface="Arial" panose="020B0604020202020204" pitchFamily="34" charset="0"/>
              </a:rPr>
              <a:t> </a:t>
            </a:r>
            <a:r>
              <a:rPr lang="en-US" altLang="vi-VN" sz="1800" dirty="0" err="1">
                <a:latin typeface="Arial" panose="020B0604020202020204" pitchFamily="34" charset="0"/>
              </a:rPr>
              <a:t>các</a:t>
            </a:r>
            <a:r>
              <a:rPr lang="en-US" altLang="vi-VN" sz="1800" dirty="0">
                <a:latin typeface="Arial" panose="020B0604020202020204" pitchFamily="34" charset="0"/>
              </a:rPr>
              <a:t> </a:t>
            </a:r>
            <a:r>
              <a:rPr lang="en-US" altLang="vi-VN" sz="1800" dirty="0" err="1">
                <a:latin typeface="Arial" panose="020B0604020202020204" pitchFamily="34" charset="0"/>
              </a:rPr>
              <a:t>quy</a:t>
            </a:r>
            <a:r>
              <a:rPr lang="en-US" altLang="vi-VN" sz="1800" dirty="0">
                <a:latin typeface="Arial" panose="020B0604020202020204" pitchFamily="34" charset="0"/>
              </a:rPr>
              <a:t> </a:t>
            </a:r>
            <a:r>
              <a:rPr lang="en-US" altLang="vi-VN" sz="1800" dirty="0" err="1">
                <a:latin typeface="Arial" panose="020B0604020202020204" pitchFamily="34" charset="0"/>
              </a:rPr>
              <a:t>luật</a:t>
            </a:r>
            <a:r>
              <a:rPr lang="en-US" altLang="vi-VN" sz="1800" dirty="0">
                <a:latin typeface="Arial" panose="020B0604020202020204" pitchFamily="34" charset="0"/>
              </a:rPr>
              <a:t> </a:t>
            </a:r>
            <a:r>
              <a:rPr lang="en-US" altLang="vi-VN" sz="1800" dirty="0" err="1">
                <a:latin typeface="Arial" panose="020B0604020202020204" pitchFamily="34" charset="0"/>
              </a:rPr>
              <a:t>khách</a:t>
            </a:r>
            <a:r>
              <a:rPr lang="en-US" altLang="vi-VN" sz="1800" dirty="0">
                <a:latin typeface="Arial" panose="020B0604020202020204" pitchFamily="34" charset="0"/>
              </a:rPr>
              <a:t> </a:t>
            </a:r>
            <a:r>
              <a:rPr lang="en-US" altLang="vi-VN" sz="1800" dirty="0" err="1">
                <a:latin typeface="Arial" panose="020B0604020202020204" pitchFamily="34" charset="0"/>
              </a:rPr>
              <a:t>quan</a:t>
            </a:r>
            <a:r>
              <a:rPr lang="en-US" altLang="vi-VN" sz="1800" dirty="0">
                <a:latin typeface="Arial" panose="020B0604020202020204" pitchFamily="34" charset="0"/>
              </a:rPr>
              <a:t>; </a:t>
            </a:r>
            <a:r>
              <a:rPr lang="en-US" altLang="vi-VN" sz="1800" dirty="0" err="1">
                <a:latin typeface="Arial" panose="020B0604020202020204" pitchFamily="34" charset="0"/>
              </a:rPr>
              <a:t>đó</a:t>
            </a:r>
            <a:r>
              <a:rPr lang="en-US" altLang="vi-VN" sz="1800" dirty="0">
                <a:latin typeface="Arial" panose="020B0604020202020204" pitchFamily="34" charset="0"/>
              </a:rPr>
              <a:t> </a:t>
            </a:r>
            <a:r>
              <a:rPr lang="en-US" altLang="vi-VN" sz="1800" dirty="0" err="1">
                <a:latin typeface="Arial" panose="020B0604020202020204" pitchFamily="34" charset="0"/>
              </a:rPr>
              <a:t>là</a:t>
            </a:r>
            <a:r>
              <a:rPr lang="en-US" altLang="vi-VN" sz="1800" dirty="0">
                <a:latin typeface="Arial" panose="020B0604020202020204" pitchFamily="34" charset="0"/>
              </a:rPr>
              <a:t> </a:t>
            </a:r>
            <a:r>
              <a:rPr lang="en-US" altLang="vi-VN" sz="1800" dirty="0" err="1">
                <a:latin typeface="Arial" panose="020B0604020202020204" pitchFamily="34" charset="0"/>
              </a:rPr>
              <a:t>các</a:t>
            </a:r>
            <a:r>
              <a:rPr lang="en-US" altLang="vi-VN" sz="1800" dirty="0">
                <a:latin typeface="Arial" panose="020B0604020202020204" pitchFamily="34" charset="0"/>
              </a:rPr>
              <a:t> </a:t>
            </a:r>
            <a:r>
              <a:rPr lang="en-US" altLang="vi-VN" sz="1800" dirty="0" err="1">
                <a:latin typeface="Arial" panose="020B0604020202020204" pitchFamily="34" charset="0"/>
              </a:rPr>
              <a:t>quy</a:t>
            </a:r>
            <a:r>
              <a:rPr lang="en-US" altLang="vi-VN" sz="1800" dirty="0">
                <a:latin typeface="Arial" panose="020B0604020202020204" pitchFamily="34" charset="0"/>
              </a:rPr>
              <a:t> </a:t>
            </a:r>
            <a:r>
              <a:rPr lang="en-US" altLang="vi-VN" sz="1800" dirty="0" err="1">
                <a:latin typeface="Arial" panose="020B0604020202020204" pitchFamily="34" charset="0"/>
              </a:rPr>
              <a:t>luật</a:t>
            </a:r>
            <a:r>
              <a:rPr lang="en-US" altLang="vi-VN" sz="1800" dirty="0">
                <a:latin typeface="Arial" panose="020B0604020202020204" pitchFamily="34" charset="0"/>
              </a:rPr>
              <a:t> QHSX </a:t>
            </a:r>
            <a:r>
              <a:rPr lang="en-US" altLang="vi-VN" sz="1800" dirty="0" err="1">
                <a:latin typeface="Arial" panose="020B0604020202020204" pitchFamily="34" charset="0"/>
              </a:rPr>
              <a:t>phù</a:t>
            </a:r>
            <a:r>
              <a:rPr lang="en-US" altLang="vi-VN" sz="1800" dirty="0">
                <a:latin typeface="Arial" panose="020B0604020202020204" pitchFamily="34" charset="0"/>
              </a:rPr>
              <a:t> </a:t>
            </a:r>
            <a:r>
              <a:rPr lang="en-US" altLang="vi-VN" sz="1800" dirty="0" err="1">
                <a:latin typeface="Arial" panose="020B0604020202020204" pitchFamily="34" charset="0"/>
              </a:rPr>
              <a:t>hợp</a:t>
            </a:r>
            <a:r>
              <a:rPr lang="en-US" altLang="vi-VN" sz="1800" dirty="0">
                <a:latin typeface="Arial" panose="020B0604020202020204" pitchFamily="34" charset="0"/>
              </a:rPr>
              <a:t> </a:t>
            </a:r>
            <a:r>
              <a:rPr lang="en-US" altLang="vi-VN" sz="1800" dirty="0" err="1">
                <a:latin typeface="Arial" panose="020B0604020202020204" pitchFamily="34" charset="0"/>
              </a:rPr>
              <a:t>với</a:t>
            </a:r>
            <a:r>
              <a:rPr lang="en-US" altLang="vi-VN" sz="1800" dirty="0">
                <a:latin typeface="Arial" panose="020B0604020202020204" pitchFamily="34" charset="0"/>
              </a:rPr>
              <a:t> </a:t>
            </a:r>
            <a:r>
              <a:rPr lang="en-US" altLang="vi-VN" sz="1800" dirty="0" err="1">
                <a:latin typeface="Arial" panose="020B0604020202020204" pitchFamily="34" charset="0"/>
              </a:rPr>
              <a:t>Tđộ</a:t>
            </a:r>
            <a:r>
              <a:rPr lang="en-US" altLang="vi-VN" sz="1800" dirty="0">
                <a:latin typeface="Arial" panose="020B0604020202020204" pitchFamily="34" charset="0"/>
              </a:rPr>
              <a:t> </a:t>
            </a:r>
            <a:r>
              <a:rPr lang="en-US" altLang="vi-VN" sz="1800" dirty="0" err="1">
                <a:latin typeface="Arial" panose="020B0604020202020204" pitchFamily="34" charset="0"/>
              </a:rPr>
              <a:t>Ptriển</a:t>
            </a:r>
            <a:r>
              <a:rPr lang="en-US" altLang="vi-VN" sz="1800" dirty="0">
                <a:latin typeface="Arial" panose="020B0604020202020204" pitchFamily="34" charset="0"/>
              </a:rPr>
              <a:t> </a:t>
            </a:r>
            <a:r>
              <a:rPr lang="en-US" altLang="vi-VN" sz="1800" dirty="0" err="1">
                <a:latin typeface="Arial" panose="020B0604020202020204" pitchFamily="34" charset="0"/>
              </a:rPr>
              <a:t>của</a:t>
            </a:r>
            <a:r>
              <a:rPr lang="en-US" altLang="vi-VN" sz="1800" dirty="0">
                <a:latin typeface="Arial" panose="020B0604020202020204" pitchFamily="34" charset="0"/>
              </a:rPr>
              <a:t> LLSX, KTTT </a:t>
            </a:r>
            <a:r>
              <a:rPr lang="en-US" altLang="vi-VN" sz="1800" dirty="0" err="1">
                <a:latin typeface="Arial" panose="020B0604020202020204" pitchFamily="34" charset="0"/>
              </a:rPr>
              <a:t>phù</a:t>
            </a:r>
            <a:r>
              <a:rPr lang="en-US" altLang="vi-VN" sz="1800" dirty="0">
                <a:latin typeface="Arial" panose="020B0604020202020204" pitchFamily="34" charset="0"/>
              </a:rPr>
              <a:t> </a:t>
            </a:r>
            <a:r>
              <a:rPr lang="en-US" altLang="vi-VN" sz="1800" dirty="0" err="1">
                <a:latin typeface="Arial" panose="020B0604020202020204" pitchFamily="34" charset="0"/>
              </a:rPr>
              <a:t>hợp</a:t>
            </a:r>
            <a:r>
              <a:rPr lang="en-US" altLang="vi-VN" sz="1800" dirty="0">
                <a:latin typeface="Arial" panose="020B0604020202020204" pitchFamily="34" charset="0"/>
              </a:rPr>
              <a:t> </a:t>
            </a:r>
            <a:r>
              <a:rPr lang="en-US" altLang="vi-VN" sz="1800" dirty="0" err="1">
                <a:latin typeface="Arial" panose="020B0604020202020204" pitchFamily="34" charset="0"/>
              </a:rPr>
              <a:t>với</a:t>
            </a:r>
            <a:r>
              <a:rPr lang="en-US" altLang="vi-VN" sz="1800" dirty="0">
                <a:latin typeface="Arial" panose="020B0604020202020204" pitchFamily="34" charset="0"/>
              </a:rPr>
              <a:t> CSHT </a:t>
            </a:r>
            <a:r>
              <a:rPr lang="en-US" altLang="vi-VN" sz="1800" dirty="0" err="1">
                <a:latin typeface="Arial" panose="020B0604020202020204" pitchFamily="34" charset="0"/>
              </a:rPr>
              <a:t>và</a:t>
            </a:r>
            <a:r>
              <a:rPr lang="en-US" altLang="vi-VN" sz="1800" dirty="0">
                <a:latin typeface="Arial" panose="020B0604020202020204" pitchFamily="34" charset="0"/>
              </a:rPr>
              <a:t> </a:t>
            </a:r>
            <a:r>
              <a:rPr lang="en-US" altLang="vi-VN" sz="1800" dirty="0" err="1">
                <a:latin typeface="Arial" panose="020B0604020202020204" pitchFamily="34" charset="0"/>
              </a:rPr>
              <a:t>hệ</a:t>
            </a:r>
            <a:r>
              <a:rPr lang="en-US" altLang="vi-VN" sz="1800" dirty="0">
                <a:latin typeface="Arial" panose="020B0604020202020204" pitchFamily="34" charset="0"/>
              </a:rPr>
              <a:t> </a:t>
            </a:r>
            <a:r>
              <a:rPr lang="en-US" altLang="vi-VN" sz="1800" dirty="0" err="1">
                <a:latin typeface="Arial" panose="020B0604020202020204" pitchFamily="34" charset="0"/>
              </a:rPr>
              <a:t>thống</a:t>
            </a:r>
            <a:r>
              <a:rPr lang="en-US" altLang="vi-VN" sz="1800" dirty="0">
                <a:latin typeface="Arial" panose="020B0604020202020204" pitchFamily="34" charset="0"/>
              </a:rPr>
              <a:t> </a:t>
            </a:r>
            <a:r>
              <a:rPr lang="en-US" altLang="vi-VN" sz="1800" dirty="0" err="1">
                <a:latin typeface="Arial" panose="020B0604020202020204" pitchFamily="34" charset="0"/>
              </a:rPr>
              <a:t>các</a:t>
            </a:r>
            <a:r>
              <a:rPr lang="en-US" altLang="vi-VN" sz="1800" dirty="0">
                <a:latin typeface="Arial" panose="020B0604020202020204" pitchFamily="34" charset="0"/>
              </a:rPr>
              <a:t> </a:t>
            </a:r>
            <a:r>
              <a:rPr lang="en-US" altLang="vi-VN" sz="1800" dirty="0" err="1">
                <a:latin typeface="Arial" panose="020B0604020202020204" pitchFamily="34" charset="0"/>
              </a:rPr>
              <a:t>quy</a:t>
            </a:r>
            <a:r>
              <a:rPr lang="en-US" altLang="vi-VN" sz="1800" dirty="0">
                <a:latin typeface="Arial" panose="020B0604020202020204" pitchFamily="34" charset="0"/>
              </a:rPr>
              <a:t> </a:t>
            </a:r>
            <a:r>
              <a:rPr lang="en-US" altLang="vi-VN" sz="1800" dirty="0" err="1">
                <a:latin typeface="Arial" panose="020B0604020202020204" pitchFamily="34" charset="0"/>
              </a:rPr>
              <a:t>luật</a:t>
            </a:r>
            <a:r>
              <a:rPr lang="en-US" altLang="vi-VN" sz="1800" dirty="0">
                <a:latin typeface="Arial" panose="020B0604020202020204" pitchFamily="34" charset="0"/>
              </a:rPr>
              <a:t> </a:t>
            </a:r>
            <a:r>
              <a:rPr lang="en-US" altLang="vi-VN" sz="1800" dirty="0" err="1">
                <a:latin typeface="Arial" panose="020B0604020202020204" pitchFamily="34" charset="0"/>
              </a:rPr>
              <a:t>thuộc</a:t>
            </a:r>
            <a:r>
              <a:rPr lang="en-US" altLang="vi-VN" sz="1800" dirty="0">
                <a:latin typeface="Arial" panose="020B0604020202020204" pitchFamily="34" charset="0"/>
              </a:rPr>
              <a:t> </a:t>
            </a:r>
            <a:r>
              <a:rPr lang="en-US" altLang="vi-VN" sz="1800" dirty="0" err="1">
                <a:latin typeface="Arial" panose="020B0604020202020204" pitchFamily="34" charset="0"/>
              </a:rPr>
              <a:t>mỗi</a:t>
            </a:r>
            <a:r>
              <a:rPr lang="en-US" altLang="vi-VN" sz="1800" dirty="0">
                <a:latin typeface="Arial" panose="020B0604020202020204" pitchFamily="34" charset="0"/>
              </a:rPr>
              <a:t> </a:t>
            </a:r>
            <a:r>
              <a:rPr lang="en-US" altLang="vi-VN" sz="1800" dirty="0" err="1">
                <a:latin typeface="Arial" panose="020B0604020202020204" pitchFamily="34" charset="0"/>
              </a:rPr>
              <a:t>lĩnh</a:t>
            </a:r>
            <a:r>
              <a:rPr lang="en-US" altLang="vi-VN" sz="1800" dirty="0">
                <a:latin typeface="Arial" panose="020B0604020202020204" pitchFamily="34" charset="0"/>
              </a:rPr>
              <a:t> </a:t>
            </a:r>
            <a:r>
              <a:rPr lang="en-US" altLang="vi-VN" sz="1800" dirty="0" err="1">
                <a:latin typeface="Arial" panose="020B0604020202020204" pitchFamily="34" charset="0"/>
              </a:rPr>
              <a:t>vực</a:t>
            </a:r>
            <a:r>
              <a:rPr lang="en-US" altLang="vi-VN" sz="1800" dirty="0">
                <a:latin typeface="Arial" panose="020B0604020202020204" pitchFamily="34" charset="0"/>
              </a:rPr>
              <a:t> </a:t>
            </a:r>
            <a:r>
              <a:rPr lang="en-US" altLang="vi-VN" sz="1800" dirty="0" err="1">
                <a:latin typeface="Arial" panose="020B0604020202020204" pitchFamily="34" charset="0"/>
              </a:rPr>
              <a:t>của</a:t>
            </a:r>
            <a:r>
              <a:rPr lang="en-US" altLang="vi-VN" sz="1800" dirty="0">
                <a:latin typeface="Arial" panose="020B0604020202020204" pitchFamily="34" charset="0"/>
              </a:rPr>
              <a:t> HTK-XH.</a:t>
            </a:r>
            <a:endParaRPr lang="vi-VN" altLang="vi-VN" sz="1800" dirty="0">
              <a:latin typeface="Arial" panose="020B0604020202020204" pitchFamily="34" charset="0"/>
            </a:endParaRPr>
          </a:p>
          <a:p>
            <a:pPr eaLnBrk="1" hangingPunct="1">
              <a:lnSpc>
                <a:spcPct val="90000"/>
              </a:lnSpc>
              <a:buFontTx/>
              <a:buNone/>
            </a:pPr>
            <a:endParaRPr lang="vi-VN" altLang="vi-VN" sz="1800" dirty="0">
              <a:solidFill>
                <a:srgbClr val="FF0000"/>
              </a:solidFill>
              <a:latin typeface="Arial" panose="020B0604020202020204" pitchFamily="34" charset="0"/>
            </a:endParaRPr>
          </a:p>
        </p:txBody>
      </p:sp>
      <p:sp>
        <p:nvSpPr>
          <p:cNvPr id="65553" name="Text Box 58">
            <a:extLst>
              <a:ext uri="{FF2B5EF4-FFF2-40B4-BE49-F238E27FC236}">
                <a16:creationId xmlns:a16="http://schemas.microsoft.com/office/drawing/2014/main" id="{1BA7261C-24E9-AE42-AD92-5F6950719DAF}"/>
              </a:ext>
            </a:extLst>
          </p:cNvPr>
          <p:cNvSpPr txBox="1">
            <a:spLocks noChangeArrowheads="1"/>
          </p:cNvSpPr>
          <p:nvPr/>
        </p:nvSpPr>
        <p:spPr bwMode="auto">
          <a:xfrm>
            <a:off x="2544367" y="164306"/>
            <a:ext cx="65458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1350">
                <a:solidFill>
                  <a:srgbClr val="FF0000"/>
                </a:solidFill>
                <a:latin typeface="Arial" panose="020B0604020202020204" pitchFamily="34" charset="0"/>
              </a:rPr>
              <a:t>QUÁ TRÌNH LỊCH SỬ - TỰ NHIÊN CỦA SỰ PHÁT TRIỂN CÁC HÌNH THÁI KT-XH</a:t>
            </a:r>
          </a:p>
        </p:txBody>
      </p:sp>
      <p:sp>
        <p:nvSpPr>
          <p:cNvPr id="65554" name="Date Placeholder 1">
            <a:extLst>
              <a:ext uri="{FF2B5EF4-FFF2-40B4-BE49-F238E27FC236}">
                <a16:creationId xmlns:a16="http://schemas.microsoft.com/office/drawing/2014/main" id="{CEB9FEDD-2D80-A34B-A810-1FACBD9E802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p>
        </p:txBody>
      </p:sp>
      <p:sp>
        <p:nvSpPr>
          <p:cNvPr id="65555" name="Footer Placeholder 2">
            <a:extLst>
              <a:ext uri="{FF2B5EF4-FFF2-40B4-BE49-F238E27FC236}">
                <a16:creationId xmlns:a16="http://schemas.microsoft.com/office/drawing/2014/main" id="{39ED184C-34F3-034A-8D08-DA5189B61B7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p>
        </p:txBody>
      </p:sp>
      <p:sp>
        <p:nvSpPr>
          <p:cNvPr id="65556" name="Slide Number Placeholder 3">
            <a:extLst>
              <a:ext uri="{FF2B5EF4-FFF2-40B4-BE49-F238E27FC236}">
                <a16:creationId xmlns:a16="http://schemas.microsoft.com/office/drawing/2014/main" id="{109FE449-4CAB-B14D-B044-9659A928A14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02DAD19D-2558-B742-A1AC-AB2D9A1D96C9}" type="slidenum">
              <a:rPr lang="vi-VN" altLang="vi-VN" sz="900">
                <a:latin typeface="Arial" panose="020B0604020202020204" pitchFamily="34" charset="0"/>
              </a:rPr>
              <a:pPr>
                <a:spcBef>
                  <a:spcPct val="0"/>
                </a:spcBef>
                <a:buFontTx/>
                <a:buNone/>
              </a:pPr>
              <a:t>31</a:t>
            </a:fld>
            <a:endParaRPr lang="vi-VN" altLang="vi-VN" sz="900">
              <a:latin typeface="Arial" panose="020B0604020202020204" pitchFamily="34" charset="0"/>
            </a:endParaRPr>
          </a:p>
        </p:txBody>
      </p:sp>
    </p:spTree>
    <p:extLst>
      <p:ext uri="{BB962C8B-B14F-4D97-AF65-F5344CB8AC3E}">
        <p14:creationId xmlns:p14="http://schemas.microsoft.com/office/powerpoint/2010/main" val="19384335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39977"/>
                                        </p:tgtEl>
                                        <p:attrNameLst>
                                          <p:attrName>style.visibility</p:attrName>
                                        </p:attrNameLst>
                                      </p:cBhvr>
                                      <p:to>
                                        <p:strVal val="visible"/>
                                      </p:to>
                                    </p:set>
                                    <p:anim calcmode="lin" valueType="num">
                                      <p:cBhvr>
                                        <p:cTn id="7" dur="1000" fill="hold"/>
                                        <p:tgtEl>
                                          <p:spTgt spid="39977"/>
                                        </p:tgtEl>
                                        <p:attrNameLst>
                                          <p:attrName>ppt_x</p:attrName>
                                        </p:attrNameLst>
                                      </p:cBhvr>
                                      <p:tavLst>
                                        <p:tav tm="0">
                                          <p:val>
                                            <p:strVal val="#ppt_x-.2"/>
                                          </p:val>
                                        </p:tav>
                                        <p:tav tm="100000">
                                          <p:val>
                                            <p:strVal val="#ppt_x"/>
                                          </p:val>
                                        </p:tav>
                                      </p:tavLst>
                                    </p:anim>
                                    <p:anim calcmode="lin" valueType="num">
                                      <p:cBhvr>
                                        <p:cTn id="8" dur="1000" fill="hold"/>
                                        <p:tgtEl>
                                          <p:spTgt spid="39977"/>
                                        </p:tgtEl>
                                        <p:attrNameLst>
                                          <p:attrName>ppt_y</p:attrName>
                                        </p:attrNameLst>
                                      </p:cBhvr>
                                      <p:tavLst>
                                        <p:tav tm="0">
                                          <p:val>
                                            <p:strVal val="#ppt_y"/>
                                          </p:val>
                                        </p:tav>
                                        <p:tav tm="100000">
                                          <p:val>
                                            <p:strVal val="#ppt_y"/>
                                          </p:val>
                                        </p:tav>
                                      </p:tavLst>
                                    </p:anim>
                                    <p:animEffect transition="in" filter="wipe(right)" prLst="gradientSize: 0.1">
                                      <p:cBhvr>
                                        <p:cTn id="9" dur="1000"/>
                                        <p:tgtEl>
                                          <p:spTgt spid="39977"/>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9963"/>
                                        </p:tgtEl>
                                        <p:attrNameLst>
                                          <p:attrName>style.visibility</p:attrName>
                                        </p:attrNameLst>
                                      </p:cBhvr>
                                      <p:to>
                                        <p:strVal val="visible"/>
                                      </p:to>
                                    </p:set>
                                    <p:anim calcmode="lin" valueType="num">
                                      <p:cBhvr>
                                        <p:cTn id="13" dur="1000" fill="hold"/>
                                        <p:tgtEl>
                                          <p:spTgt spid="39963"/>
                                        </p:tgtEl>
                                        <p:attrNameLst>
                                          <p:attrName>ppt_x</p:attrName>
                                        </p:attrNameLst>
                                      </p:cBhvr>
                                      <p:tavLst>
                                        <p:tav tm="0">
                                          <p:val>
                                            <p:strVal val="#ppt_x-.2"/>
                                          </p:val>
                                        </p:tav>
                                        <p:tav tm="100000">
                                          <p:val>
                                            <p:strVal val="#ppt_x"/>
                                          </p:val>
                                        </p:tav>
                                      </p:tavLst>
                                    </p:anim>
                                    <p:anim calcmode="lin" valueType="num">
                                      <p:cBhvr>
                                        <p:cTn id="14" dur="1000" fill="hold"/>
                                        <p:tgtEl>
                                          <p:spTgt spid="3996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9963"/>
                                        </p:tgtEl>
                                      </p:cBhvr>
                                    </p:animEffect>
                                  </p:childTnLst>
                                </p:cTn>
                              </p:par>
                            </p:childTnLst>
                          </p:cTn>
                        </p:par>
                        <p:par>
                          <p:cTn id="16" fill="hold" nodeType="afterGroup">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39964"/>
                                        </p:tgtEl>
                                        <p:attrNameLst>
                                          <p:attrName>style.visibility</p:attrName>
                                        </p:attrNameLst>
                                      </p:cBhvr>
                                      <p:to>
                                        <p:strVal val="visible"/>
                                      </p:to>
                                    </p:set>
                                    <p:anim calcmode="lin" valueType="num">
                                      <p:cBhvr>
                                        <p:cTn id="19" dur="1000" fill="hold"/>
                                        <p:tgtEl>
                                          <p:spTgt spid="39964"/>
                                        </p:tgtEl>
                                        <p:attrNameLst>
                                          <p:attrName>ppt_x</p:attrName>
                                        </p:attrNameLst>
                                      </p:cBhvr>
                                      <p:tavLst>
                                        <p:tav tm="0">
                                          <p:val>
                                            <p:strVal val="#ppt_x-.2"/>
                                          </p:val>
                                        </p:tav>
                                        <p:tav tm="100000">
                                          <p:val>
                                            <p:strVal val="#ppt_x"/>
                                          </p:val>
                                        </p:tav>
                                      </p:tavLst>
                                    </p:anim>
                                    <p:anim calcmode="lin" valueType="num">
                                      <p:cBhvr>
                                        <p:cTn id="20" dur="1000" fill="hold"/>
                                        <p:tgtEl>
                                          <p:spTgt spid="39964"/>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9964"/>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39965"/>
                                        </p:tgtEl>
                                        <p:attrNameLst>
                                          <p:attrName>style.visibility</p:attrName>
                                        </p:attrNameLst>
                                      </p:cBhvr>
                                      <p:to>
                                        <p:strVal val="visible"/>
                                      </p:to>
                                    </p:set>
                                    <p:anim calcmode="lin" valueType="num">
                                      <p:cBhvr>
                                        <p:cTn id="25" dur="1000" fill="hold"/>
                                        <p:tgtEl>
                                          <p:spTgt spid="39965"/>
                                        </p:tgtEl>
                                        <p:attrNameLst>
                                          <p:attrName>ppt_x</p:attrName>
                                        </p:attrNameLst>
                                      </p:cBhvr>
                                      <p:tavLst>
                                        <p:tav tm="0">
                                          <p:val>
                                            <p:strVal val="#ppt_x-.2"/>
                                          </p:val>
                                        </p:tav>
                                        <p:tav tm="100000">
                                          <p:val>
                                            <p:strVal val="#ppt_x"/>
                                          </p:val>
                                        </p:tav>
                                      </p:tavLst>
                                    </p:anim>
                                    <p:anim calcmode="lin" valueType="num">
                                      <p:cBhvr>
                                        <p:cTn id="26" dur="1000" fill="hold"/>
                                        <p:tgtEl>
                                          <p:spTgt spid="39965"/>
                                        </p:tgtEl>
                                        <p:attrNameLst>
                                          <p:attrName>ppt_y</p:attrName>
                                        </p:attrNameLst>
                                      </p:cBhvr>
                                      <p:tavLst>
                                        <p:tav tm="0">
                                          <p:val>
                                            <p:strVal val="#ppt_y"/>
                                          </p:val>
                                        </p:tav>
                                        <p:tav tm="100000">
                                          <p:val>
                                            <p:strVal val="#ppt_y"/>
                                          </p:val>
                                        </p:tav>
                                      </p:tavLst>
                                    </p:anim>
                                    <p:animEffect transition="in" filter="wipe(right)" prLst="gradientSize: 0.1">
                                      <p:cBhvr>
                                        <p:cTn id="27" dur="1000"/>
                                        <p:tgtEl>
                                          <p:spTgt spid="39965"/>
                                        </p:tgtEl>
                                      </p:cBhvr>
                                    </p:animEffect>
                                  </p:childTnLst>
                                </p:cTn>
                              </p:par>
                            </p:childTnLst>
                          </p:cTn>
                        </p:par>
                        <p:par>
                          <p:cTn id="28" fill="hold" nodeType="afterGroup">
                            <p:stCondLst>
                              <p:cond delay="4000"/>
                            </p:stCondLst>
                            <p:childTnLst>
                              <p:par>
                                <p:cTn id="29" presetID="29" presetClass="entr" presetSubtype="0" fill="hold" grpId="0" nodeType="afterEffect">
                                  <p:stCondLst>
                                    <p:cond delay="0"/>
                                  </p:stCondLst>
                                  <p:childTnLst>
                                    <p:set>
                                      <p:cBhvr>
                                        <p:cTn id="30" dur="1" fill="hold">
                                          <p:stCondLst>
                                            <p:cond delay="0"/>
                                          </p:stCondLst>
                                        </p:cTn>
                                        <p:tgtEl>
                                          <p:spTgt spid="39966"/>
                                        </p:tgtEl>
                                        <p:attrNameLst>
                                          <p:attrName>style.visibility</p:attrName>
                                        </p:attrNameLst>
                                      </p:cBhvr>
                                      <p:to>
                                        <p:strVal val="visible"/>
                                      </p:to>
                                    </p:set>
                                    <p:anim calcmode="lin" valueType="num">
                                      <p:cBhvr>
                                        <p:cTn id="31" dur="1000" fill="hold"/>
                                        <p:tgtEl>
                                          <p:spTgt spid="39966"/>
                                        </p:tgtEl>
                                        <p:attrNameLst>
                                          <p:attrName>ppt_x</p:attrName>
                                        </p:attrNameLst>
                                      </p:cBhvr>
                                      <p:tavLst>
                                        <p:tav tm="0">
                                          <p:val>
                                            <p:strVal val="#ppt_x-.2"/>
                                          </p:val>
                                        </p:tav>
                                        <p:tav tm="100000">
                                          <p:val>
                                            <p:strVal val="#ppt_x"/>
                                          </p:val>
                                        </p:tav>
                                      </p:tavLst>
                                    </p:anim>
                                    <p:anim calcmode="lin" valueType="num">
                                      <p:cBhvr>
                                        <p:cTn id="32" dur="1000" fill="hold"/>
                                        <p:tgtEl>
                                          <p:spTgt spid="39966"/>
                                        </p:tgtEl>
                                        <p:attrNameLst>
                                          <p:attrName>ppt_y</p:attrName>
                                        </p:attrNameLst>
                                      </p:cBhvr>
                                      <p:tavLst>
                                        <p:tav tm="0">
                                          <p:val>
                                            <p:strVal val="#ppt_y"/>
                                          </p:val>
                                        </p:tav>
                                        <p:tav tm="100000">
                                          <p:val>
                                            <p:strVal val="#ppt_y"/>
                                          </p:val>
                                        </p:tav>
                                      </p:tavLst>
                                    </p:anim>
                                    <p:animEffect transition="in" filter="wipe(right)" prLst="gradientSize: 0.1">
                                      <p:cBhvr>
                                        <p:cTn id="33" dur="1000"/>
                                        <p:tgtEl>
                                          <p:spTgt spid="39966"/>
                                        </p:tgtEl>
                                      </p:cBhvr>
                                    </p:animEffect>
                                  </p:childTnLst>
                                </p:cTn>
                              </p:par>
                            </p:childTnLst>
                          </p:cTn>
                        </p:par>
                        <p:par>
                          <p:cTn id="34" fill="hold" nodeType="afterGroup">
                            <p:stCondLst>
                              <p:cond delay="5000"/>
                            </p:stCondLst>
                            <p:childTnLst>
                              <p:par>
                                <p:cTn id="35" presetID="29" presetClass="entr" presetSubtype="0" fill="hold" grpId="0" nodeType="afterEffect">
                                  <p:stCondLst>
                                    <p:cond delay="0"/>
                                  </p:stCondLst>
                                  <p:childTnLst>
                                    <p:set>
                                      <p:cBhvr>
                                        <p:cTn id="36" dur="1" fill="hold">
                                          <p:stCondLst>
                                            <p:cond delay="0"/>
                                          </p:stCondLst>
                                        </p:cTn>
                                        <p:tgtEl>
                                          <p:spTgt spid="39967"/>
                                        </p:tgtEl>
                                        <p:attrNameLst>
                                          <p:attrName>style.visibility</p:attrName>
                                        </p:attrNameLst>
                                      </p:cBhvr>
                                      <p:to>
                                        <p:strVal val="visible"/>
                                      </p:to>
                                    </p:set>
                                    <p:anim calcmode="lin" valueType="num">
                                      <p:cBhvr>
                                        <p:cTn id="37" dur="1000" fill="hold"/>
                                        <p:tgtEl>
                                          <p:spTgt spid="39967"/>
                                        </p:tgtEl>
                                        <p:attrNameLst>
                                          <p:attrName>ppt_x</p:attrName>
                                        </p:attrNameLst>
                                      </p:cBhvr>
                                      <p:tavLst>
                                        <p:tav tm="0">
                                          <p:val>
                                            <p:strVal val="#ppt_x-.2"/>
                                          </p:val>
                                        </p:tav>
                                        <p:tav tm="100000">
                                          <p:val>
                                            <p:strVal val="#ppt_x"/>
                                          </p:val>
                                        </p:tav>
                                      </p:tavLst>
                                    </p:anim>
                                    <p:anim calcmode="lin" valueType="num">
                                      <p:cBhvr>
                                        <p:cTn id="38" dur="1000" fill="hold"/>
                                        <p:tgtEl>
                                          <p:spTgt spid="3996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39967"/>
                                        </p:tgtEl>
                                      </p:cBhvr>
                                    </p:animEffect>
                                  </p:childTnLst>
                                </p:cTn>
                              </p:par>
                            </p:childTnLst>
                          </p:cTn>
                        </p:par>
                        <p:par>
                          <p:cTn id="40" fill="hold" nodeType="afterGroup">
                            <p:stCondLst>
                              <p:cond delay="6000"/>
                            </p:stCondLst>
                            <p:childTnLst>
                              <p:par>
                                <p:cTn id="41" presetID="29" presetClass="entr" presetSubtype="0" fill="hold" nodeType="afterEffect">
                                  <p:stCondLst>
                                    <p:cond delay="0"/>
                                  </p:stCondLst>
                                  <p:childTnLst>
                                    <p:set>
                                      <p:cBhvr>
                                        <p:cTn id="42" dur="1" fill="hold">
                                          <p:stCondLst>
                                            <p:cond delay="0"/>
                                          </p:stCondLst>
                                        </p:cTn>
                                        <p:tgtEl>
                                          <p:spTgt spid="39979"/>
                                        </p:tgtEl>
                                        <p:attrNameLst>
                                          <p:attrName>style.visibility</p:attrName>
                                        </p:attrNameLst>
                                      </p:cBhvr>
                                      <p:to>
                                        <p:strVal val="visible"/>
                                      </p:to>
                                    </p:set>
                                    <p:anim calcmode="lin" valueType="num">
                                      <p:cBhvr>
                                        <p:cTn id="43" dur="1000" fill="hold"/>
                                        <p:tgtEl>
                                          <p:spTgt spid="39979"/>
                                        </p:tgtEl>
                                        <p:attrNameLst>
                                          <p:attrName>ppt_x</p:attrName>
                                        </p:attrNameLst>
                                      </p:cBhvr>
                                      <p:tavLst>
                                        <p:tav tm="0">
                                          <p:val>
                                            <p:strVal val="#ppt_x-.2"/>
                                          </p:val>
                                        </p:tav>
                                        <p:tav tm="100000">
                                          <p:val>
                                            <p:strVal val="#ppt_x"/>
                                          </p:val>
                                        </p:tav>
                                      </p:tavLst>
                                    </p:anim>
                                    <p:anim calcmode="lin" valueType="num">
                                      <p:cBhvr>
                                        <p:cTn id="44" dur="1000" fill="hold"/>
                                        <p:tgtEl>
                                          <p:spTgt spid="39979"/>
                                        </p:tgtEl>
                                        <p:attrNameLst>
                                          <p:attrName>ppt_y</p:attrName>
                                        </p:attrNameLst>
                                      </p:cBhvr>
                                      <p:tavLst>
                                        <p:tav tm="0">
                                          <p:val>
                                            <p:strVal val="#ppt_y"/>
                                          </p:val>
                                        </p:tav>
                                        <p:tav tm="100000">
                                          <p:val>
                                            <p:strVal val="#ppt_y"/>
                                          </p:val>
                                        </p:tav>
                                      </p:tavLst>
                                    </p:anim>
                                    <p:animEffect transition="in" filter="wipe(right)" prLst="gradientSize: 0.1">
                                      <p:cBhvr>
                                        <p:cTn id="45" dur="1000"/>
                                        <p:tgtEl>
                                          <p:spTgt spid="39979"/>
                                        </p:tgtEl>
                                      </p:cBhvr>
                                    </p:animEffect>
                                  </p:childTnLst>
                                </p:cTn>
                              </p:par>
                            </p:childTnLst>
                          </p:cTn>
                        </p:par>
                        <p:par>
                          <p:cTn id="46" fill="hold" nodeType="afterGroup">
                            <p:stCondLst>
                              <p:cond delay="7000"/>
                            </p:stCondLst>
                            <p:childTnLst>
                              <p:par>
                                <p:cTn id="47" presetID="55" presetClass="entr" presetSubtype="0" fill="hold" grpId="0" nodeType="afterEffect">
                                  <p:stCondLst>
                                    <p:cond delay="0"/>
                                  </p:stCondLst>
                                  <p:childTnLst>
                                    <p:set>
                                      <p:cBhvr>
                                        <p:cTn id="48" dur="1" fill="hold">
                                          <p:stCondLst>
                                            <p:cond delay="0"/>
                                          </p:stCondLst>
                                        </p:cTn>
                                        <p:tgtEl>
                                          <p:spTgt spid="39983"/>
                                        </p:tgtEl>
                                        <p:attrNameLst>
                                          <p:attrName>style.visibility</p:attrName>
                                        </p:attrNameLst>
                                      </p:cBhvr>
                                      <p:to>
                                        <p:strVal val="visible"/>
                                      </p:to>
                                    </p:set>
                                    <p:anim calcmode="lin" valueType="num">
                                      <p:cBhvr>
                                        <p:cTn id="49" dur="1000" fill="hold"/>
                                        <p:tgtEl>
                                          <p:spTgt spid="39983"/>
                                        </p:tgtEl>
                                        <p:attrNameLst>
                                          <p:attrName>ppt_w</p:attrName>
                                        </p:attrNameLst>
                                      </p:cBhvr>
                                      <p:tavLst>
                                        <p:tav tm="0">
                                          <p:val>
                                            <p:strVal val="#ppt_w*0.70"/>
                                          </p:val>
                                        </p:tav>
                                        <p:tav tm="100000">
                                          <p:val>
                                            <p:strVal val="#ppt_w"/>
                                          </p:val>
                                        </p:tav>
                                      </p:tavLst>
                                    </p:anim>
                                    <p:anim calcmode="lin" valueType="num">
                                      <p:cBhvr>
                                        <p:cTn id="50" dur="1000" fill="hold"/>
                                        <p:tgtEl>
                                          <p:spTgt spid="39983"/>
                                        </p:tgtEl>
                                        <p:attrNameLst>
                                          <p:attrName>ppt_h</p:attrName>
                                        </p:attrNameLst>
                                      </p:cBhvr>
                                      <p:tavLst>
                                        <p:tav tm="0">
                                          <p:val>
                                            <p:strVal val="#ppt_h"/>
                                          </p:val>
                                        </p:tav>
                                        <p:tav tm="100000">
                                          <p:val>
                                            <p:strVal val="#ppt_h"/>
                                          </p:val>
                                        </p:tav>
                                      </p:tavLst>
                                    </p:anim>
                                    <p:animEffect transition="in" filter="fade">
                                      <p:cBhvr>
                                        <p:cTn id="51" dur="1000"/>
                                        <p:tgtEl>
                                          <p:spTgt spid="39983"/>
                                        </p:tgtEl>
                                      </p:cBhvr>
                                    </p:animEffect>
                                  </p:childTnLst>
                                </p:cTn>
                              </p:par>
                            </p:childTnLst>
                          </p:cTn>
                        </p:par>
                        <p:par>
                          <p:cTn id="52" fill="hold" nodeType="afterGroup">
                            <p:stCondLst>
                              <p:cond delay="8000"/>
                            </p:stCondLst>
                            <p:childTnLst>
                              <p:par>
                                <p:cTn id="53" presetID="55" presetClass="entr" presetSubtype="0" fill="hold" grpId="0" nodeType="afterEffect">
                                  <p:stCondLst>
                                    <p:cond delay="0"/>
                                  </p:stCondLst>
                                  <p:childTnLst>
                                    <p:set>
                                      <p:cBhvr>
                                        <p:cTn id="54" dur="1" fill="hold">
                                          <p:stCondLst>
                                            <p:cond delay="0"/>
                                          </p:stCondLst>
                                        </p:cTn>
                                        <p:tgtEl>
                                          <p:spTgt spid="39986"/>
                                        </p:tgtEl>
                                        <p:attrNameLst>
                                          <p:attrName>style.visibility</p:attrName>
                                        </p:attrNameLst>
                                      </p:cBhvr>
                                      <p:to>
                                        <p:strVal val="visible"/>
                                      </p:to>
                                    </p:set>
                                    <p:anim calcmode="lin" valueType="num">
                                      <p:cBhvr>
                                        <p:cTn id="55" dur="1000" fill="hold"/>
                                        <p:tgtEl>
                                          <p:spTgt spid="39986"/>
                                        </p:tgtEl>
                                        <p:attrNameLst>
                                          <p:attrName>ppt_w</p:attrName>
                                        </p:attrNameLst>
                                      </p:cBhvr>
                                      <p:tavLst>
                                        <p:tav tm="0">
                                          <p:val>
                                            <p:strVal val="#ppt_w*0.70"/>
                                          </p:val>
                                        </p:tav>
                                        <p:tav tm="100000">
                                          <p:val>
                                            <p:strVal val="#ppt_w"/>
                                          </p:val>
                                        </p:tav>
                                      </p:tavLst>
                                    </p:anim>
                                    <p:anim calcmode="lin" valueType="num">
                                      <p:cBhvr>
                                        <p:cTn id="56" dur="1000" fill="hold"/>
                                        <p:tgtEl>
                                          <p:spTgt spid="39986"/>
                                        </p:tgtEl>
                                        <p:attrNameLst>
                                          <p:attrName>ppt_h</p:attrName>
                                        </p:attrNameLst>
                                      </p:cBhvr>
                                      <p:tavLst>
                                        <p:tav tm="0">
                                          <p:val>
                                            <p:strVal val="#ppt_h"/>
                                          </p:val>
                                        </p:tav>
                                        <p:tav tm="100000">
                                          <p:val>
                                            <p:strVal val="#ppt_h"/>
                                          </p:val>
                                        </p:tav>
                                      </p:tavLst>
                                    </p:anim>
                                    <p:animEffect transition="in" filter="fade">
                                      <p:cBhvr>
                                        <p:cTn id="57" dur="1000"/>
                                        <p:tgtEl>
                                          <p:spTgt spid="39986"/>
                                        </p:tgtEl>
                                      </p:cBhvr>
                                    </p:animEffect>
                                  </p:childTnLst>
                                </p:cTn>
                              </p:par>
                            </p:childTnLst>
                          </p:cTn>
                        </p:par>
                        <p:par>
                          <p:cTn id="58" fill="hold" nodeType="afterGroup">
                            <p:stCondLst>
                              <p:cond delay="9000"/>
                            </p:stCondLst>
                            <p:childTnLst>
                              <p:par>
                                <p:cTn id="59" presetID="55" presetClass="entr" presetSubtype="0" fill="hold" grpId="0" nodeType="afterEffect">
                                  <p:stCondLst>
                                    <p:cond delay="0"/>
                                  </p:stCondLst>
                                  <p:childTnLst>
                                    <p:set>
                                      <p:cBhvr>
                                        <p:cTn id="60" dur="1" fill="hold">
                                          <p:stCondLst>
                                            <p:cond delay="0"/>
                                          </p:stCondLst>
                                        </p:cTn>
                                        <p:tgtEl>
                                          <p:spTgt spid="39987"/>
                                        </p:tgtEl>
                                        <p:attrNameLst>
                                          <p:attrName>style.visibility</p:attrName>
                                        </p:attrNameLst>
                                      </p:cBhvr>
                                      <p:to>
                                        <p:strVal val="visible"/>
                                      </p:to>
                                    </p:set>
                                    <p:anim calcmode="lin" valueType="num">
                                      <p:cBhvr>
                                        <p:cTn id="61" dur="1000" fill="hold"/>
                                        <p:tgtEl>
                                          <p:spTgt spid="39987"/>
                                        </p:tgtEl>
                                        <p:attrNameLst>
                                          <p:attrName>ppt_w</p:attrName>
                                        </p:attrNameLst>
                                      </p:cBhvr>
                                      <p:tavLst>
                                        <p:tav tm="0">
                                          <p:val>
                                            <p:strVal val="#ppt_w*0.70"/>
                                          </p:val>
                                        </p:tav>
                                        <p:tav tm="100000">
                                          <p:val>
                                            <p:strVal val="#ppt_w"/>
                                          </p:val>
                                        </p:tav>
                                      </p:tavLst>
                                    </p:anim>
                                    <p:anim calcmode="lin" valueType="num">
                                      <p:cBhvr>
                                        <p:cTn id="62" dur="1000" fill="hold"/>
                                        <p:tgtEl>
                                          <p:spTgt spid="39987"/>
                                        </p:tgtEl>
                                        <p:attrNameLst>
                                          <p:attrName>ppt_h</p:attrName>
                                        </p:attrNameLst>
                                      </p:cBhvr>
                                      <p:tavLst>
                                        <p:tav tm="0">
                                          <p:val>
                                            <p:strVal val="#ppt_h"/>
                                          </p:val>
                                        </p:tav>
                                        <p:tav tm="100000">
                                          <p:val>
                                            <p:strVal val="#ppt_h"/>
                                          </p:val>
                                        </p:tav>
                                      </p:tavLst>
                                    </p:anim>
                                    <p:animEffect transition="in" filter="fade">
                                      <p:cBhvr>
                                        <p:cTn id="63" dur="1000"/>
                                        <p:tgtEl>
                                          <p:spTgt spid="39987"/>
                                        </p:tgtEl>
                                      </p:cBhvr>
                                    </p:animEffect>
                                  </p:childTnLst>
                                </p:cTn>
                              </p:par>
                            </p:childTnLst>
                          </p:cTn>
                        </p:par>
                        <p:par>
                          <p:cTn id="64" fill="hold" nodeType="afterGroup">
                            <p:stCondLst>
                              <p:cond delay="10000"/>
                            </p:stCondLst>
                            <p:childTnLst>
                              <p:par>
                                <p:cTn id="65" presetID="55" presetClass="entr" presetSubtype="0" fill="hold" grpId="0" nodeType="afterEffect">
                                  <p:stCondLst>
                                    <p:cond delay="0"/>
                                  </p:stCondLst>
                                  <p:childTnLst>
                                    <p:set>
                                      <p:cBhvr>
                                        <p:cTn id="66" dur="1" fill="hold">
                                          <p:stCondLst>
                                            <p:cond delay="0"/>
                                          </p:stCondLst>
                                        </p:cTn>
                                        <p:tgtEl>
                                          <p:spTgt spid="39988"/>
                                        </p:tgtEl>
                                        <p:attrNameLst>
                                          <p:attrName>style.visibility</p:attrName>
                                        </p:attrNameLst>
                                      </p:cBhvr>
                                      <p:to>
                                        <p:strVal val="visible"/>
                                      </p:to>
                                    </p:set>
                                    <p:anim calcmode="lin" valueType="num">
                                      <p:cBhvr>
                                        <p:cTn id="67" dur="1000" fill="hold"/>
                                        <p:tgtEl>
                                          <p:spTgt spid="39988"/>
                                        </p:tgtEl>
                                        <p:attrNameLst>
                                          <p:attrName>ppt_w</p:attrName>
                                        </p:attrNameLst>
                                      </p:cBhvr>
                                      <p:tavLst>
                                        <p:tav tm="0">
                                          <p:val>
                                            <p:strVal val="#ppt_w*0.70"/>
                                          </p:val>
                                        </p:tav>
                                        <p:tav tm="100000">
                                          <p:val>
                                            <p:strVal val="#ppt_w"/>
                                          </p:val>
                                        </p:tav>
                                      </p:tavLst>
                                    </p:anim>
                                    <p:anim calcmode="lin" valueType="num">
                                      <p:cBhvr>
                                        <p:cTn id="68" dur="1000" fill="hold"/>
                                        <p:tgtEl>
                                          <p:spTgt spid="39988"/>
                                        </p:tgtEl>
                                        <p:attrNameLst>
                                          <p:attrName>ppt_h</p:attrName>
                                        </p:attrNameLst>
                                      </p:cBhvr>
                                      <p:tavLst>
                                        <p:tav tm="0">
                                          <p:val>
                                            <p:strVal val="#ppt_h"/>
                                          </p:val>
                                        </p:tav>
                                        <p:tav tm="100000">
                                          <p:val>
                                            <p:strVal val="#ppt_h"/>
                                          </p:val>
                                        </p:tav>
                                      </p:tavLst>
                                    </p:anim>
                                    <p:animEffect transition="in" filter="fade">
                                      <p:cBhvr>
                                        <p:cTn id="69" dur="1000"/>
                                        <p:tgtEl>
                                          <p:spTgt spid="39988"/>
                                        </p:tgtEl>
                                      </p:cBhvr>
                                    </p:animEffect>
                                  </p:childTnLst>
                                </p:cTn>
                              </p:par>
                            </p:childTnLst>
                          </p:cTn>
                        </p:par>
                        <p:par>
                          <p:cTn id="70" fill="hold" nodeType="afterGroup">
                            <p:stCondLst>
                              <p:cond delay="11000"/>
                            </p:stCondLst>
                            <p:childTnLst>
                              <p:par>
                                <p:cTn id="71" presetID="55" presetClass="entr" presetSubtype="0" fill="hold" grpId="0" nodeType="afterEffect">
                                  <p:stCondLst>
                                    <p:cond delay="0"/>
                                  </p:stCondLst>
                                  <p:childTnLst>
                                    <p:set>
                                      <p:cBhvr>
                                        <p:cTn id="72" dur="1" fill="hold">
                                          <p:stCondLst>
                                            <p:cond delay="0"/>
                                          </p:stCondLst>
                                        </p:cTn>
                                        <p:tgtEl>
                                          <p:spTgt spid="39990"/>
                                        </p:tgtEl>
                                        <p:attrNameLst>
                                          <p:attrName>style.visibility</p:attrName>
                                        </p:attrNameLst>
                                      </p:cBhvr>
                                      <p:to>
                                        <p:strVal val="visible"/>
                                      </p:to>
                                    </p:set>
                                    <p:anim calcmode="lin" valueType="num">
                                      <p:cBhvr>
                                        <p:cTn id="73" dur="1000" fill="hold"/>
                                        <p:tgtEl>
                                          <p:spTgt spid="39990"/>
                                        </p:tgtEl>
                                        <p:attrNameLst>
                                          <p:attrName>ppt_w</p:attrName>
                                        </p:attrNameLst>
                                      </p:cBhvr>
                                      <p:tavLst>
                                        <p:tav tm="0">
                                          <p:val>
                                            <p:strVal val="#ppt_w*0.70"/>
                                          </p:val>
                                        </p:tav>
                                        <p:tav tm="100000">
                                          <p:val>
                                            <p:strVal val="#ppt_w"/>
                                          </p:val>
                                        </p:tav>
                                      </p:tavLst>
                                    </p:anim>
                                    <p:anim calcmode="lin" valueType="num">
                                      <p:cBhvr>
                                        <p:cTn id="74" dur="1000" fill="hold"/>
                                        <p:tgtEl>
                                          <p:spTgt spid="39990"/>
                                        </p:tgtEl>
                                        <p:attrNameLst>
                                          <p:attrName>ppt_h</p:attrName>
                                        </p:attrNameLst>
                                      </p:cBhvr>
                                      <p:tavLst>
                                        <p:tav tm="0">
                                          <p:val>
                                            <p:strVal val="#ppt_h"/>
                                          </p:val>
                                        </p:tav>
                                        <p:tav tm="100000">
                                          <p:val>
                                            <p:strVal val="#ppt_h"/>
                                          </p:val>
                                        </p:tav>
                                      </p:tavLst>
                                    </p:anim>
                                    <p:animEffect transition="in" filter="fade">
                                      <p:cBhvr>
                                        <p:cTn id="75" dur="1000"/>
                                        <p:tgtEl>
                                          <p:spTgt spid="3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3" grpId="0" animBg="1"/>
      <p:bldP spid="39964" grpId="0" animBg="1"/>
      <p:bldP spid="39965" grpId="0" animBg="1"/>
      <p:bldP spid="39966" grpId="0" animBg="1"/>
      <p:bldP spid="39967" grpId="0" animBg="1"/>
      <p:bldP spid="39983" grpId="0" animBg="1"/>
      <p:bldP spid="39986" grpId="0" animBg="1"/>
      <p:bldP spid="39987" grpId="0" animBg="1"/>
      <p:bldP spid="39988" grpId="0" animBg="1"/>
      <p:bldP spid="3999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ymphony_No_3.wma">
            <a:hlinkClick r:id="" action="ppaction://media"/>
            <a:extLst>
              <a:ext uri="{FF2B5EF4-FFF2-40B4-BE49-F238E27FC236}">
                <a16:creationId xmlns:a16="http://schemas.microsoft.com/office/drawing/2014/main" id="{DF632510-2321-4F4C-AA2B-578D21F2288A}"/>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385573" y="5048250"/>
            <a:ext cx="250031"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2" name="Group 5">
            <a:extLst>
              <a:ext uri="{FF2B5EF4-FFF2-40B4-BE49-F238E27FC236}">
                <a16:creationId xmlns:a16="http://schemas.microsoft.com/office/drawing/2014/main" id="{8B0CFEF8-A097-2E4D-8261-9E35A74DD0F9}"/>
              </a:ext>
            </a:extLst>
          </p:cNvPr>
          <p:cNvGrpSpPr>
            <a:grpSpLocks/>
          </p:cNvGrpSpPr>
          <p:nvPr/>
        </p:nvGrpSpPr>
        <p:grpSpPr bwMode="auto">
          <a:xfrm>
            <a:off x="2116932" y="3621882"/>
            <a:ext cx="6493669" cy="946547"/>
            <a:chOff x="2822156" y="4828455"/>
            <a:chExt cx="8658467" cy="1263316"/>
          </a:xfrm>
        </p:grpSpPr>
        <p:sp>
          <p:nvSpPr>
            <p:cNvPr id="66576" name="Line 19">
              <a:extLst>
                <a:ext uri="{FF2B5EF4-FFF2-40B4-BE49-F238E27FC236}">
                  <a16:creationId xmlns:a16="http://schemas.microsoft.com/office/drawing/2014/main" id="{1B06AB76-F58F-5246-9DF5-4FE588A1CC0E}"/>
                </a:ext>
              </a:extLst>
            </p:cNvPr>
            <p:cNvSpPr>
              <a:spLocks noChangeShapeType="1"/>
            </p:cNvSpPr>
            <p:nvPr/>
          </p:nvSpPr>
          <p:spPr bwMode="auto">
            <a:xfrm>
              <a:off x="2822156" y="5467965"/>
              <a:ext cx="929819" cy="1810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6577" name="Oval 23">
              <a:extLst>
                <a:ext uri="{FF2B5EF4-FFF2-40B4-BE49-F238E27FC236}">
                  <a16:creationId xmlns:a16="http://schemas.microsoft.com/office/drawing/2014/main" id="{F0064885-D4A6-6041-99ED-594D3CDDB626}"/>
                </a:ext>
              </a:extLst>
            </p:cNvPr>
            <p:cNvSpPr>
              <a:spLocks noChangeArrowheads="1"/>
            </p:cNvSpPr>
            <p:nvPr/>
          </p:nvSpPr>
          <p:spPr bwMode="auto">
            <a:xfrm>
              <a:off x="3043944" y="510364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rPr>
                <a:t>3</a:t>
              </a:r>
            </a:p>
          </p:txBody>
        </p:sp>
        <p:sp>
          <p:nvSpPr>
            <p:cNvPr id="28" name="Rounded Rectangle 27">
              <a:extLst>
                <a:ext uri="{FF2B5EF4-FFF2-40B4-BE49-F238E27FC236}">
                  <a16:creationId xmlns:a16="http://schemas.microsoft.com/office/drawing/2014/main" id="{D420F452-3D97-024D-8CD1-6DCAD5A48CDC}"/>
                </a:ext>
              </a:extLst>
            </p:cNvPr>
            <p:cNvSpPr/>
            <p:nvPr/>
          </p:nvSpPr>
          <p:spPr>
            <a:xfrm>
              <a:off x="3676255" y="4828455"/>
              <a:ext cx="7804368"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Chỉ ra động lực phát triển của lịch sử là do hoạt động thực tiễn của c</a:t>
              </a:r>
              <a:r>
                <a:rPr lang="vi-VN" altLang="vi-VN" sz="2100" b="1">
                  <a:solidFill>
                    <a:srgbClr val="000000"/>
                  </a:solidFill>
                  <a:latin typeface="Times New Roman" panose="02020603050405020304" pitchFamily="18" charset="0"/>
                </a:rPr>
                <a:t>on người</a:t>
              </a:r>
              <a:r>
                <a:rPr lang="en-US" altLang="vi-VN" sz="2100" b="1">
                  <a:solidFill>
                    <a:srgbClr val="000000"/>
                  </a:solidFill>
                  <a:latin typeface="Times New Roman" panose="02020603050405020304" pitchFamily="18" charset="0"/>
                </a:rPr>
                <a:t> </a:t>
              </a:r>
            </a:p>
          </p:txBody>
        </p:sp>
      </p:grpSp>
      <p:grpSp>
        <p:nvGrpSpPr>
          <p:cNvPr id="66563" name="Group 4">
            <a:extLst>
              <a:ext uri="{FF2B5EF4-FFF2-40B4-BE49-F238E27FC236}">
                <a16:creationId xmlns:a16="http://schemas.microsoft.com/office/drawing/2014/main" id="{57A8B550-FD37-7949-A3DE-6373943FA070}"/>
              </a:ext>
            </a:extLst>
          </p:cNvPr>
          <p:cNvGrpSpPr>
            <a:grpSpLocks/>
          </p:cNvGrpSpPr>
          <p:nvPr/>
        </p:nvGrpSpPr>
        <p:grpSpPr bwMode="auto">
          <a:xfrm>
            <a:off x="2116932" y="1015603"/>
            <a:ext cx="6461522" cy="946547"/>
            <a:chOff x="2822156" y="1353547"/>
            <a:chExt cx="8615744" cy="1263316"/>
          </a:xfrm>
        </p:grpSpPr>
        <p:sp>
          <p:nvSpPr>
            <p:cNvPr id="66573" name="Line 10">
              <a:extLst>
                <a:ext uri="{FF2B5EF4-FFF2-40B4-BE49-F238E27FC236}">
                  <a16:creationId xmlns:a16="http://schemas.microsoft.com/office/drawing/2014/main" id="{9464525E-AA7C-4347-97EB-331FE614BE14}"/>
                </a:ext>
              </a:extLst>
            </p:cNvPr>
            <p:cNvSpPr>
              <a:spLocks noChangeShapeType="1"/>
            </p:cNvSpPr>
            <p:nvPr/>
          </p:nvSpPr>
          <p:spPr bwMode="auto">
            <a:xfrm flipV="1">
              <a:off x="2822156" y="1985204"/>
              <a:ext cx="809499" cy="1984"/>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2" name="Rounded Rectangle 1">
              <a:extLst>
                <a:ext uri="{FF2B5EF4-FFF2-40B4-BE49-F238E27FC236}">
                  <a16:creationId xmlns:a16="http://schemas.microsoft.com/office/drawing/2014/main" id="{36738027-F61A-454F-BC5A-721385AD97B2}"/>
                </a:ext>
              </a:extLst>
            </p:cNvPr>
            <p:cNvSpPr/>
            <p:nvPr/>
          </p:nvSpPr>
          <p:spPr>
            <a:xfrm>
              <a:off x="3676269" y="1353547"/>
              <a:ext cx="7761631"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sz="2100" b="1">
                  <a:solidFill>
                    <a:srgbClr val="000000"/>
                  </a:solidFill>
                  <a:latin typeface="Times New Roman" panose="02020603050405020304" pitchFamily="18" charset="0"/>
                </a:rPr>
                <a:t>Trở thành cơ sở phương pháp luận khoa học và cách mạng cho sự phâ tích lịch sử xã hội  </a:t>
              </a:r>
            </a:p>
          </p:txBody>
        </p:sp>
        <p:sp>
          <p:nvSpPr>
            <p:cNvPr id="66575" name="Oval 23">
              <a:extLst>
                <a:ext uri="{FF2B5EF4-FFF2-40B4-BE49-F238E27FC236}">
                  <a16:creationId xmlns:a16="http://schemas.microsoft.com/office/drawing/2014/main" id="{AB4F3A01-2328-6B40-9684-DA1CF20DE357}"/>
                </a:ext>
              </a:extLst>
            </p:cNvPr>
            <p:cNvSpPr>
              <a:spLocks noChangeArrowheads="1"/>
            </p:cNvSpPr>
            <p:nvPr/>
          </p:nvSpPr>
          <p:spPr bwMode="auto">
            <a:xfrm>
              <a:off x="2994970" y="157565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rPr>
                <a:t>1</a:t>
              </a:r>
            </a:p>
          </p:txBody>
        </p:sp>
      </p:grpSp>
      <p:grpSp>
        <p:nvGrpSpPr>
          <p:cNvPr id="66564" name="Group 6">
            <a:extLst>
              <a:ext uri="{FF2B5EF4-FFF2-40B4-BE49-F238E27FC236}">
                <a16:creationId xmlns:a16="http://schemas.microsoft.com/office/drawing/2014/main" id="{6BBEE873-3A66-9B47-B3A4-6EE4CA476969}"/>
              </a:ext>
            </a:extLst>
          </p:cNvPr>
          <p:cNvGrpSpPr>
            <a:grpSpLocks/>
          </p:cNvGrpSpPr>
          <p:nvPr/>
        </p:nvGrpSpPr>
        <p:grpSpPr bwMode="auto">
          <a:xfrm>
            <a:off x="2116932" y="2321719"/>
            <a:ext cx="6518672" cy="947738"/>
            <a:chOff x="2822156" y="3095918"/>
            <a:chExt cx="8692065" cy="1263316"/>
          </a:xfrm>
        </p:grpSpPr>
        <p:sp>
          <p:nvSpPr>
            <p:cNvPr id="66570" name="Line 18">
              <a:extLst>
                <a:ext uri="{FF2B5EF4-FFF2-40B4-BE49-F238E27FC236}">
                  <a16:creationId xmlns:a16="http://schemas.microsoft.com/office/drawing/2014/main" id="{E50C3AA2-E1A6-964E-ACC1-B0F32EA9499F}"/>
                </a:ext>
              </a:extLst>
            </p:cNvPr>
            <p:cNvSpPr>
              <a:spLocks noChangeShapeType="1"/>
            </p:cNvSpPr>
            <p:nvPr/>
          </p:nvSpPr>
          <p:spPr bwMode="auto">
            <a:xfrm>
              <a:off x="2822156" y="3703512"/>
              <a:ext cx="930537"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66571" name="Oval 23">
              <a:extLst>
                <a:ext uri="{FF2B5EF4-FFF2-40B4-BE49-F238E27FC236}">
                  <a16:creationId xmlns:a16="http://schemas.microsoft.com/office/drawing/2014/main" id="{B7BA6523-F4A1-7D4C-9074-889B164F65A5}"/>
                </a:ext>
              </a:extLst>
            </p:cNvPr>
            <p:cNvSpPr>
              <a:spLocks noChangeArrowheads="1"/>
            </p:cNvSpPr>
            <p:nvPr/>
          </p:nvSpPr>
          <p:spPr bwMode="auto">
            <a:xfrm>
              <a:off x="2986486" y="3318030"/>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rPr>
                <a:t>2</a:t>
              </a:r>
            </a:p>
          </p:txBody>
        </p:sp>
        <p:sp>
          <p:nvSpPr>
            <p:cNvPr id="32" name="Rounded Rectangle 31">
              <a:extLst>
                <a:ext uri="{FF2B5EF4-FFF2-40B4-BE49-F238E27FC236}">
                  <a16:creationId xmlns:a16="http://schemas.microsoft.com/office/drawing/2014/main" id="{EE52DF94-6A73-8846-9742-3D00DC6FD1FF}"/>
                </a:ext>
              </a:extLst>
            </p:cNvPr>
            <p:cNvSpPr/>
            <p:nvPr/>
          </p:nvSpPr>
          <p:spPr>
            <a:xfrm>
              <a:off x="3709620" y="3095918"/>
              <a:ext cx="7804601"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Đã giải quyết một cách khoa học về vấn đề phân loại các chế độ xã hội và phân kỳ lịch sử</a:t>
              </a:r>
            </a:p>
          </p:txBody>
        </p:sp>
      </p:grpSp>
      <p:sp>
        <p:nvSpPr>
          <p:cNvPr id="33" name="Rounded Rectangle 32">
            <a:extLst>
              <a:ext uri="{FF2B5EF4-FFF2-40B4-BE49-F238E27FC236}">
                <a16:creationId xmlns:a16="http://schemas.microsoft.com/office/drawing/2014/main" id="{8089312D-E08D-604D-84CC-016071BFD364}"/>
              </a:ext>
            </a:extLst>
          </p:cNvPr>
          <p:cNvSpPr/>
          <p:nvPr/>
        </p:nvSpPr>
        <p:spPr>
          <a:xfrm>
            <a:off x="708422" y="1109663"/>
            <a:ext cx="1408509" cy="3429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b="1" i="1">
                <a:solidFill>
                  <a:srgbClr val="FF0000"/>
                </a:solidFill>
                <a:latin typeface="Times New Roman" panose="02020603050405020304" pitchFamily="18" charset="0"/>
              </a:rPr>
              <a:t>Là một cuộc cách mạng trong toàn bộ quan niệm về lịch sử xã hội </a:t>
            </a:r>
          </a:p>
        </p:txBody>
      </p:sp>
      <p:sp>
        <p:nvSpPr>
          <p:cNvPr id="66566" name="TextBox 16">
            <a:extLst>
              <a:ext uri="{FF2B5EF4-FFF2-40B4-BE49-F238E27FC236}">
                <a16:creationId xmlns:a16="http://schemas.microsoft.com/office/drawing/2014/main" id="{A4EE182E-A37F-C746-965B-04189F1CA5C8}"/>
              </a:ext>
            </a:extLst>
          </p:cNvPr>
          <p:cNvSpPr txBox="1">
            <a:spLocks noChangeArrowheads="1"/>
          </p:cNvSpPr>
          <p:nvPr/>
        </p:nvSpPr>
        <p:spPr bwMode="auto">
          <a:xfrm>
            <a:off x="2308622" y="178594"/>
            <a:ext cx="60852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rPr>
              <a:t>c. Giá trị khoa học bền vững và ý nghĩa cách mạng    </a:t>
            </a:r>
          </a:p>
        </p:txBody>
      </p:sp>
      <p:sp>
        <p:nvSpPr>
          <p:cNvPr id="66567" name="Date Placeholder 2">
            <a:extLst>
              <a:ext uri="{FF2B5EF4-FFF2-40B4-BE49-F238E27FC236}">
                <a16:creationId xmlns:a16="http://schemas.microsoft.com/office/drawing/2014/main" id="{B18BC427-CD4D-4548-9064-681F6FE5ACD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endParaRPr lang="en-US" altLang="vi-VN">
              <a:solidFill>
                <a:srgbClr val="898989"/>
              </a:solidFill>
              <a:latin typeface="Arial" panose="020B0604020202020204" pitchFamily="34" charset="0"/>
            </a:endParaRPr>
          </a:p>
        </p:txBody>
      </p:sp>
      <p:sp>
        <p:nvSpPr>
          <p:cNvPr id="66568" name="Footer Placeholder 3">
            <a:extLst>
              <a:ext uri="{FF2B5EF4-FFF2-40B4-BE49-F238E27FC236}">
                <a16:creationId xmlns:a16="http://schemas.microsoft.com/office/drawing/2014/main" id="{C79CC87D-1EAC-CB43-8093-EF65F4B43AD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endParaRPr lang="en-US" altLang="vi-VN">
              <a:solidFill>
                <a:srgbClr val="898989"/>
              </a:solidFill>
              <a:latin typeface="Arial" panose="020B0604020202020204" pitchFamily="34" charset="0"/>
            </a:endParaRPr>
          </a:p>
        </p:txBody>
      </p:sp>
      <p:sp>
        <p:nvSpPr>
          <p:cNvPr id="66569" name="Slide Number Placeholder 7">
            <a:extLst>
              <a:ext uri="{FF2B5EF4-FFF2-40B4-BE49-F238E27FC236}">
                <a16:creationId xmlns:a16="http://schemas.microsoft.com/office/drawing/2014/main" id="{0D76781E-1279-A64C-B533-A3F8082585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B65E7CF9-EC29-6C48-95D0-81DE276CB062}" type="slidenum">
              <a:rPr lang="en-US" altLang="vi-VN" sz="900">
                <a:solidFill>
                  <a:srgbClr val="898989"/>
                </a:solidFill>
                <a:latin typeface="VNI-Times" pitchFamily="2" charset="0"/>
              </a:rPr>
              <a:pPr>
                <a:spcBef>
                  <a:spcPct val="0"/>
                </a:spcBef>
                <a:buFontTx/>
                <a:buNone/>
              </a:pPr>
              <a:t>32</a:t>
            </a:fld>
            <a:endParaRPr lang="en-US" altLang="vi-VN" sz="900">
              <a:solidFill>
                <a:srgbClr val="898989"/>
              </a:solidFill>
              <a:latin typeface="VNI-Times" pitchFamily="2" charset="0"/>
            </a:endParaRPr>
          </a:p>
        </p:txBody>
      </p:sp>
    </p:spTree>
    <p:extLst>
      <p:ext uri="{BB962C8B-B14F-4D97-AF65-F5344CB8AC3E}">
        <p14:creationId xmlns:p14="http://schemas.microsoft.com/office/powerpoint/2010/main" val="1510158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31"/>
                                        </p:tgtEl>
                                      </p:cBhvr>
                                    </p:cmd>
                                  </p:childTnLst>
                                </p:cTn>
                              </p:par>
                            </p:childTnLst>
                          </p:cTn>
                        </p:par>
                      </p:childTnLst>
                    </p:cTn>
                  </p:par>
                </p:childTnLst>
              </p:cTn>
              <p:nextCondLst>
                <p:cond evt="onClick" delay="0">
                  <p:tgtEl>
                    <p:spTgt spid="31"/>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5">
            <a:extLst>
              <a:ext uri="{FF2B5EF4-FFF2-40B4-BE49-F238E27FC236}">
                <a16:creationId xmlns:a16="http://schemas.microsoft.com/office/drawing/2014/main" id="{24294158-26C5-6A45-9B2C-267A1C375D98}"/>
              </a:ext>
            </a:extLst>
          </p:cNvPr>
          <p:cNvSpPr txBox="1">
            <a:spLocks noChangeArrowheads="1"/>
          </p:cNvSpPr>
          <p:nvPr/>
        </p:nvSpPr>
        <p:spPr bwMode="auto">
          <a:xfrm>
            <a:off x="2400300" y="400050"/>
            <a:ext cx="60852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rPr>
              <a:t>c. Giá trị khoa học bền vững và ý nghĩa cách mạng    </a:t>
            </a:r>
          </a:p>
        </p:txBody>
      </p:sp>
      <p:sp>
        <p:nvSpPr>
          <p:cNvPr id="67586" name="TextBox 6">
            <a:extLst>
              <a:ext uri="{FF2B5EF4-FFF2-40B4-BE49-F238E27FC236}">
                <a16:creationId xmlns:a16="http://schemas.microsoft.com/office/drawing/2014/main" id="{8DE708E4-E997-3444-9266-8FC167ABACCE}"/>
              </a:ext>
            </a:extLst>
          </p:cNvPr>
          <p:cNvSpPr txBox="1">
            <a:spLocks noChangeArrowheads="1"/>
          </p:cNvSpPr>
          <p:nvPr/>
        </p:nvSpPr>
        <p:spPr bwMode="auto">
          <a:xfrm>
            <a:off x="1943101" y="1035844"/>
            <a:ext cx="58233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rPr>
              <a:t>- Đối với Việt Nam     </a:t>
            </a:r>
          </a:p>
        </p:txBody>
      </p:sp>
      <p:graphicFrame>
        <p:nvGraphicFramePr>
          <p:cNvPr id="8" name="Diagram 7">
            <a:extLst>
              <a:ext uri="{FF2B5EF4-FFF2-40B4-BE49-F238E27FC236}">
                <a16:creationId xmlns:a16="http://schemas.microsoft.com/office/drawing/2014/main" id="{15714EC5-1E96-844E-BA50-3BF8649833EC}"/>
              </a:ext>
            </a:extLst>
          </p:cNvPr>
          <p:cNvGraphicFramePr/>
          <p:nvPr>
            <p:extLst>
              <p:ext uri="{D42A27DB-BD31-4B8C-83A1-F6EECF244321}">
                <p14:modId xmlns:p14="http://schemas.microsoft.com/office/powerpoint/2010/main" val="156463372"/>
              </p:ext>
            </p:extLst>
          </p:nvPr>
        </p:nvGraphicFramePr>
        <p:xfrm>
          <a:off x="457201" y="1428750"/>
          <a:ext cx="8458199" cy="3297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588" name="Date Placeholder 1">
            <a:extLst>
              <a:ext uri="{FF2B5EF4-FFF2-40B4-BE49-F238E27FC236}">
                <a16:creationId xmlns:a16="http://schemas.microsoft.com/office/drawing/2014/main" id="{3F2C8751-6FC3-AC46-A0BB-A22E62A3ED7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20/08/2020</a:t>
            </a:r>
            <a:endParaRPr lang="en-US" altLang="vi-VN">
              <a:solidFill>
                <a:srgbClr val="898989"/>
              </a:solidFill>
              <a:latin typeface="Arial" panose="020B0604020202020204" pitchFamily="34" charset="0"/>
            </a:endParaRPr>
          </a:p>
        </p:txBody>
      </p:sp>
      <p:sp>
        <p:nvSpPr>
          <p:cNvPr id="67589" name="Footer Placeholder 2">
            <a:extLst>
              <a:ext uri="{FF2B5EF4-FFF2-40B4-BE49-F238E27FC236}">
                <a16:creationId xmlns:a16="http://schemas.microsoft.com/office/drawing/2014/main" id="{4E60BE12-0C4B-C745-A8EB-3E1721B06DB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310010 - Chương 3: Chủ nghĩa duy vật lịch sử</a:t>
            </a:r>
            <a:endParaRPr lang="en-US" altLang="vi-VN">
              <a:solidFill>
                <a:srgbClr val="898989"/>
              </a:solidFill>
              <a:latin typeface="Arial" panose="020B0604020202020204" pitchFamily="34" charset="0"/>
            </a:endParaRPr>
          </a:p>
        </p:txBody>
      </p:sp>
      <p:sp>
        <p:nvSpPr>
          <p:cNvPr id="67590" name="Slide Number Placeholder 3">
            <a:extLst>
              <a:ext uri="{FF2B5EF4-FFF2-40B4-BE49-F238E27FC236}">
                <a16:creationId xmlns:a16="http://schemas.microsoft.com/office/drawing/2014/main" id="{73BEC6CC-5A99-6C4E-A2F0-38986D43FA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Calibri" panose="020F0502020204030204" pitchFamily="34" charset="0"/>
              </a:defRPr>
            </a:lvl1pPr>
            <a:lvl2pPr marL="557213" indent="-214313">
              <a:spcBef>
                <a:spcPct val="20000"/>
              </a:spcBef>
              <a:buFont typeface="Arial" panose="020B0604020202020204" pitchFamily="34" charset="0"/>
              <a:buChar char="–"/>
              <a:defRPr sz="2100">
                <a:solidFill>
                  <a:schemeClr val="tx1"/>
                </a:solidFill>
                <a:latin typeface="Calibri" panose="020F0502020204030204" pitchFamily="34" charset="0"/>
              </a:defRPr>
            </a:lvl2pPr>
            <a:lvl3pPr marL="857250" indent="-171450">
              <a:spcBef>
                <a:spcPct val="20000"/>
              </a:spcBef>
              <a:buFont typeface="Arial" panose="020B0604020202020204" pitchFamily="34" charset="0"/>
              <a:buChar char="•"/>
              <a:defRPr sz="1800">
                <a:solidFill>
                  <a:schemeClr val="tx1"/>
                </a:solidFill>
                <a:latin typeface="Calibri" panose="020F0502020204030204" pitchFamily="34" charset="0"/>
              </a:defRPr>
            </a:lvl3pPr>
            <a:lvl4pPr marL="1200150" indent="-171450">
              <a:spcBef>
                <a:spcPct val="20000"/>
              </a:spcBef>
              <a:buFont typeface="Arial" panose="020B0604020202020204" pitchFamily="34" charset="0"/>
              <a:buChar char="–"/>
              <a:defRPr sz="1500">
                <a:solidFill>
                  <a:schemeClr val="tx1"/>
                </a:solidFill>
                <a:latin typeface="Calibri" panose="020F0502020204030204" pitchFamily="34" charset="0"/>
              </a:defRPr>
            </a:lvl4pPr>
            <a:lvl5pPr marL="1543050" indent="-171450">
              <a:spcBef>
                <a:spcPct val="20000"/>
              </a:spcBef>
              <a:buFont typeface="Arial" panose="020B0604020202020204" pitchFamily="34" charset="0"/>
              <a:buChar char="»"/>
              <a:defRPr sz="1500">
                <a:solidFill>
                  <a:schemeClr val="tx1"/>
                </a:solidFill>
                <a:latin typeface="Calibri" panose="020F0502020204030204" pitchFamily="34" charset="0"/>
              </a:defRPr>
            </a:lvl5pPr>
            <a:lvl6pPr marL="18859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6pPr>
            <a:lvl7pPr marL="22288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7pPr>
            <a:lvl8pPr marL="25717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8pPr>
            <a:lvl9pPr marL="2914650" indent="-17145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defRPr>
            </a:lvl9pPr>
          </a:lstStyle>
          <a:p>
            <a:pPr>
              <a:spcBef>
                <a:spcPct val="0"/>
              </a:spcBef>
              <a:buFontTx/>
              <a:buNone/>
            </a:pPr>
            <a:fld id="{08F4F375-5AFC-6345-BAE7-E3DE60A8392F}" type="slidenum">
              <a:rPr lang="en-US" altLang="vi-VN" sz="900">
                <a:solidFill>
                  <a:srgbClr val="898989"/>
                </a:solidFill>
                <a:latin typeface="VNI-Times" pitchFamily="2" charset="0"/>
              </a:rPr>
              <a:pPr>
                <a:spcBef>
                  <a:spcPct val="0"/>
                </a:spcBef>
                <a:buFontTx/>
                <a:buNone/>
              </a:pPr>
              <a:t>33</a:t>
            </a:fld>
            <a:endParaRPr lang="en-US" altLang="vi-VN" sz="900">
              <a:solidFill>
                <a:srgbClr val="898989"/>
              </a:solidFill>
              <a:latin typeface="VNI-Times" pitchFamily="2" charset="0"/>
            </a:endParaRPr>
          </a:p>
        </p:txBody>
      </p:sp>
    </p:spTree>
    <p:extLst>
      <p:ext uri="{BB962C8B-B14F-4D97-AF65-F5344CB8AC3E}">
        <p14:creationId xmlns:p14="http://schemas.microsoft.com/office/powerpoint/2010/main" val="254043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91F38308-21AA-AC44-B9CF-EA33DF547B52}"/>
              </a:ext>
            </a:extLst>
          </p:cNvPr>
          <p:cNvSpPr>
            <a:spLocks noGrp="1"/>
          </p:cNvSpPr>
          <p:nvPr>
            <p:ph type="title"/>
          </p:nvPr>
        </p:nvSpPr>
        <p:spPr>
          <a:xfrm>
            <a:off x="628650" y="273844"/>
            <a:ext cx="7886700" cy="441722"/>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 GIAI CẤP VÀ DÂN TỘC</a:t>
            </a:r>
          </a:p>
        </p:txBody>
      </p:sp>
      <p:grpSp>
        <p:nvGrpSpPr>
          <p:cNvPr id="68610" name="Group 1">
            <a:extLst>
              <a:ext uri="{FF2B5EF4-FFF2-40B4-BE49-F238E27FC236}">
                <a16:creationId xmlns:a16="http://schemas.microsoft.com/office/drawing/2014/main" id="{80523950-66BF-B64D-B885-79606DAC2483}"/>
              </a:ext>
            </a:extLst>
          </p:cNvPr>
          <p:cNvGrpSpPr>
            <a:grpSpLocks/>
          </p:cNvGrpSpPr>
          <p:nvPr/>
        </p:nvGrpSpPr>
        <p:grpSpPr bwMode="auto">
          <a:xfrm>
            <a:off x="1432322" y="1439466"/>
            <a:ext cx="6761559" cy="1395413"/>
            <a:chOff x="755650" y="1989138"/>
            <a:chExt cx="7777163" cy="1860550"/>
          </a:xfrm>
        </p:grpSpPr>
        <p:sp>
          <p:nvSpPr>
            <p:cNvPr id="8" name="Freeform: Shape 9">
              <a:extLst>
                <a:ext uri="{FF2B5EF4-FFF2-40B4-BE49-F238E27FC236}">
                  <a16:creationId xmlns:a16="http://schemas.microsoft.com/office/drawing/2014/main" id="{FC7D3344-FFA5-6942-847A-1A725DAF612A}"/>
                </a:ext>
              </a:extLst>
            </p:cNvPr>
            <p:cNvSpPr/>
            <p:nvPr/>
          </p:nvSpPr>
          <p:spPr bwMode="auto">
            <a:xfrm>
              <a:off x="755650" y="1989138"/>
              <a:ext cx="7777163"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Vấn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đề</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cấp</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đấu</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tranh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cấp</a:t>
              </a:r>
              <a:endParaRPr lang="en-US" sz="2400" b="1" dirty="0">
                <a:solidFill>
                  <a:srgbClr val="000000"/>
                </a:solidFill>
              </a:endParaRPr>
            </a:p>
          </p:txBody>
        </p:sp>
        <p:sp>
          <p:nvSpPr>
            <p:cNvPr id="9" name="Straight Connector 8">
              <a:extLst>
                <a:ext uri="{FF2B5EF4-FFF2-40B4-BE49-F238E27FC236}">
                  <a16:creationId xmlns:a16="http://schemas.microsoft.com/office/drawing/2014/main" id="{46081519-246B-8745-9A2B-57D7C6267ADB}"/>
                </a:ext>
              </a:extLst>
            </p:cNvPr>
            <p:cNvSpPr/>
            <p:nvPr/>
          </p:nvSpPr>
          <p:spPr bwMode="auto">
            <a:xfrm>
              <a:off x="951482" y="3021013"/>
              <a:ext cx="7388237"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68611" name="Group 5">
            <a:extLst>
              <a:ext uri="{FF2B5EF4-FFF2-40B4-BE49-F238E27FC236}">
                <a16:creationId xmlns:a16="http://schemas.microsoft.com/office/drawing/2014/main" id="{4CBBB959-6017-9E4D-8B71-8FE1906B6BE5}"/>
              </a:ext>
            </a:extLst>
          </p:cNvPr>
          <p:cNvGrpSpPr>
            <a:grpSpLocks/>
          </p:cNvGrpSpPr>
          <p:nvPr/>
        </p:nvGrpSpPr>
        <p:grpSpPr bwMode="auto">
          <a:xfrm>
            <a:off x="1432322" y="2834878"/>
            <a:ext cx="6761559" cy="1185863"/>
            <a:chOff x="807656" y="3183298"/>
            <a:chExt cx="7777163" cy="1581150"/>
          </a:xfrm>
        </p:grpSpPr>
        <p:sp>
          <p:nvSpPr>
            <p:cNvPr id="10" name="Freeform: Shape 11">
              <a:extLst>
                <a:ext uri="{FF2B5EF4-FFF2-40B4-BE49-F238E27FC236}">
                  <a16:creationId xmlns:a16="http://schemas.microsoft.com/office/drawing/2014/main" id="{2BA0D805-0CB5-0445-8644-060E7285CBF1}"/>
                </a:ext>
              </a:extLst>
            </p:cNvPr>
            <p:cNvSpPr/>
            <p:nvPr/>
          </p:nvSpPr>
          <p:spPr bwMode="auto">
            <a:xfrm>
              <a:off x="807656" y="3183298"/>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Dân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tộc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quan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hệ</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cấp</a:t>
              </a:r>
              <a:r>
                <a:rPr lang="en-US" sz="2400" b="1" dirty="0">
                  <a:solidFill>
                    <a:srgbClr val="000000"/>
                  </a:solidFill>
                  <a:latin typeface="Times New Roman" pitchFamily="18" charset="0"/>
                  <a:ea typeface="Tahoma" pitchFamily="34" charset="0"/>
                  <a:cs typeface="Times New Roman" pitchFamily="18" charset="0"/>
                </a:rPr>
                <a:t> – </a:t>
              </a:r>
              <a:r>
                <a:rPr lang="en-US" sz="2400" b="1" dirty="0" err="1">
                  <a:solidFill>
                    <a:srgbClr val="000000"/>
                  </a:solidFill>
                  <a:latin typeface="Times New Roman" pitchFamily="18" charset="0"/>
                  <a:ea typeface="Tahoma" pitchFamily="34" charset="0"/>
                  <a:cs typeface="Times New Roman" pitchFamily="18" charset="0"/>
                </a:rPr>
                <a:t>dân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tộc</a:t>
              </a:r>
              <a:r>
                <a:rPr lang="en-US" sz="2400" b="1" dirty="0">
                  <a:solidFill>
                    <a:srgbClr val="000000"/>
                  </a:solidFill>
                  <a:latin typeface="Times New Roman" pitchFamily="18" charset="0"/>
                  <a:ea typeface="Tahoma" pitchFamily="34" charset="0"/>
                  <a:cs typeface="Times New Roman" pitchFamily="18" charset="0"/>
                </a:rPr>
                <a:t> – </a:t>
              </a:r>
              <a:r>
                <a:rPr lang="en-US" sz="2400" b="1" dirty="0" err="1">
                  <a:solidFill>
                    <a:srgbClr val="000000"/>
                  </a:solidFill>
                  <a:latin typeface="Times New Roman" pitchFamily="18" charset="0"/>
                  <a:ea typeface="Tahoma" pitchFamily="34" charset="0"/>
                  <a:cs typeface="Times New Roman" pitchFamily="18" charset="0"/>
                </a:rPr>
                <a:t>nhân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loại</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1E5265E1-6ED5-EE43-8038-B6C4FA581039}"/>
                </a:ext>
              </a:extLst>
            </p:cNvPr>
            <p:cNvSpPr/>
            <p:nvPr/>
          </p:nvSpPr>
          <p:spPr bwMode="auto">
            <a:xfrm>
              <a:off x="1000749" y="4316773"/>
              <a:ext cx="7390976"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68612" name="Date Placeholder 1">
            <a:extLst>
              <a:ext uri="{FF2B5EF4-FFF2-40B4-BE49-F238E27FC236}">
                <a16:creationId xmlns:a16="http://schemas.microsoft.com/office/drawing/2014/main" id="{ADB978A7-F2D3-984E-B4F1-FA70D804D12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6C9BC19-E0A6-3746-8AEB-BFB5BACFFA73}"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68613" name="Footer Placeholder 2">
            <a:extLst>
              <a:ext uri="{FF2B5EF4-FFF2-40B4-BE49-F238E27FC236}">
                <a16:creationId xmlns:a16="http://schemas.microsoft.com/office/drawing/2014/main" id="{2A4A2308-81F8-D149-9C23-2527280574C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68614" name="Slide Number Placeholder 3">
            <a:extLst>
              <a:ext uri="{FF2B5EF4-FFF2-40B4-BE49-F238E27FC236}">
                <a16:creationId xmlns:a16="http://schemas.microsoft.com/office/drawing/2014/main" id="{02134168-6B4B-2A47-9986-D25AE23A0A8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A962FEC-2116-7E41-B1A5-9069649F3F22}" type="slidenum">
              <a:rPr lang="en-US" altLang="vi-VN" smtClean="0">
                <a:solidFill>
                  <a:srgbClr val="898989"/>
                </a:solidFill>
                <a:latin typeface="Arial" panose="020B0604020202020204" pitchFamily="34" charset="0"/>
              </a:rPr>
              <a:pPr/>
              <a:t>34</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521171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E6F3F12-7D31-1C49-90CF-7C07BAD125D4}"/>
              </a:ext>
            </a:extLst>
          </p:cNvPr>
          <p:cNvGraphicFramePr/>
          <p:nvPr/>
        </p:nvGraphicFramePr>
        <p:xfrm>
          <a:off x="841782" y="1314450"/>
          <a:ext cx="7464018" cy="3557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9634" name="TextBox 4">
            <a:extLst>
              <a:ext uri="{FF2B5EF4-FFF2-40B4-BE49-F238E27FC236}">
                <a16:creationId xmlns:a16="http://schemas.microsoft.com/office/drawing/2014/main" id="{01862A73-FAC9-B84E-AA4C-B884280B19BA}"/>
              </a:ext>
            </a:extLst>
          </p:cNvPr>
          <p:cNvSpPr txBox="1">
            <a:spLocks noChangeArrowheads="1"/>
          </p:cNvSpPr>
          <p:nvPr/>
        </p:nvSpPr>
        <p:spPr bwMode="auto">
          <a:xfrm>
            <a:off x="2018110" y="239316"/>
            <a:ext cx="608528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1. Vấn đề giai cấp và đấu tranh giai cấp    </a:t>
            </a:r>
          </a:p>
        </p:txBody>
      </p:sp>
      <p:sp>
        <p:nvSpPr>
          <p:cNvPr id="69635" name="Date Placeholder 2">
            <a:extLst>
              <a:ext uri="{FF2B5EF4-FFF2-40B4-BE49-F238E27FC236}">
                <a16:creationId xmlns:a16="http://schemas.microsoft.com/office/drawing/2014/main" id="{0FBAA89A-F5E2-2B47-9455-31D8E031D76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D9607E7-4BF7-034A-9E02-3B1018657387}"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69636" name="Footer Placeholder 8">
            <a:extLst>
              <a:ext uri="{FF2B5EF4-FFF2-40B4-BE49-F238E27FC236}">
                <a16:creationId xmlns:a16="http://schemas.microsoft.com/office/drawing/2014/main" id="{3D39B193-37CB-6549-96C1-07C6F59AEA8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69637" name="Slide Number Placeholder 9">
            <a:extLst>
              <a:ext uri="{FF2B5EF4-FFF2-40B4-BE49-F238E27FC236}">
                <a16:creationId xmlns:a16="http://schemas.microsoft.com/office/drawing/2014/main" id="{98119552-2EED-AC44-82D4-94108565BE5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58AD307-0FD0-C848-BD0E-529BC12337B5}" type="slidenum">
              <a:rPr lang="en-US" altLang="vi-VN" smtClean="0">
                <a:solidFill>
                  <a:srgbClr val="898989"/>
                </a:solidFill>
                <a:latin typeface="Arial" panose="020B0604020202020204" pitchFamily="34" charset="0"/>
              </a:rPr>
              <a:pPr/>
              <a:t>35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2667887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4">
            <a:extLst>
              <a:ext uri="{FF2B5EF4-FFF2-40B4-BE49-F238E27FC236}">
                <a16:creationId xmlns:a16="http://schemas.microsoft.com/office/drawing/2014/main" id="{B09BDFDF-432C-1649-88D0-8B9468DB02A8}"/>
              </a:ext>
            </a:extLst>
          </p:cNvPr>
          <p:cNvSpPr txBox="1">
            <a:spLocks noChangeArrowheads="1"/>
          </p:cNvSpPr>
          <p:nvPr/>
        </p:nvSpPr>
        <p:spPr bwMode="auto">
          <a:xfrm>
            <a:off x="1576388" y="221456"/>
            <a:ext cx="60852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1. Vấn đề giai cấp và đấu tranh giai cấp    </a:t>
            </a:r>
          </a:p>
        </p:txBody>
      </p:sp>
      <p:sp>
        <p:nvSpPr>
          <p:cNvPr id="70658" name="TextBox 5">
            <a:extLst>
              <a:ext uri="{FF2B5EF4-FFF2-40B4-BE49-F238E27FC236}">
                <a16:creationId xmlns:a16="http://schemas.microsoft.com/office/drawing/2014/main" id="{00EF6C73-1382-134D-8DC6-8D626A91FC60}"/>
              </a:ext>
            </a:extLst>
          </p:cNvPr>
          <p:cNvSpPr txBox="1">
            <a:spLocks noChangeArrowheads="1"/>
          </p:cNvSpPr>
          <p:nvPr/>
        </p:nvSpPr>
        <p:spPr bwMode="auto">
          <a:xfrm>
            <a:off x="279797" y="745331"/>
            <a:ext cx="582334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Giai cấp     </a:t>
            </a:r>
          </a:p>
        </p:txBody>
      </p:sp>
      <p:sp>
        <p:nvSpPr>
          <p:cNvPr id="7" name="Oval 8">
            <a:extLst>
              <a:ext uri="{FF2B5EF4-FFF2-40B4-BE49-F238E27FC236}">
                <a16:creationId xmlns:a16="http://schemas.microsoft.com/office/drawing/2014/main" id="{3CB3A793-3916-644E-966D-45E02C912430}"/>
              </a:ext>
            </a:extLst>
          </p:cNvPr>
          <p:cNvSpPr>
            <a:spLocks noChangeArrowheads="1"/>
          </p:cNvSpPr>
          <p:nvPr/>
        </p:nvSpPr>
        <p:spPr bwMode="auto">
          <a:xfrm>
            <a:off x="5762625" y="767954"/>
            <a:ext cx="2857500" cy="713184"/>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r>
              <a:rPr lang="vi-VN"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TẬP Đ</a:t>
            </a:r>
            <a:r>
              <a:rPr lang="en-US"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OÀN </a:t>
            </a:r>
            <a:r>
              <a:rPr lang="vi-VN"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THỐNG TRỊ</a:t>
            </a:r>
            <a:endParaRPr lang="en-US"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endParaRPr>
          </a:p>
        </p:txBody>
      </p:sp>
      <p:sp>
        <p:nvSpPr>
          <p:cNvPr id="9" name="Oval 3">
            <a:extLst>
              <a:ext uri="{FF2B5EF4-FFF2-40B4-BE49-F238E27FC236}">
                <a16:creationId xmlns:a16="http://schemas.microsoft.com/office/drawing/2014/main" id="{BA42D6EA-DA21-AE48-9E59-338F65C20F11}"/>
              </a:ext>
            </a:extLst>
          </p:cNvPr>
          <p:cNvSpPr>
            <a:spLocks noChangeArrowheads="1"/>
          </p:cNvSpPr>
          <p:nvPr/>
        </p:nvSpPr>
        <p:spPr bwMode="auto">
          <a:xfrm>
            <a:off x="3792141" y="3292079"/>
            <a:ext cx="2800350" cy="1178719"/>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en-US" sz="210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GIAI CẤP</a:t>
            </a:r>
            <a:r>
              <a:rPr lang="vi-VN" altLang="en-US" sz="210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p>
          <a:p>
            <a:pPr algn="ctr">
              <a:spcBef>
                <a:spcPct val="0"/>
              </a:spcBef>
              <a:buFontTx/>
              <a:buNone/>
            </a:pPr>
            <a:r>
              <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Những t</a:t>
            </a:r>
            <a:r>
              <a:rPr lang="vi-VN"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ập đ</a:t>
            </a:r>
            <a:r>
              <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oàn</a:t>
            </a:r>
            <a:r>
              <a:rPr lang="vi-VN"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người</a:t>
            </a:r>
            <a:r>
              <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p>
          <a:p>
            <a:pPr algn="ctr">
              <a:spcBef>
                <a:spcPct val="0"/>
              </a:spcBef>
              <a:buFontTx/>
              <a:buNone/>
            </a:pPr>
            <a:r>
              <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to lớn k</a:t>
            </a:r>
            <a:r>
              <a:rPr lang="vi-VN"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hác nhau</a:t>
            </a:r>
            <a:r>
              <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v</a:t>
            </a:r>
            <a:r>
              <a:rPr lang="vi-VN"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ề:</a:t>
            </a:r>
            <a:endParaRPr lang="en-US" altLang="en-US" sz="1950" b="1">
              <a:solidFill>
                <a:schemeClr val="tx2"/>
              </a:solidFill>
              <a:latin typeface="Times New Roman" panose="02020603050405020304" pitchFamily="18" charset="0"/>
              <a:ea typeface="DotumChe" panose="020B0609000101010101" pitchFamily="49" charset="-127"/>
              <a:cs typeface="Times New Roman" panose="02020603050405020304" pitchFamily="18" charset="0"/>
            </a:endParaRPr>
          </a:p>
        </p:txBody>
      </p:sp>
      <p:sp>
        <p:nvSpPr>
          <p:cNvPr id="10" name="Rectangle 4">
            <a:extLst>
              <a:ext uri="{FF2B5EF4-FFF2-40B4-BE49-F238E27FC236}">
                <a16:creationId xmlns:a16="http://schemas.microsoft.com/office/drawing/2014/main" id="{25D272EC-2A12-F848-80B7-889D7C6C671F}"/>
              </a:ext>
            </a:extLst>
          </p:cNvPr>
          <p:cNvSpPr>
            <a:spLocks noChangeArrowheads="1"/>
          </p:cNvSpPr>
          <p:nvPr/>
        </p:nvSpPr>
        <p:spPr bwMode="auto">
          <a:xfrm>
            <a:off x="1446610" y="1699022"/>
            <a:ext cx="7173515" cy="47148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vi-VN" altLang="en-US" sz="1800" b="1">
                <a:solidFill>
                  <a:srgbClr val="FFFFFF"/>
                </a:solidFill>
                <a:latin typeface="Times New Roman" panose="02020603050405020304" pitchFamily="18" charset="0"/>
                <a:ea typeface="DotumChe" panose="020B0609000101010101" pitchFamily="49" charset="-127"/>
                <a:cs typeface="Times New Roman" panose="02020603050405020304" pitchFamily="18" charset="0"/>
              </a:rPr>
              <a:t>ĐỊA VỊ TRONG MỘT HỆ THỐNG SẢN XUẤT XÃ HỘI NHẤT ĐỊNH</a:t>
            </a:r>
            <a:endParaRPr lang="en-US" altLang="en-US" sz="1800" b="1">
              <a:solidFill>
                <a:srgbClr val="FFFFFF"/>
              </a:solidFill>
              <a:latin typeface="Times New Roman" panose="02020603050405020304" pitchFamily="18" charset="0"/>
              <a:ea typeface="DotumChe" panose="020B0609000101010101" pitchFamily="49" charset="-127"/>
              <a:cs typeface="Times New Roman" panose="02020603050405020304" pitchFamily="18" charset="0"/>
            </a:endParaRPr>
          </a:p>
        </p:txBody>
      </p:sp>
      <p:sp>
        <p:nvSpPr>
          <p:cNvPr id="11" name="Rectangle 5">
            <a:extLst>
              <a:ext uri="{FF2B5EF4-FFF2-40B4-BE49-F238E27FC236}">
                <a16:creationId xmlns:a16="http://schemas.microsoft.com/office/drawing/2014/main" id="{F06C4295-94D2-7C47-93E6-CA8960D87DBD}"/>
              </a:ext>
            </a:extLst>
          </p:cNvPr>
          <p:cNvSpPr>
            <a:spLocks noChangeArrowheads="1"/>
          </p:cNvSpPr>
          <p:nvPr/>
        </p:nvSpPr>
        <p:spPr bwMode="auto">
          <a:xfrm>
            <a:off x="4002881" y="2395538"/>
            <a:ext cx="2400300" cy="708422"/>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Quan hệ của họ </a:t>
            </a:r>
          </a:p>
          <a:p>
            <a:pPr algn="ctr">
              <a:spcBef>
                <a:spcPct val="0"/>
              </a:spcBef>
              <a:buFontTx/>
              <a:buNone/>
            </a:pPr>
            <a:r>
              <a:rPr lang="en-US" altLang="en-US" sz="2100" b="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đối với TLSX</a:t>
            </a:r>
            <a:endParaRPr lang="vi-VN" altLang="en-US" sz="2100" b="1">
              <a:solidFill>
                <a:schemeClr val="tx2"/>
              </a:solidFill>
              <a:latin typeface="Times New Roman" panose="02020603050405020304" pitchFamily="18" charset="0"/>
              <a:ea typeface="DotumChe" panose="020B0609000101010101" pitchFamily="49" charset="-127"/>
              <a:cs typeface="Times New Roman" panose="02020603050405020304" pitchFamily="18" charset="0"/>
            </a:endParaRPr>
          </a:p>
        </p:txBody>
      </p:sp>
      <p:sp>
        <p:nvSpPr>
          <p:cNvPr id="12" name="Rectangle 6">
            <a:extLst>
              <a:ext uri="{FF2B5EF4-FFF2-40B4-BE49-F238E27FC236}">
                <a16:creationId xmlns:a16="http://schemas.microsoft.com/office/drawing/2014/main" id="{5A3B9674-177E-1A41-B84A-6D01E313FD10}"/>
              </a:ext>
            </a:extLst>
          </p:cNvPr>
          <p:cNvSpPr>
            <a:spLocks noChangeArrowheads="1"/>
          </p:cNvSpPr>
          <p:nvPr/>
        </p:nvSpPr>
        <p:spPr bwMode="auto">
          <a:xfrm>
            <a:off x="6536531" y="3000376"/>
            <a:ext cx="2400300" cy="707231"/>
          </a:xfrm>
          <a:prstGeom prst="rect">
            <a:avLst/>
          </a:prstGeom>
          <a:solidFill>
            <a:schemeClr val="accent6">
              <a:lumMod val="60000"/>
              <a:lumOff val="4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Vai</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trò</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của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họ</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trong</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p>
          <a:p>
            <a:pPr algn="ctr">
              <a:spcBef>
                <a:spcPct val="0"/>
              </a:spcBef>
              <a:buFontTx/>
              <a:buNone/>
              <a:defRPr/>
            </a:pP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tổ</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chức</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lao</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động</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XH</a:t>
            </a:r>
            <a:endParaRPr lang="vi-VN"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endParaRPr>
          </a:p>
        </p:txBody>
      </p:sp>
      <p:sp>
        <p:nvSpPr>
          <p:cNvPr id="13" name="Rectangle 7">
            <a:extLst>
              <a:ext uri="{FF2B5EF4-FFF2-40B4-BE49-F238E27FC236}">
                <a16:creationId xmlns:a16="http://schemas.microsoft.com/office/drawing/2014/main" id="{18696915-5A91-EF4D-9021-8B035F27961F}"/>
              </a:ext>
            </a:extLst>
          </p:cNvPr>
          <p:cNvSpPr>
            <a:spLocks noChangeArrowheads="1"/>
          </p:cNvSpPr>
          <p:nvPr/>
        </p:nvSpPr>
        <p:spPr bwMode="auto">
          <a:xfrm>
            <a:off x="1440656" y="3014663"/>
            <a:ext cx="2400300" cy="707231"/>
          </a:xfrm>
          <a:prstGeom prst="rect">
            <a:avLst/>
          </a:prstGeom>
          <a:solidFill>
            <a:schemeClr val="accent6">
              <a:lumMod val="60000"/>
              <a:lumOff val="4000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Cách</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thức</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phân</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phối</a:t>
            </a:r>
            <a:endPar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endParaRPr>
          </a:p>
          <a:p>
            <a:pPr algn="ctr">
              <a:spcBef>
                <a:spcPct val="0"/>
              </a:spcBef>
              <a:buFontTx/>
              <a:buNone/>
              <a:defRPr/>
            </a:pP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làm</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a:t>
            </a:r>
            <a:r>
              <a:rPr lang="en-US" altLang="en-US" sz="1800" b="1" dirty="0" err="1">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ra</a:t>
            </a:r>
            <a:r>
              <a:rPr lang="en-US" altLang="en-US" sz="1800" b="1" dirty="0">
                <a:solidFill>
                  <a:schemeClr val="tx2"/>
                </a:solidFill>
                <a:latin typeface="Times New Roman" panose="02020603050405020304" pitchFamily="18" charset="0"/>
                <a:ea typeface="DotumChe" panose="020B0609000101010101" pitchFamily="49" charset="-127"/>
                <a:cs typeface="Times New Roman" panose="02020603050405020304" pitchFamily="18" charset="0"/>
              </a:rPr>
              <a:t> SP</a:t>
            </a:r>
          </a:p>
        </p:txBody>
      </p:sp>
      <p:sp>
        <p:nvSpPr>
          <p:cNvPr id="14" name="Line 10">
            <a:extLst>
              <a:ext uri="{FF2B5EF4-FFF2-40B4-BE49-F238E27FC236}">
                <a16:creationId xmlns:a16="http://schemas.microsoft.com/office/drawing/2014/main" id="{72C6B1E9-409B-974F-B941-08370EDD038B}"/>
              </a:ext>
            </a:extLst>
          </p:cNvPr>
          <p:cNvSpPr>
            <a:spLocks noChangeShapeType="1"/>
          </p:cNvSpPr>
          <p:nvPr/>
        </p:nvSpPr>
        <p:spPr bwMode="auto">
          <a:xfrm flipV="1">
            <a:off x="5203031" y="2159794"/>
            <a:ext cx="0" cy="28336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5" name="Line 11">
            <a:extLst>
              <a:ext uri="{FF2B5EF4-FFF2-40B4-BE49-F238E27FC236}">
                <a16:creationId xmlns:a16="http://schemas.microsoft.com/office/drawing/2014/main" id="{E5F94F80-01BB-2E4B-B9BA-383ECC4C97D0}"/>
              </a:ext>
            </a:extLst>
          </p:cNvPr>
          <p:cNvSpPr>
            <a:spLocks noChangeShapeType="1"/>
          </p:cNvSpPr>
          <p:nvPr/>
        </p:nvSpPr>
        <p:spPr bwMode="auto">
          <a:xfrm flipV="1">
            <a:off x="5203031" y="3084910"/>
            <a:ext cx="0" cy="37742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6" name="Line 12">
            <a:extLst>
              <a:ext uri="{FF2B5EF4-FFF2-40B4-BE49-F238E27FC236}">
                <a16:creationId xmlns:a16="http://schemas.microsoft.com/office/drawing/2014/main" id="{421EBB66-1E95-D74D-89D2-853162F9DBD0}"/>
              </a:ext>
            </a:extLst>
          </p:cNvPr>
          <p:cNvSpPr>
            <a:spLocks noChangeShapeType="1"/>
          </p:cNvSpPr>
          <p:nvPr/>
        </p:nvSpPr>
        <p:spPr bwMode="auto">
          <a:xfrm flipV="1">
            <a:off x="7594997" y="2156223"/>
            <a:ext cx="8334" cy="8072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7" name="Line 13">
            <a:extLst>
              <a:ext uri="{FF2B5EF4-FFF2-40B4-BE49-F238E27FC236}">
                <a16:creationId xmlns:a16="http://schemas.microsoft.com/office/drawing/2014/main" id="{B670F2E0-831F-6B4F-811F-158F4B2AB91F}"/>
              </a:ext>
            </a:extLst>
          </p:cNvPr>
          <p:cNvSpPr>
            <a:spLocks noChangeShapeType="1"/>
          </p:cNvSpPr>
          <p:nvPr/>
        </p:nvSpPr>
        <p:spPr bwMode="auto">
          <a:xfrm flipV="1">
            <a:off x="2733676" y="2159794"/>
            <a:ext cx="11906" cy="84058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9" name="Line 15">
            <a:extLst>
              <a:ext uri="{FF2B5EF4-FFF2-40B4-BE49-F238E27FC236}">
                <a16:creationId xmlns:a16="http://schemas.microsoft.com/office/drawing/2014/main" id="{446B0DB6-0401-B848-BBCB-30164A8C9E98}"/>
              </a:ext>
            </a:extLst>
          </p:cNvPr>
          <p:cNvSpPr>
            <a:spLocks noChangeShapeType="1"/>
          </p:cNvSpPr>
          <p:nvPr/>
        </p:nvSpPr>
        <p:spPr bwMode="auto">
          <a:xfrm flipH="1" flipV="1">
            <a:off x="7254479" y="1452563"/>
            <a:ext cx="5953" cy="2357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0" name="Line 16">
            <a:extLst>
              <a:ext uri="{FF2B5EF4-FFF2-40B4-BE49-F238E27FC236}">
                <a16:creationId xmlns:a16="http://schemas.microsoft.com/office/drawing/2014/main" id="{7622557A-F16E-DC45-B139-A42C74051BB4}"/>
              </a:ext>
            </a:extLst>
          </p:cNvPr>
          <p:cNvSpPr>
            <a:spLocks noChangeShapeType="1"/>
          </p:cNvSpPr>
          <p:nvPr/>
        </p:nvSpPr>
        <p:spPr bwMode="auto">
          <a:xfrm flipH="1" flipV="1">
            <a:off x="3076576" y="1452563"/>
            <a:ext cx="11906" cy="2357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1" name="AutoShape 17">
            <a:extLst>
              <a:ext uri="{FF2B5EF4-FFF2-40B4-BE49-F238E27FC236}">
                <a16:creationId xmlns:a16="http://schemas.microsoft.com/office/drawing/2014/main" id="{7127D9E3-768B-F04C-8874-DE99AD499C12}"/>
              </a:ext>
            </a:extLst>
          </p:cNvPr>
          <p:cNvSpPr>
            <a:spLocks noChangeArrowheads="1"/>
          </p:cNvSpPr>
          <p:nvPr/>
        </p:nvSpPr>
        <p:spPr bwMode="auto">
          <a:xfrm rot="5400000">
            <a:off x="4608910" y="840582"/>
            <a:ext cx="425053" cy="617935"/>
          </a:xfrm>
          <a:prstGeom prst="upArrow">
            <a:avLst>
              <a:gd name="adj1" fmla="val 50000"/>
              <a:gd name="adj2" fmla="val 29998"/>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350">
              <a:solidFill>
                <a:srgbClr val="FFFFFF"/>
              </a:solidFill>
              <a:latin typeface="Arial" panose="020B0604020202020204" pitchFamily="34" charset="0"/>
            </a:endParaRPr>
          </a:p>
        </p:txBody>
      </p:sp>
      <p:sp>
        <p:nvSpPr>
          <p:cNvPr id="22" name="AutoShape 18">
            <a:extLst>
              <a:ext uri="{FF2B5EF4-FFF2-40B4-BE49-F238E27FC236}">
                <a16:creationId xmlns:a16="http://schemas.microsoft.com/office/drawing/2014/main" id="{995C788E-B352-4342-934C-2EEC7FEAC4A3}"/>
              </a:ext>
            </a:extLst>
          </p:cNvPr>
          <p:cNvSpPr>
            <a:spLocks noChangeArrowheads="1"/>
          </p:cNvSpPr>
          <p:nvPr/>
        </p:nvSpPr>
        <p:spPr bwMode="auto">
          <a:xfrm rot="16200000">
            <a:off x="5232797" y="817960"/>
            <a:ext cx="423863" cy="628650"/>
          </a:xfrm>
          <a:prstGeom prst="upArrow">
            <a:avLst>
              <a:gd name="adj1" fmla="val 50000"/>
              <a:gd name="adj2" fmla="val 30604"/>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350">
              <a:solidFill>
                <a:srgbClr val="0000CC"/>
              </a:solidFill>
              <a:latin typeface="Tahoma" panose="020B0604030504040204" pitchFamily="34" charset="0"/>
            </a:endParaRPr>
          </a:p>
        </p:txBody>
      </p:sp>
      <p:sp>
        <p:nvSpPr>
          <p:cNvPr id="23" name="Rectangle 19">
            <a:extLst>
              <a:ext uri="{FF2B5EF4-FFF2-40B4-BE49-F238E27FC236}">
                <a16:creationId xmlns:a16="http://schemas.microsoft.com/office/drawing/2014/main" id="{D2CAAC69-A025-3C4C-9FEB-A9F4FA02DB70}"/>
              </a:ext>
            </a:extLst>
          </p:cNvPr>
          <p:cNvSpPr>
            <a:spLocks noChangeArrowheads="1"/>
          </p:cNvSpPr>
          <p:nvPr/>
        </p:nvSpPr>
        <p:spPr bwMode="auto">
          <a:xfrm>
            <a:off x="2667001" y="4470798"/>
            <a:ext cx="4926806" cy="425053"/>
          </a:xfrm>
          <a:prstGeom prst="rect">
            <a:avLst/>
          </a:prstGeom>
          <a:solidFill>
            <a:srgbClr val="FF00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ĐỊNH NGHĨA GIAI CẤP CỦA V.I.LÊNIN</a:t>
            </a:r>
          </a:p>
        </p:txBody>
      </p:sp>
      <p:sp>
        <p:nvSpPr>
          <p:cNvPr id="24" name="Line 20">
            <a:extLst>
              <a:ext uri="{FF2B5EF4-FFF2-40B4-BE49-F238E27FC236}">
                <a16:creationId xmlns:a16="http://schemas.microsoft.com/office/drawing/2014/main" id="{0C2F1833-2780-7A4F-BE93-A30F4661CDAD}"/>
              </a:ext>
            </a:extLst>
          </p:cNvPr>
          <p:cNvSpPr>
            <a:spLocks noChangeShapeType="1"/>
          </p:cNvSpPr>
          <p:nvPr/>
        </p:nvSpPr>
        <p:spPr bwMode="auto">
          <a:xfrm flipH="1" flipV="1">
            <a:off x="3831431" y="3226594"/>
            <a:ext cx="1371600" cy="2357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vi-VN"/>
          </a:p>
        </p:txBody>
      </p:sp>
      <p:sp>
        <p:nvSpPr>
          <p:cNvPr id="25" name="Line 21">
            <a:extLst>
              <a:ext uri="{FF2B5EF4-FFF2-40B4-BE49-F238E27FC236}">
                <a16:creationId xmlns:a16="http://schemas.microsoft.com/office/drawing/2014/main" id="{9D9616C6-E608-CA4B-AEC4-6E438764D116}"/>
              </a:ext>
            </a:extLst>
          </p:cNvPr>
          <p:cNvSpPr>
            <a:spLocks noChangeShapeType="1"/>
          </p:cNvSpPr>
          <p:nvPr/>
        </p:nvSpPr>
        <p:spPr bwMode="auto">
          <a:xfrm flipV="1">
            <a:off x="5203031" y="3180160"/>
            <a:ext cx="1371600" cy="28217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vi-VN"/>
          </a:p>
        </p:txBody>
      </p:sp>
      <p:sp>
        <p:nvSpPr>
          <p:cNvPr id="27" name="Oval 9">
            <a:extLst>
              <a:ext uri="{FF2B5EF4-FFF2-40B4-BE49-F238E27FC236}">
                <a16:creationId xmlns:a16="http://schemas.microsoft.com/office/drawing/2014/main" id="{6090759B-6FD9-C54D-A76A-015FD14A9DAD}"/>
              </a:ext>
            </a:extLst>
          </p:cNvPr>
          <p:cNvSpPr>
            <a:spLocks noChangeArrowheads="1"/>
          </p:cNvSpPr>
          <p:nvPr/>
        </p:nvSpPr>
        <p:spPr bwMode="auto">
          <a:xfrm>
            <a:off x="1666875" y="775097"/>
            <a:ext cx="2857500" cy="742950"/>
          </a:xfrm>
          <a:prstGeom prst="ellipse">
            <a:avLst/>
          </a:prstGeom>
          <a:solidFill>
            <a:schemeClr val="accent6">
              <a:lumMod val="60000"/>
              <a:lumOff val="4000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defRPr/>
            </a:pPr>
            <a:r>
              <a:rPr lang="vi-VN"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TẬP Đ</a:t>
            </a:r>
            <a:r>
              <a:rPr lang="en-US"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OÀN </a:t>
            </a:r>
            <a:r>
              <a:rPr lang="vi-VN"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rPr>
              <a:t>BỊ TRỊ</a:t>
            </a:r>
            <a:endParaRPr lang="en-US" altLang="en-US" sz="1800" b="1" dirty="0">
              <a:solidFill>
                <a:srgbClr val="000000"/>
              </a:solidFill>
              <a:latin typeface="Times New Roman" panose="02020603050405020304" pitchFamily="18" charset="0"/>
              <a:ea typeface="DotumChe" panose="020B0609000101010101" pitchFamily="49" charset="-127"/>
              <a:cs typeface="Times New Roman" panose="02020603050405020304" pitchFamily="18" charset="0"/>
            </a:endParaRPr>
          </a:p>
        </p:txBody>
      </p:sp>
      <p:cxnSp>
        <p:nvCxnSpPr>
          <p:cNvPr id="28" name="Straight Connector 27">
            <a:extLst>
              <a:ext uri="{FF2B5EF4-FFF2-40B4-BE49-F238E27FC236}">
                <a16:creationId xmlns:a16="http://schemas.microsoft.com/office/drawing/2014/main" id="{C022BEFA-A350-C24B-9C20-021F79EDFBF6}"/>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29" name="Straight Connector 28">
            <a:extLst>
              <a:ext uri="{FF2B5EF4-FFF2-40B4-BE49-F238E27FC236}">
                <a16:creationId xmlns:a16="http://schemas.microsoft.com/office/drawing/2014/main" id="{BF820AD6-6945-E441-AF2C-FE5CEC32777C}"/>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70679" name="Date Placeholder 1">
            <a:extLst>
              <a:ext uri="{FF2B5EF4-FFF2-40B4-BE49-F238E27FC236}">
                <a16:creationId xmlns:a16="http://schemas.microsoft.com/office/drawing/2014/main" id="{E3CCEAAC-D15E-7440-B20B-C3D866BE7EF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4907F2A-2F14-9249-8CB5-6CA5A8A0B581}"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0680" name="Footer Placeholder 2">
            <a:extLst>
              <a:ext uri="{FF2B5EF4-FFF2-40B4-BE49-F238E27FC236}">
                <a16:creationId xmlns:a16="http://schemas.microsoft.com/office/drawing/2014/main" id="{446FCDA7-FF2D-1445-AAD4-3F0620753D8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0681" name="Slide Number Placeholder 3">
            <a:extLst>
              <a:ext uri="{FF2B5EF4-FFF2-40B4-BE49-F238E27FC236}">
                <a16:creationId xmlns:a16="http://schemas.microsoft.com/office/drawing/2014/main" id="{1F2B8EB4-68CA-FB48-8DF4-C70827D4E5A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A94983D-29FB-7F46-9B04-05BEA1A8BD9A}" type="slidenum">
              <a:rPr lang="en-US" altLang="vi-VN" smtClean="0">
                <a:solidFill>
                  <a:srgbClr val="898989"/>
                </a:solidFill>
                <a:latin typeface="Arial" panose="020B0604020202020204" pitchFamily="34" charset="0"/>
              </a:rPr>
              <a:pPr/>
              <a:t>36</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387276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2"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anim calcmode="lin" valueType="num">
                                      <p:cBhvr>
                                        <p:cTn id="69" dur="1000" fill="hold"/>
                                        <p:tgtEl>
                                          <p:spTgt spid="10"/>
                                        </p:tgtEl>
                                        <p:attrNameLst>
                                          <p:attrName>ppt_x</p:attrName>
                                        </p:attrNameLst>
                                      </p:cBhvr>
                                      <p:tavLst>
                                        <p:tav tm="0">
                                          <p:val>
                                            <p:strVal val="#ppt_x"/>
                                          </p:val>
                                        </p:tav>
                                        <p:tav tm="100000">
                                          <p:val>
                                            <p:strVal val="#ppt_x"/>
                                          </p:val>
                                        </p:tav>
                                      </p:tavLst>
                                    </p:anim>
                                    <p:anim calcmode="lin" valueType="num">
                                      <p:cBhvr>
                                        <p:cTn id="7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42"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1000"/>
                                        <p:tgtEl>
                                          <p:spTgt spid="19"/>
                                        </p:tgtEl>
                                      </p:cBhvr>
                                    </p:animEffect>
                                    <p:anim calcmode="lin" valueType="num">
                                      <p:cBhvr>
                                        <p:cTn id="81" dur="1000" fill="hold"/>
                                        <p:tgtEl>
                                          <p:spTgt spid="19"/>
                                        </p:tgtEl>
                                        <p:attrNameLst>
                                          <p:attrName>ppt_x</p:attrName>
                                        </p:attrNameLst>
                                      </p:cBhvr>
                                      <p:tavLst>
                                        <p:tav tm="0">
                                          <p:val>
                                            <p:strVal val="#ppt_x"/>
                                          </p:val>
                                        </p:tav>
                                        <p:tav tm="100000">
                                          <p:val>
                                            <p:strVal val="#ppt_x"/>
                                          </p:val>
                                        </p:tav>
                                      </p:tavLst>
                                    </p:anim>
                                    <p:anim calcmode="lin" valueType="num">
                                      <p:cBhvr>
                                        <p:cTn id="82" dur="1000" fill="hold"/>
                                        <p:tgtEl>
                                          <p:spTgt spid="1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1000"/>
                                        <p:tgtEl>
                                          <p:spTgt spid="7"/>
                                        </p:tgtEl>
                                      </p:cBhvr>
                                    </p:animEffect>
                                    <p:anim calcmode="lin" valueType="num">
                                      <p:cBhvr>
                                        <p:cTn id="86" dur="1000" fill="hold"/>
                                        <p:tgtEl>
                                          <p:spTgt spid="7"/>
                                        </p:tgtEl>
                                        <p:attrNameLst>
                                          <p:attrName>ppt_x</p:attrName>
                                        </p:attrNameLst>
                                      </p:cBhvr>
                                      <p:tavLst>
                                        <p:tav tm="0">
                                          <p:val>
                                            <p:strVal val="#ppt_x"/>
                                          </p:val>
                                        </p:tav>
                                        <p:tav tm="100000">
                                          <p:val>
                                            <p:strVal val="#ppt_x"/>
                                          </p:val>
                                        </p:tav>
                                      </p:tavLst>
                                    </p:anim>
                                    <p:anim calcmode="lin" valueType="num">
                                      <p:cBhvr>
                                        <p:cTn id="87" dur="1000" fill="hold"/>
                                        <p:tgtEl>
                                          <p:spTgt spid="7"/>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1000"/>
                                        <p:tgtEl>
                                          <p:spTgt spid="22"/>
                                        </p:tgtEl>
                                      </p:cBhvr>
                                    </p:animEffect>
                                    <p:anim calcmode="lin" valueType="num">
                                      <p:cBhvr>
                                        <p:cTn id="91" dur="1000" fill="hold"/>
                                        <p:tgtEl>
                                          <p:spTgt spid="22"/>
                                        </p:tgtEl>
                                        <p:attrNameLst>
                                          <p:attrName>ppt_x</p:attrName>
                                        </p:attrNameLst>
                                      </p:cBhvr>
                                      <p:tavLst>
                                        <p:tav tm="0">
                                          <p:val>
                                            <p:strVal val="#ppt_x"/>
                                          </p:val>
                                        </p:tav>
                                        <p:tav tm="100000">
                                          <p:val>
                                            <p:strVal val="#ppt_x"/>
                                          </p:val>
                                        </p:tav>
                                      </p:tavLst>
                                    </p:anim>
                                    <p:anim calcmode="lin" valueType="num">
                                      <p:cBhvr>
                                        <p:cTn id="92" dur="1000" fill="hold"/>
                                        <p:tgtEl>
                                          <p:spTgt spid="2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1000"/>
                                        <p:tgtEl>
                                          <p:spTgt spid="21"/>
                                        </p:tgtEl>
                                      </p:cBhvr>
                                    </p:animEffect>
                                    <p:anim calcmode="lin" valueType="num">
                                      <p:cBhvr>
                                        <p:cTn id="96" dur="1000" fill="hold"/>
                                        <p:tgtEl>
                                          <p:spTgt spid="21"/>
                                        </p:tgtEl>
                                        <p:attrNameLst>
                                          <p:attrName>ppt_x</p:attrName>
                                        </p:attrNameLst>
                                      </p:cBhvr>
                                      <p:tavLst>
                                        <p:tav tm="0">
                                          <p:val>
                                            <p:strVal val="#ppt_x"/>
                                          </p:val>
                                        </p:tav>
                                        <p:tav tm="100000">
                                          <p:val>
                                            <p:strVal val="#ppt_x"/>
                                          </p:val>
                                        </p:tav>
                                      </p:tavLst>
                                    </p:anim>
                                    <p:anim calcmode="lin" valueType="num">
                                      <p:cBhvr>
                                        <p:cTn id="97" dur="1000" fill="hold"/>
                                        <p:tgtEl>
                                          <p:spTgt spid="21"/>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21" grpId="0" animBg="1"/>
      <p:bldP spid="22" grpId="0" animBg="1"/>
      <p:bldP spid="23"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Date Placeholder 3">
            <a:extLst>
              <a:ext uri="{FF2B5EF4-FFF2-40B4-BE49-F238E27FC236}">
                <a16:creationId xmlns:a16="http://schemas.microsoft.com/office/drawing/2014/main" id="{C4F9B6EF-D4D7-B143-9DF4-C73080EE5E9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1391D0A-D318-CF4B-8528-E68843857780}"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71682" name="Footer Placeholder 2">
            <a:extLst>
              <a:ext uri="{FF2B5EF4-FFF2-40B4-BE49-F238E27FC236}">
                <a16:creationId xmlns:a16="http://schemas.microsoft.com/office/drawing/2014/main" id="{13045BA7-7419-B441-9A77-A568872E356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71683" name="TextBox 6">
            <a:extLst>
              <a:ext uri="{FF2B5EF4-FFF2-40B4-BE49-F238E27FC236}">
                <a16:creationId xmlns:a16="http://schemas.microsoft.com/office/drawing/2014/main" id="{313CC306-EAD5-9741-AB97-3F2A4047938A}"/>
              </a:ext>
            </a:extLst>
          </p:cNvPr>
          <p:cNvSpPr txBox="1">
            <a:spLocks noChangeArrowheads="1"/>
          </p:cNvSpPr>
          <p:nvPr/>
        </p:nvSpPr>
        <p:spPr bwMode="auto">
          <a:xfrm>
            <a:off x="1912144" y="190500"/>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Giai cấp     </a:t>
            </a:r>
          </a:p>
        </p:txBody>
      </p:sp>
      <p:grpSp>
        <p:nvGrpSpPr>
          <p:cNvPr id="71684" name="Group 13">
            <a:extLst>
              <a:ext uri="{FF2B5EF4-FFF2-40B4-BE49-F238E27FC236}">
                <a16:creationId xmlns:a16="http://schemas.microsoft.com/office/drawing/2014/main" id="{386EA270-EEA3-D84E-91FB-70EA39E89225}"/>
              </a:ext>
            </a:extLst>
          </p:cNvPr>
          <p:cNvGrpSpPr>
            <a:grpSpLocks/>
          </p:cNvGrpSpPr>
          <p:nvPr/>
        </p:nvGrpSpPr>
        <p:grpSpPr bwMode="auto">
          <a:xfrm>
            <a:off x="381000" y="948928"/>
            <a:ext cx="5160169" cy="3480197"/>
            <a:chOff x="183254" y="0"/>
            <a:chExt cx="5490141" cy="4501641"/>
          </a:xfrm>
        </p:grpSpPr>
        <p:sp>
          <p:nvSpPr>
            <p:cNvPr id="71694" name="Rounded Rectangle 20">
              <a:extLst>
                <a:ext uri="{FF2B5EF4-FFF2-40B4-BE49-F238E27FC236}">
                  <a16:creationId xmlns:a16="http://schemas.microsoft.com/office/drawing/2014/main" id="{E1F297F0-7522-454F-9A79-AFC70110580E}"/>
                </a:ext>
              </a:extLst>
            </p:cNvPr>
            <p:cNvSpPr>
              <a:spLocks noChangeArrowheads="1"/>
            </p:cNvSpPr>
            <p:nvPr/>
          </p:nvSpPr>
          <p:spPr bwMode="auto">
            <a:xfrm>
              <a:off x="183254" y="0"/>
              <a:ext cx="5490141" cy="4501641"/>
            </a:xfrm>
            <a:prstGeom prst="roundRect">
              <a:avLst>
                <a:gd name="adj" fmla="val 10000"/>
              </a:avLst>
            </a:prstGeom>
            <a:solidFill>
              <a:srgbClr val="D0E3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71695" name="Rounded Rectangle 4">
              <a:extLst>
                <a:ext uri="{FF2B5EF4-FFF2-40B4-BE49-F238E27FC236}">
                  <a16:creationId xmlns:a16="http://schemas.microsoft.com/office/drawing/2014/main" id="{A610B1B8-476C-B34D-8C09-9C9C28C4F877}"/>
                </a:ext>
              </a:extLst>
            </p:cNvPr>
            <p:cNvSpPr>
              <a:spLocks noChangeArrowheads="1"/>
            </p:cNvSpPr>
            <p:nvPr/>
          </p:nvSpPr>
          <p:spPr bwMode="auto">
            <a:xfrm>
              <a:off x="183254" y="349211"/>
              <a:ext cx="5490141" cy="100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10" tIns="80010" rIns="80010" bIns="8001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lnSpc>
                  <a:spcPct val="90000"/>
                </a:lnSpc>
                <a:spcAft>
                  <a:spcPct val="35000"/>
                </a:spcAft>
              </a:pPr>
              <a:r>
                <a:rPr lang="en-US" altLang="vi-VN" sz="2100" b="1" i="1">
                  <a:solidFill>
                    <a:srgbClr val="FF0000"/>
                  </a:solidFill>
                  <a:latin typeface="Times New Roman" panose="02020603050405020304" pitchFamily="18" charset="0"/>
                </a:rPr>
                <a:t>- Nguồn gốc ra đời của gia cấp</a:t>
              </a:r>
            </a:p>
          </p:txBody>
        </p:sp>
      </p:grpSp>
      <p:grpSp>
        <p:nvGrpSpPr>
          <p:cNvPr id="71685" name="Group 14">
            <a:extLst>
              <a:ext uri="{FF2B5EF4-FFF2-40B4-BE49-F238E27FC236}">
                <a16:creationId xmlns:a16="http://schemas.microsoft.com/office/drawing/2014/main" id="{2BBDBE24-A451-4848-BE7F-22684FBF1AB3}"/>
              </a:ext>
            </a:extLst>
          </p:cNvPr>
          <p:cNvGrpSpPr>
            <a:grpSpLocks/>
          </p:cNvGrpSpPr>
          <p:nvPr/>
        </p:nvGrpSpPr>
        <p:grpSpPr bwMode="auto">
          <a:xfrm>
            <a:off x="517923" y="2105025"/>
            <a:ext cx="4860131" cy="1017985"/>
            <a:chOff x="585665" y="1351811"/>
            <a:chExt cx="4685320" cy="1357306"/>
          </a:xfrm>
        </p:grpSpPr>
        <p:sp>
          <p:nvSpPr>
            <p:cNvPr id="19" name="Rounded Rectangle 18">
              <a:extLst>
                <a:ext uri="{FF2B5EF4-FFF2-40B4-BE49-F238E27FC236}">
                  <a16:creationId xmlns:a16="http://schemas.microsoft.com/office/drawing/2014/main" id="{2BB1FB4B-704D-C949-8E27-56988B082372}"/>
                </a:ext>
              </a:extLst>
            </p:cNvPr>
            <p:cNvSpPr/>
            <p:nvPr/>
          </p:nvSpPr>
          <p:spPr>
            <a:xfrm>
              <a:off x="585665" y="1351811"/>
              <a:ext cx="4685320" cy="1357306"/>
            </a:xfrm>
            <a:prstGeom prst="roundRect">
              <a:avLst>
                <a:gd name="adj" fmla="val 10000"/>
              </a:avLst>
            </a:prstGeom>
            <a:solidFill>
              <a:schemeClr val="accent4">
                <a:lumMod val="60000"/>
                <a:lumOff val="40000"/>
              </a:schemeClr>
            </a:solidFill>
            <a:ln w="25400" cap="flat" cmpd="sng" algn="ctr">
              <a:solidFill>
                <a:sysClr val="window" lastClr="FFFFFF">
                  <a:hueOff val="0"/>
                  <a:satOff val="0"/>
                  <a:lumOff val="0"/>
                  <a:alphaOff val="0"/>
                </a:sysClr>
              </a:solidFill>
              <a:prstDash val="solid"/>
            </a:ln>
            <a:effectLst/>
          </p:spPr>
        </p:sp>
        <p:sp>
          <p:nvSpPr>
            <p:cNvPr id="71693" name="Rounded Rectangle 6">
              <a:extLst>
                <a:ext uri="{FF2B5EF4-FFF2-40B4-BE49-F238E27FC236}">
                  <a16:creationId xmlns:a16="http://schemas.microsoft.com/office/drawing/2014/main" id="{EF2804C0-C45C-AF45-9F41-5469B97B9C5C}"/>
                </a:ext>
              </a:extLst>
            </p:cNvPr>
            <p:cNvSpPr>
              <a:spLocks noChangeArrowheads="1"/>
            </p:cNvSpPr>
            <p:nvPr/>
          </p:nvSpPr>
          <p:spPr bwMode="auto">
            <a:xfrm>
              <a:off x="625419" y="1391565"/>
              <a:ext cx="4605812" cy="127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340" tIns="40005" rIns="53340"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lnSpc>
                  <a:spcPct val="90000"/>
                </a:lnSpc>
                <a:spcAft>
                  <a:spcPct val="35000"/>
                </a:spcAft>
              </a:pPr>
              <a:r>
                <a:rPr lang="en-US" altLang="vi-VN" sz="2100" b="1" i="1">
                  <a:latin typeface="Times New Roman" panose="02020603050405020304" pitchFamily="18" charset="0"/>
                </a:rPr>
                <a:t>Nguyên nhân sâu xa</a:t>
              </a:r>
              <a:r>
                <a:rPr lang="en-US" altLang="vi-VN" sz="2100" b="1">
                  <a:latin typeface="Times New Roman" panose="02020603050405020304" pitchFamily="18" charset="0"/>
                </a:rPr>
                <a:t>:  do sự phát triển của l</a:t>
              </a:r>
              <a:r>
                <a:rPr lang="vi-VN" altLang="vi-VN" sz="2100" b="1">
                  <a:latin typeface="Times New Roman" panose="02020603050405020304" pitchFamily="18" charset="0"/>
                </a:rPr>
                <a:t>ực lượng sản xuất</a:t>
              </a:r>
              <a:r>
                <a:rPr lang="en-US" altLang="vi-VN" sz="2100" b="1">
                  <a:latin typeface="Times New Roman" panose="02020603050405020304" pitchFamily="18" charset="0"/>
                </a:rPr>
                <a:t> </a:t>
              </a:r>
            </a:p>
          </p:txBody>
        </p:sp>
      </p:grpSp>
      <p:grpSp>
        <p:nvGrpSpPr>
          <p:cNvPr id="71686" name="Group 15">
            <a:extLst>
              <a:ext uri="{FF2B5EF4-FFF2-40B4-BE49-F238E27FC236}">
                <a16:creationId xmlns:a16="http://schemas.microsoft.com/office/drawing/2014/main" id="{90D18364-A337-A04C-8852-BEC247DC1DB1}"/>
              </a:ext>
            </a:extLst>
          </p:cNvPr>
          <p:cNvGrpSpPr>
            <a:grpSpLocks/>
          </p:cNvGrpSpPr>
          <p:nvPr/>
        </p:nvGrpSpPr>
        <p:grpSpPr bwMode="auto">
          <a:xfrm>
            <a:off x="517923" y="3280172"/>
            <a:ext cx="4860131" cy="1017984"/>
            <a:chOff x="585665" y="2917933"/>
            <a:chExt cx="4685320" cy="1357306"/>
          </a:xfrm>
        </p:grpSpPr>
        <p:sp>
          <p:nvSpPr>
            <p:cNvPr id="17" name="Rounded Rectangle 16">
              <a:extLst>
                <a:ext uri="{FF2B5EF4-FFF2-40B4-BE49-F238E27FC236}">
                  <a16:creationId xmlns:a16="http://schemas.microsoft.com/office/drawing/2014/main" id="{D2A9EE1C-7301-484D-803F-8D0FB494344F}"/>
                </a:ext>
              </a:extLst>
            </p:cNvPr>
            <p:cNvSpPr/>
            <p:nvPr/>
          </p:nvSpPr>
          <p:spPr>
            <a:xfrm>
              <a:off x="585665" y="2917933"/>
              <a:ext cx="4685320" cy="1357306"/>
            </a:xfrm>
            <a:prstGeom prst="roundRect">
              <a:avLst>
                <a:gd name="adj" fmla="val 10000"/>
              </a:avLst>
            </a:prstGeom>
            <a:solidFill>
              <a:schemeClr val="accent6">
                <a:lumMod val="60000"/>
                <a:lumOff val="40000"/>
              </a:schemeClr>
            </a:solidFill>
            <a:ln w="25400" cap="flat" cmpd="sng" algn="ctr">
              <a:solidFill>
                <a:sysClr val="window" lastClr="FFFFFF">
                  <a:hueOff val="0"/>
                  <a:satOff val="0"/>
                  <a:lumOff val="0"/>
                  <a:alphaOff val="0"/>
                </a:sysClr>
              </a:solidFill>
              <a:prstDash val="solid"/>
            </a:ln>
            <a:effectLst/>
          </p:spPr>
        </p:sp>
        <p:sp>
          <p:nvSpPr>
            <p:cNvPr id="71691" name="Rounded Rectangle 8">
              <a:extLst>
                <a:ext uri="{FF2B5EF4-FFF2-40B4-BE49-F238E27FC236}">
                  <a16:creationId xmlns:a16="http://schemas.microsoft.com/office/drawing/2014/main" id="{B1669D5A-C35F-BF4B-939D-07A6AEBCBEB8}"/>
                </a:ext>
              </a:extLst>
            </p:cNvPr>
            <p:cNvSpPr>
              <a:spLocks noChangeArrowheads="1"/>
            </p:cNvSpPr>
            <p:nvPr/>
          </p:nvSpPr>
          <p:spPr bwMode="auto">
            <a:xfrm>
              <a:off x="625419" y="2957687"/>
              <a:ext cx="4605812" cy="127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340" tIns="40005" rIns="53340"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eaLnBrk="1" hangingPunct="1">
                <a:lnSpc>
                  <a:spcPct val="90000"/>
                </a:lnSpc>
                <a:spcAft>
                  <a:spcPct val="35000"/>
                </a:spcAft>
              </a:pPr>
              <a:r>
                <a:rPr lang="en-US" altLang="vi-VN" sz="2100" b="1" i="1">
                  <a:solidFill>
                    <a:srgbClr val="000000"/>
                  </a:solidFill>
                  <a:latin typeface="Times New Roman" panose="02020603050405020304" pitchFamily="18" charset="0"/>
                </a:rPr>
                <a:t>Nguyên nhân trực tiếp</a:t>
              </a:r>
              <a:r>
                <a:rPr lang="en-US" altLang="vi-VN" sz="2100" b="1">
                  <a:solidFill>
                    <a:srgbClr val="000000"/>
                  </a:solidFill>
                  <a:latin typeface="Times New Roman" panose="02020603050405020304" pitchFamily="18" charset="0"/>
                </a:rPr>
                <a:t>: do sự xuất hiện chế độ tư hữu về tư liệu sản xuât</a:t>
              </a:r>
            </a:p>
          </p:txBody>
        </p:sp>
      </p:grpSp>
      <p:pic>
        <p:nvPicPr>
          <p:cNvPr id="71687" name="Picture 22">
            <a:extLst>
              <a:ext uri="{FF2B5EF4-FFF2-40B4-BE49-F238E27FC236}">
                <a16:creationId xmlns:a16="http://schemas.microsoft.com/office/drawing/2014/main" id="{2745D901-B970-384B-8D47-10EF0F16C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650" y="1052512"/>
            <a:ext cx="3109913"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Footer Placeholder 10">
            <a:extLst>
              <a:ext uri="{FF2B5EF4-FFF2-40B4-BE49-F238E27FC236}">
                <a16:creationId xmlns:a16="http://schemas.microsoft.com/office/drawing/2014/main" id="{21C874E4-E4C4-024E-9D53-E241C69C353B}"/>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71689" name="Slide Number Placeholder 1">
            <a:extLst>
              <a:ext uri="{FF2B5EF4-FFF2-40B4-BE49-F238E27FC236}">
                <a16:creationId xmlns:a16="http://schemas.microsoft.com/office/drawing/2014/main" id="{1A4C9D9B-9F37-074B-80F1-45C198619B1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AFA2C39-DF89-3147-8AD3-C3ED69738CC0}" type="slidenum">
              <a:rPr lang="en-US" altLang="vi-VN" smtClean="0">
                <a:solidFill>
                  <a:srgbClr val="898989"/>
                </a:solidFill>
                <a:latin typeface="Arial" panose="020B0604020202020204" pitchFamily="34" charset="0"/>
              </a:rPr>
              <a:pPr/>
              <a:t>37</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108930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B9513C-5A68-4440-B765-0F5D526A5FBF}"/>
              </a:ext>
            </a:extLst>
          </p:cNvPr>
          <p:cNvGraphicFramePr/>
          <p:nvPr/>
        </p:nvGraphicFramePr>
        <p:xfrm>
          <a:off x="859829" y="1245268"/>
          <a:ext cx="7464018" cy="3185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06" name="TextBox 3">
            <a:extLst>
              <a:ext uri="{FF2B5EF4-FFF2-40B4-BE49-F238E27FC236}">
                <a16:creationId xmlns:a16="http://schemas.microsoft.com/office/drawing/2014/main" id="{82E0C9E9-B6F2-2C47-ACA8-FC28C7F5C1C9}"/>
              </a:ext>
            </a:extLst>
          </p:cNvPr>
          <p:cNvSpPr txBox="1">
            <a:spLocks noChangeArrowheads="1"/>
          </p:cNvSpPr>
          <p:nvPr/>
        </p:nvSpPr>
        <p:spPr bwMode="auto">
          <a:xfrm>
            <a:off x="2238375" y="400050"/>
            <a:ext cx="60852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Dân tộc, quan hệ giai cấp – dân tộc – nhân loại    </a:t>
            </a:r>
          </a:p>
        </p:txBody>
      </p:sp>
      <p:sp>
        <p:nvSpPr>
          <p:cNvPr id="72707" name="Footer Placeholder 10">
            <a:extLst>
              <a:ext uri="{FF2B5EF4-FFF2-40B4-BE49-F238E27FC236}">
                <a16:creationId xmlns:a16="http://schemas.microsoft.com/office/drawing/2014/main" id="{7ED8E2F8-8EC3-1C42-B52E-417EA6EB1A26}"/>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72708" name="Date Placeholder 2">
            <a:extLst>
              <a:ext uri="{FF2B5EF4-FFF2-40B4-BE49-F238E27FC236}">
                <a16:creationId xmlns:a16="http://schemas.microsoft.com/office/drawing/2014/main" id="{C0E2322F-9024-2046-B8D4-A5C3E550151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FF09B06-B790-3F42-9892-22E4AFBD2178}"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2709" name="Footer Placeholder 8">
            <a:extLst>
              <a:ext uri="{FF2B5EF4-FFF2-40B4-BE49-F238E27FC236}">
                <a16:creationId xmlns:a16="http://schemas.microsoft.com/office/drawing/2014/main" id="{A6A2C773-319F-6D46-950F-7411088A632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2710" name="Slide Number Placeholder 9">
            <a:extLst>
              <a:ext uri="{FF2B5EF4-FFF2-40B4-BE49-F238E27FC236}">
                <a16:creationId xmlns:a16="http://schemas.microsoft.com/office/drawing/2014/main" id="{AD575852-AA80-7149-BD30-163FC40882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5793269-D909-E248-819C-F9CC8D90D157}" type="slidenum">
              <a:rPr lang="en-US" altLang="vi-VN" smtClean="0">
                <a:solidFill>
                  <a:srgbClr val="898989"/>
                </a:solidFill>
                <a:latin typeface="Arial" panose="020B0604020202020204" pitchFamily="34" charset="0"/>
              </a:rPr>
              <a:pPr/>
              <a:t>38</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4009593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Box 5">
            <a:extLst>
              <a:ext uri="{FF2B5EF4-FFF2-40B4-BE49-F238E27FC236}">
                <a16:creationId xmlns:a16="http://schemas.microsoft.com/office/drawing/2014/main" id="{4E425F70-3EB9-134D-B4A0-AC40BA4D217D}"/>
              </a:ext>
            </a:extLst>
          </p:cNvPr>
          <p:cNvSpPr txBox="1">
            <a:spLocks noChangeArrowheads="1"/>
          </p:cNvSpPr>
          <p:nvPr/>
        </p:nvSpPr>
        <p:spPr bwMode="auto">
          <a:xfrm>
            <a:off x="1959769" y="584598"/>
            <a:ext cx="58233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Dân tộc     </a:t>
            </a:r>
          </a:p>
        </p:txBody>
      </p:sp>
      <p:sp>
        <p:nvSpPr>
          <p:cNvPr id="73730" name="TextBox 6">
            <a:extLst>
              <a:ext uri="{FF2B5EF4-FFF2-40B4-BE49-F238E27FC236}">
                <a16:creationId xmlns:a16="http://schemas.microsoft.com/office/drawing/2014/main" id="{5C5521F9-0CE0-4749-A8B8-0496C7E64FF7}"/>
              </a:ext>
            </a:extLst>
          </p:cNvPr>
          <p:cNvSpPr txBox="1">
            <a:spLocks noChangeArrowheads="1"/>
          </p:cNvSpPr>
          <p:nvPr/>
        </p:nvSpPr>
        <p:spPr bwMode="auto">
          <a:xfrm>
            <a:off x="1576388" y="221457"/>
            <a:ext cx="65901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2. Dân tộc, quan hệ giai cấp – dân tộc – nhân loại    </a:t>
            </a:r>
          </a:p>
        </p:txBody>
      </p:sp>
      <p:sp>
        <p:nvSpPr>
          <p:cNvPr id="73731" name="TextBox 7">
            <a:extLst>
              <a:ext uri="{FF2B5EF4-FFF2-40B4-BE49-F238E27FC236}">
                <a16:creationId xmlns:a16="http://schemas.microsoft.com/office/drawing/2014/main" id="{B551CAB6-247B-B34A-A158-A0A9EE9B8796}"/>
              </a:ext>
            </a:extLst>
          </p:cNvPr>
          <p:cNvSpPr txBox="1">
            <a:spLocks noChangeArrowheads="1"/>
          </p:cNvSpPr>
          <p:nvPr/>
        </p:nvSpPr>
        <p:spPr bwMode="auto">
          <a:xfrm>
            <a:off x="465535" y="1079897"/>
            <a:ext cx="82819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Các hình thức cộng đồng người trước khi hình thành dân tộc     </a:t>
            </a:r>
          </a:p>
        </p:txBody>
      </p:sp>
      <p:graphicFrame>
        <p:nvGraphicFramePr>
          <p:cNvPr id="9" name="Diagram 8">
            <a:extLst>
              <a:ext uri="{FF2B5EF4-FFF2-40B4-BE49-F238E27FC236}">
                <a16:creationId xmlns:a16="http://schemas.microsoft.com/office/drawing/2014/main" id="{6AC83611-E3DF-2548-9AF8-E8DFAAE77BAF}"/>
              </a:ext>
            </a:extLst>
          </p:cNvPr>
          <p:cNvGraphicFramePr/>
          <p:nvPr/>
        </p:nvGraphicFramePr>
        <p:xfrm>
          <a:off x="697230" y="1360069"/>
          <a:ext cx="7726680" cy="2526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3733" name="Group 9">
            <a:extLst>
              <a:ext uri="{FF2B5EF4-FFF2-40B4-BE49-F238E27FC236}">
                <a16:creationId xmlns:a16="http://schemas.microsoft.com/office/drawing/2014/main" id="{61280232-C24F-3245-A3FD-F60D0EE3A3FD}"/>
              </a:ext>
            </a:extLst>
          </p:cNvPr>
          <p:cNvGrpSpPr>
            <a:grpSpLocks/>
          </p:cNvGrpSpPr>
          <p:nvPr/>
        </p:nvGrpSpPr>
        <p:grpSpPr bwMode="auto">
          <a:xfrm>
            <a:off x="966787" y="1700212"/>
            <a:ext cx="7034084" cy="468993"/>
            <a:chOff x="1395664" y="2057217"/>
            <a:chExt cx="9378973" cy="577195"/>
          </a:xfrm>
        </p:grpSpPr>
        <p:sp>
          <p:nvSpPr>
            <p:cNvPr id="73739" name="TextBox 8">
              <a:extLst>
                <a:ext uri="{FF2B5EF4-FFF2-40B4-BE49-F238E27FC236}">
                  <a16:creationId xmlns:a16="http://schemas.microsoft.com/office/drawing/2014/main" id="{70EF8459-060C-874F-B1F6-CA4A6E6D3F1C}"/>
                </a:ext>
              </a:extLst>
            </p:cNvPr>
            <p:cNvSpPr txBox="1">
              <a:spLocks noChangeArrowheads="1"/>
            </p:cNvSpPr>
            <p:nvPr/>
          </p:nvSpPr>
          <p:spPr bwMode="auto">
            <a:xfrm>
              <a:off x="1395664" y="2057217"/>
              <a:ext cx="1355683" cy="51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Thị tộc</a:t>
              </a:r>
            </a:p>
          </p:txBody>
        </p:sp>
        <p:sp>
          <p:nvSpPr>
            <p:cNvPr id="73740" name="Rectangle 9">
              <a:extLst>
                <a:ext uri="{FF2B5EF4-FFF2-40B4-BE49-F238E27FC236}">
                  <a16:creationId xmlns:a16="http://schemas.microsoft.com/office/drawing/2014/main" id="{97DC6385-0889-B146-BE13-343167DD09FA}"/>
                </a:ext>
              </a:extLst>
            </p:cNvPr>
            <p:cNvSpPr>
              <a:spLocks noChangeArrowheads="1"/>
            </p:cNvSpPr>
            <p:nvPr/>
          </p:nvSpPr>
          <p:spPr bwMode="auto">
            <a:xfrm>
              <a:off x="4068637" y="2123054"/>
              <a:ext cx="1195223" cy="51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 lạc</a:t>
              </a:r>
            </a:p>
          </p:txBody>
        </p:sp>
        <p:sp>
          <p:nvSpPr>
            <p:cNvPr id="73741" name="Rectangle 9">
              <a:extLst>
                <a:ext uri="{FF2B5EF4-FFF2-40B4-BE49-F238E27FC236}">
                  <a16:creationId xmlns:a16="http://schemas.microsoft.com/office/drawing/2014/main" id="{4C92E62E-7CBC-A34F-8291-5DC4641792A8}"/>
                </a:ext>
              </a:extLst>
            </p:cNvPr>
            <p:cNvSpPr>
              <a:spLocks noChangeArrowheads="1"/>
            </p:cNvSpPr>
            <p:nvPr/>
          </p:nvSpPr>
          <p:spPr bwMode="auto">
            <a:xfrm>
              <a:off x="6786978" y="2123054"/>
              <a:ext cx="1214461" cy="51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 tộc</a:t>
              </a:r>
            </a:p>
          </p:txBody>
        </p:sp>
        <p:sp>
          <p:nvSpPr>
            <p:cNvPr id="73742" name="Rectangle 9">
              <a:extLst>
                <a:ext uri="{FF2B5EF4-FFF2-40B4-BE49-F238E27FC236}">
                  <a16:creationId xmlns:a16="http://schemas.microsoft.com/office/drawing/2014/main" id="{807506A5-5529-5B4C-AED9-EEB67850DDCC}"/>
                </a:ext>
              </a:extLst>
            </p:cNvPr>
            <p:cNvSpPr>
              <a:spLocks noChangeArrowheads="1"/>
            </p:cNvSpPr>
            <p:nvPr/>
          </p:nvSpPr>
          <p:spPr bwMode="auto">
            <a:xfrm>
              <a:off x="9342163" y="2123054"/>
              <a:ext cx="1432474" cy="51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Dân tộc</a:t>
              </a:r>
            </a:p>
          </p:txBody>
        </p:sp>
      </p:grpSp>
      <p:sp>
        <p:nvSpPr>
          <p:cNvPr id="73734" name="TextBox 14">
            <a:extLst>
              <a:ext uri="{FF2B5EF4-FFF2-40B4-BE49-F238E27FC236}">
                <a16:creationId xmlns:a16="http://schemas.microsoft.com/office/drawing/2014/main" id="{6D3E2647-2C86-264F-AF7E-2DEBBD23BC88}"/>
              </a:ext>
            </a:extLst>
          </p:cNvPr>
          <p:cNvSpPr txBox="1">
            <a:spLocks noChangeArrowheads="1"/>
          </p:cNvSpPr>
          <p:nvPr/>
        </p:nvSpPr>
        <p:spPr bwMode="auto">
          <a:xfrm>
            <a:off x="966787" y="4226719"/>
            <a:ext cx="74247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Dân tộc là hình thức cộng đồng người phát triển cao nhất     </a:t>
            </a:r>
          </a:p>
        </p:txBody>
      </p:sp>
      <p:sp>
        <p:nvSpPr>
          <p:cNvPr id="73735" name="Footer Placeholder 10">
            <a:extLst>
              <a:ext uri="{FF2B5EF4-FFF2-40B4-BE49-F238E27FC236}">
                <a16:creationId xmlns:a16="http://schemas.microsoft.com/office/drawing/2014/main" id="{75F4796F-AB27-A146-B0CB-AC8C72161613}"/>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73736" name="Date Placeholder 1">
            <a:extLst>
              <a:ext uri="{FF2B5EF4-FFF2-40B4-BE49-F238E27FC236}">
                <a16:creationId xmlns:a16="http://schemas.microsoft.com/office/drawing/2014/main" id="{DD416A36-A3A9-7246-82C6-755FCA4B27A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1E0EB9F-02CF-0C47-B836-5512D28DF461}"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3737" name="Footer Placeholder 2">
            <a:extLst>
              <a:ext uri="{FF2B5EF4-FFF2-40B4-BE49-F238E27FC236}">
                <a16:creationId xmlns:a16="http://schemas.microsoft.com/office/drawing/2014/main" id="{C84547C6-C25A-B448-949D-AC9CB23D668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3738" name="Slide Number Placeholder 3">
            <a:extLst>
              <a:ext uri="{FF2B5EF4-FFF2-40B4-BE49-F238E27FC236}">
                <a16:creationId xmlns:a16="http://schemas.microsoft.com/office/drawing/2014/main" id="{38E5DF7B-FF8C-E741-A2F9-CC7DE74A552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B414D00-36A1-5B45-ABB7-54E9E9165563}" type="slidenum">
              <a:rPr lang="en-US" altLang="vi-VN" smtClean="0">
                <a:solidFill>
                  <a:srgbClr val="898989"/>
                </a:solidFill>
                <a:latin typeface="Arial" panose="020B0604020202020204" pitchFamily="34" charset="0"/>
              </a:rPr>
              <a:pPr/>
              <a:t>39</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3908402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Group 8">
            <a:extLst>
              <a:ext uri="{FF2B5EF4-FFF2-40B4-BE49-F238E27FC236}">
                <a16:creationId xmlns:a16="http://schemas.microsoft.com/office/drawing/2014/main" id="{F9FEFF73-51CF-3A40-A032-92E5DD4BF66E}"/>
              </a:ext>
            </a:extLst>
          </p:cNvPr>
          <p:cNvGrpSpPr>
            <a:grpSpLocks/>
          </p:cNvGrpSpPr>
          <p:nvPr/>
        </p:nvGrpSpPr>
        <p:grpSpPr bwMode="auto">
          <a:xfrm>
            <a:off x="273844" y="922735"/>
            <a:ext cx="8755856" cy="3630215"/>
            <a:chOff x="508368" y="1397000"/>
            <a:chExt cx="7827279" cy="4840312"/>
          </a:xfrm>
        </p:grpSpPr>
        <p:graphicFrame>
          <p:nvGraphicFramePr>
            <p:cNvPr id="4" name="Diagram 3">
              <a:extLst>
                <a:ext uri="{FF2B5EF4-FFF2-40B4-BE49-F238E27FC236}">
                  <a16:creationId xmlns:a16="http://schemas.microsoft.com/office/drawing/2014/main" id="{CA6860E3-9C04-F343-B796-61A34755ABF9}"/>
                </a:ext>
              </a:extLst>
            </p:cNvPr>
            <p:cNvGraphicFramePr/>
            <p:nvPr>
              <p:extLst>
                <p:ext uri="{D42A27DB-BD31-4B8C-83A1-F6EECF244321}">
                  <p14:modId xmlns:p14="http://schemas.microsoft.com/office/powerpoint/2010/main" val="1360476094"/>
                </p:ext>
              </p:extLst>
            </p:nvPr>
          </p:nvGraphicFramePr>
          <p:xfrm>
            <a:off x="611560" y="1397000"/>
            <a:ext cx="7724087"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ED108F3-4CB3-E84B-9AC4-229FD3FE09A5}"/>
                </a:ext>
              </a:extLst>
            </p:cNvPr>
            <p:cNvSpPr txBox="1"/>
            <p:nvPr/>
          </p:nvSpPr>
          <p:spPr>
            <a:xfrm>
              <a:off x="508368" y="1671112"/>
              <a:ext cx="936104" cy="677112"/>
            </a:xfrm>
            <a:prstGeom prst="rect">
              <a:avLst/>
            </a:prstGeom>
            <a:noFill/>
          </p:spPr>
          <p:txBody>
            <a:bodyPr>
              <a:spAutoFit/>
            </a:bodyPr>
            <a:lstStyle/>
            <a:p>
              <a:pPr algn="ctr">
                <a:defRPr/>
              </a:pPr>
              <a:r>
                <a:rPr lang="en-US" sz="27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a:t>
              </a:r>
            </a:p>
          </p:txBody>
        </p:sp>
        <p:sp>
          <p:nvSpPr>
            <p:cNvPr id="7" name="TextBox 6">
              <a:extLst>
                <a:ext uri="{FF2B5EF4-FFF2-40B4-BE49-F238E27FC236}">
                  <a16:creationId xmlns:a16="http://schemas.microsoft.com/office/drawing/2014/main" id="{8A08C029-4F37-C54D-A662-7E6662490987}"/>
                </a:ext>
              </a:extLst>
            </p:cNvPr>
            <p:cNvSpPr txBox="1"/>
            <p:nvPr/>
          </p:nvSpPr>
          <p:spPr>
            <a:xfrm>
              <a:off x="952092" y="2588142"/>
              <a:ext cx="864096" cy="677112"/>
            </a:xfrm>
            <a:prstGeom prst="rect">
              <a:avLst/>
            </a:prstGeom>
            <a:noFill/>
          </p:spPr>
          <p:txBody>
            <a:bodyPr>
              <a:spAutoFit/>
            </a:bodyPr>
            <a:lstStyle/>
            <a:p>
              <a:pPr>
                <a:defRPr/>
              </a:pPr>
              <a:r>
                <a:rPr lang="en-US" sz="27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a:t>
              </a:r>
            </a:p>
          </p:txBody>
        </p:sp>
        <p:sp>
          <p:nvSpPr>
            <p:cNvPr id="8" name="TextBox 7">
              <a:extLst>
                <a:ext uri="{FF2B5EF4-FFF2-40B4-BE49-F238E27FC236}">
                  <a16:creationId xmlns:a16="http://schemas.microsoft.com/office/drawing/2014/main" id="{7220B1C7-23F4-DB4D-B19D-AC72D8A3C2A9}"/>
                </a:ext>
              </a:extLst>
            </p:cNvPr>
            <p:cNvSpPr txBox="1"/>
            <p:nvPr/>
          </p:nvSpPr>
          <p:spPr>
            <a:xfrm>
              <a:off x="729214" y="5303950"/>
              <a:ext cx="936104" cy="677112"/>
            </a:xfrm>
            <a:prstGeom prst="rect">
              <a:avLst/>
            </a:prstGeom>
            <a:noFill/>
          </p:spPr>
          <p:txBody>
            <a:bodyPr>
              <a:spAutoFit/>
            </a:bodyPr>
            <a:lstStyle/>
            <a:p>
              <a:pPr>
                <a:defRPr/>
              </a:pPr>
              <a:r>
                <a:rPr lang="en-US" sz="27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V.</a:t>
              </a:r>
            </a:p>
          </p:txBody>
        </p:sp>
      </p:grpSp>
      <p:sp>
        <p:nvSpPr>
          <p:cNvPr id="36866" name="Rectangle 2">
            <a:extLst>
              <a:ext uri="{FF2B5EF4-FFF2-40B4-BE49-F238E27FC236}">
                <a16:creationId xmlns:a16="http://schemas.microsoft.com/office/drawing/2014/main" id="{DCEC7D16-36CC-4B4F-B3D4-21CF1CE39514}"/>
              </a:ext>
            </a:extLst>
          </p:cNvPr>
          <p:cNvSpPr txBox="1">
            <a:spLocks noChangeArrowheads="1"/>
          </p:cNvSpPr>
          <p:nvPr/>
        </p:nvSpPr>
        <p:spPr bwMode="black">
          <a:xfrm>
            <a:off x="2250281" y="258366"/>
            <a:ext cx="5262563"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0000"/>
                </a:solidFill>
                <a:latin typeface="Times New Roman" panose="02020603050405020304" pitchFamily="18" charset="0"/>
                <a:ea typeface="Tahoma" panose="020B0604030504040204" pitchFamily="34" charset="0"/>
                <a:cs typeface="Times New Roman" panose="02020603050405020304" pitchFamily="18" charset="0"/>
              </a:rPr>
              <a:t>NỘI DUNG CHÍNH CỦA CHƯƠNG</a:t>
            </a:r>
          </a:p>
        </p:txBody>
      </p:sp>
      <p:sp>
        <p:nvSpPr>
          <p:cNvPr id="9" name="TextBox 8">
            <a:extLst>
              <a:ext uri="{FF2B5EF4-FFF2-40B4-BE49-F238E27FC236}">
                <a16:creationId xmlns:a16="http://schemas.microsoft.com/office/drawing/2014/main" id="{A8051D3C-B116-E04B-B9D6-21FE95514AA1}"/>
              </a:ext>
            </a:extLst>
          </p:cNvPr>
          <p:cNvSpPr txBox="1"/>
          <p:nvPr/>
        </p:nvSpPr>
        <p:spPr bwMode="auto">
          <a:xfrm>
            <a:off x="668337" y="3194185"/>
            <a:ext cx="899710" cy="507831"/>
          </a:xfrm>
          <a:prstGeom prst="rect">
            <a:avLst/>
          </a:prstGeom>
          <a:noFill/>
        </p:spPr>
        <p:txBody>
          <a:bodyPr>
            <a:spAutoFit/>
          </a:bodyPr>
          <a:lstStyle/>
          <a:p>
            <a:pPr>
              <a:defRPr/>
            </a:pPr>
            <a:r>
              <a:rPr lang="en-US" sz="27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IV.</a:t>
            </a:r>
          </a:p>
        </p:txBody>
      </p:sp>
      <p:sp>
        <p:nvSpPr>
          <p:cNvPr id="10" name="TextBox 9">
            <a:extLst>
              <a:ext uri="{FF2B5EF4-FFF2-40B4-BE49-F238E27FC236}">
                <a16:creationId xmlns:a16="http://schemas.microsoft.com/office/drawing/2014/main" id="{2D34F7CE-D058-7344-9A4E-13B96748AD9F}"/>
              </a:ext>
            </a:extLst>
          </p:cNvPr>
          <p:cNvSpPr txBox="1"/>
          <p:nvPr/>
        </p:nvSpPr>
        <p:spPr bwMode="auto">
          <a:xfrm>
            <a:off x="770208" y="2488621"/>
            <a:ext cx="899710" cy="507831"/>
          </a:xfrm>
          <a:prstGeom prst="rect">
            <a:avLst/>
          </a:prstGeom>
          <a:noFill/>
        </p:spPr>
        <p:txBody>
          <a:bodyPr>
            <a:spAutoFit/>
          </a:bodyPr>
          <a:lstStyle/>
          <a:p>
            <a:pPr>
              <a:defRPr/>
            </a:pPr>
            <a:r>
              <a:rPr lang="en-US" sz="2700" b="1" dirty="0">
                <a:ln w="22225">
                  <a:solidFill>
                    <a:srgbClr val="BAAA12"/>
                  </a:solidFill>
                  <a:prstDash val="solid"/>
                </a:ln>
                <a:solidFill>
                  <a:srgbClr val="BAAA12">
                    <a:lumMod val="40000"/>
                    <a:lumOff val="60000"/>
                  </a:srgbClr>
                </a:solidFill>
                <a:latin typeface="Times New Roman" panose="02020603050405020304" pitchFamily="18" charset="0"/>
                <a:cs typeface="Times New Roman" panose="02020603050405020304" pitchFamily="18" charset="0"/>
              </a:rPr>
              <a:t>III.</a:t>
            </a:r>
          </a:p>
        </p:txBody>
      </p:sp>
      <p:cxnSp>
        <p:nvCxnSpPr>
          <p:cNvPr id="12" name="Straight Connector 11">
            <a:extLst>
              <a:ext uri="{FF2B5EF4-FFF2-40B4-BE49-F238E27FC236}">
                <a16:creationId xmlns:a16="http://schemas.microsoft.com/office/drawing/2014/main" id="{BBF9E364-F4F7-234E-88EE-C2DEB22ACD5D}"/>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13" name="Straight Connector 12">
            <a:extLst>
              <a:ext uri="{FF2B5EF4-FFF2-40B4-BE49-F238E27FC236}">
                <a16:creationId xmlns:a16="http://schemas.microsoft.com/office/drawing/2014/main" id="{037DD6EE-B74D-9C4A-AC00-23EEB2F1AB98}"/>
              </a:ext>
            </a:extLst>
          </p:cNvPr>
          <p:cNvCxnSpPr/>
          <p:nvPr/>
        </p:nvCxnSpPr>
        <p:spPr>
          <a:xfrm>
            <a:off x="1468041" y="12858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36871" name="Date Placeholder 1">
            <a:extLst>
              <a:ext uri="{FF2B5EF4-FFF2-40B4-BE49-F238E27FC236}">
                <a16:creationId xmlns:a16="http://schemas.microsoft.com/office/drawing/2014/main" id="{A54F5B58-EAF3-6D47-9CA5-A7E9DDE3255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8696C29-9125-DA41-BC4D-814E2DA2461C}"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36872" name="Footer Placeholder 2">
            <a:extLst>
              <a:ext uri="{FF2B5EF4-FFF2-40B4-BE49-F238E27FC236}">
                <a16:creationId xmlns:a16="http://schemas.microsoft.com/office/drawing/2014/main" id="{A9B1A34B-DBB5-D54A-90E2-76E5365B10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36873" name="Slide Number Placeholder 5">
            <a:extLst>
              <a:ext uri="{FF2B5EF4-FFF2-40B4-BE49-F238E27FC236}">
                <a16:creationId xmlns:a16="http://schemas.microsoft.com/office/drawing/2014/main" id="{6950219F-368B-1C47-A534-048DB6348F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93C5EDE-DDE0-464C-99CD-0943FFB4E1BC}" type="slidenum">
              <a:rPr lang="en-US" altLang="vi-VN" smtClean="0">
                <a:solidFill>
                  <a:srgbClr val="898989"/>
                </a:solidFill>
                <a:latin typeface="Arial" panose="020B0604020202020204" pitchFamily="34" charset="0"/>
              </a:rPr>
              <a:pPr/>
              <a:t>4</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45026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Box 5">
            <a:extLst>
              <a:ext uri="{FF2B5EF4-FFF2-40B4-BE49-F238E27FC236}">
                <a16:creationId xmlns:a16="http://schemas.microsoft.com/office/drawing/2014/main" id="{672F982C-E284-BF4D-8791-235753113D09}"/>
              </a:ext>
            </a:extLst>
          </p:cNvPr>
          <p:cNvSpPr txBox="1">
            <a:spLocks noChangeArrowheads="1"/>
          </p:cNvSpPr>
          <p:nvPr/>
        </p:nvSpPr>
        <p:spPr bwMode="auto">
          <a:xfrm>
            <a:off x="3771900" y="121444"/>
            <a:ext cx="50863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Dân tộc     </a:t>
            </a:r>
          </a:p>
        </p:txBody>
      </p:sp>
      <p:sp>
        <p:nvSpPr>
          <p:cNvPr id="74754" name="TextBox 7">
            <a:extLst>
              <a:ext uri="{FF2B5EF4-FFF2-40B4-BE49-F238E27FC236}">
                <a16:creationId xmlns:a16="http://schemas.microsoft.com/office/drawing/2014/main" id="{F3E6CCD9-B777-C94F-875B-96BCF6A8D993}"/>
              </a:ext>
            </a:extLst>
          </p:cNvPr>
          <p:cNvSpPr txBox="1">
            <a:spLocks noChangeArrowheads="1"/>
          </p:cNvSpPr>
          <p:nvPr/>
        </p:nvSpPr>
        <p:spPr bwMode="auto">
          <a:xfrm>
            <a:off x="1924050" y="572691"/>
            <a:ext cx="82819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Dân tộc hình thức cộng đồng người phổ biến hiện nay     </a:t>
            </a:r>
          </a:p>
        </p:txBody>
      </p:sp>
      <p:grpSp>
        <p:nvGrpSpPr>
          <p:cNvPr id="74755" name="Group 16">
            <a:extLst>
              <a:ext uri="{FF2B5EF4-FFF2-40B4-BE49-F238E27FC236}">
                <a16:creationId xmlns:a16="http://schemas.microsoft.com/office/drawing/2014/main" id="{19EB3725-9C3E-364F-9762-564DC5583449}"/>
              </a:ext>
            </a:extLst>
          </p:cNvPr>
          <p:cNvGrpSpPr>
            <a:grpSpLocks/>
          </p:cNvGrpSpPr>
          <p:nvPr/>
        </p:nvGrpSpPr>
        <p:grpSpPr bwMode="auto">
          <a:xfrm>
            <a:off x="5847160" y="1470423"/>
            <a:ext cx="2895600" cy="967978"/>
            <a:chOff x="11661632" y="2567782"/>
            <a:chExt cx="5144954" cy="2066018"/>
          </a:xfrm>
        </p:grpSpPr>
        <p:sp>
          <p:nvSpPr>
            <p:cNvPr id="18" name="Freeform: Shape 6">
              <a:extLst>
                <a:ext uri="{FF2B5EF4-FFF2-40B4-BE49-F238E27FC236}">
                  <a16:creationId xmlns:a16="http://schemas.microsoft.com/office/drawing/2014/main" id="{A9592F61-62CF-3844-8102-B0AD97BA6CCA}"/>
                </a:ext>
              </a:extLst>
            </p:cNvPr>
            <p:cNvSpPr/>
            <p:nvPr/>
          </p:nvSpPr>
          <p:spPr>
            <a:xfrm>
              <a:off x="11661632" y="2567782"/>
              <a:ext cx="964679" cy="841146"/>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sp>
          <p:nvSpPr>
            <p:cNvPr id="19" name="Text Placeholder 2">
              <a:extLst>
                <a:ext uri="{FF2B5EF4-FFF2-40B4-BE49-F238E27FC236}">
                  <a16:creationId xmlns:a16="http://schemas.microsoft.com/office/drawing/2014/main" id="{ABBE90D8-A970-1A48-86F7-5CA0DB9AB802}"/>
                </a:ext>
              </a:extLst>
            </p:cNvPr>
            <p:cNvSpPr txBox="1">
              <a:spLocks noChangeArrowheads="1"/>
            </p:cNvSpPr>
            <p:nvPr/>
          </p:nvSpPr>
          <p:spPr bwMode="auto">
            <a:xfrm>
              <a:off x="12626311" y="2669431"/>
              <a:ext cx="4180275" cy="19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eaLnBrk="1" hangingPunct="1">
                <a:lnSpc>
                  <a:spcPct val="90000"/>
                </a:lnSpc>
                <a:spcBef>
                  <a:spcPts val="1600"/>
                </a:spcBef>
                <a:buClrTx/>
                <a:buSzTx/>
                <a:buNone/>
                <a:defRPr/>
              </a:pPr>
              <a:r>
                <a:rPr lang="en-US" altLang="en-US" sz="2000" b="1" kern="0" dirty="0" err="1">
                  <a:solidFill>
                    <a:prstClr val="black"/>
                  </a:solidFill>
                  <a:latin typeface="Times New Roman" panose="02020603050405020304" pitchFamily="18" charset="0"/>
                  <a:cs typeface="Times New Roman" panose="02020603050405020304" pitchFamily="18" charset="0"/>
                </a:rPr>
                <a:t>Nghĩa</a:t>
              </a:r>
              <a:r>
                <a:rPr lang="en-US" altLang="en-US" sz="2000" b="1" kern="0" dirty="0">
                  <a:solidFill>
                    <a:prstClr val="black"/>
                  </a:solidFill>
                  <a:latin typeface="Times New Roman" panose="02020603050405020304" pitchFamily="18" charset="0"/>
                  <a:cs typeface="Times New Roman" panose="02020603050405020304" pitchFamily="18" charset="0"/>
                </a:rPr>
                <a:t> </a:t>
              </a:r>
              <a:r>
                <a:rPr lang="en-US" altLang="en-US" sz="2000" b="1" kern="0" dirty="0" err="1">
                  <a:solidFill>
                    <a:prstClr val="black"/>
                  </a:solidFill>
                  <a:latin typeface="Times New Roman" panose="02020603050405020304" pitchFamily="18" charset="0"/>
                  <a:cs typeface="Times New Roman" panose="02020603050405020304" pitchFamily="18" charset="0"/>
                </a:rPr>
                <a:t>thứ</a:t>
              </a:r>
              <a:r>
                <a:rPr lang="en-US" altLang="en-US" sz="2000" b="1" kern="0" dirty="0">
                  <a:solidFill>
                    <a:prstClr val="black"/>
                  </a:solidFill>
                  <a:latin typeface="Times New Roman" panose="02020603050405020304" pitchFamily="18" charset="0"/>
                  <a:cs typeface="Times New Roman" panose="02020603050405020304" pitchFamily="18" charset="0"/>
                </a:rPr>
                <a:t> </a:t>
              </a:r>
              <a:r>
                <a:rPr lang="en-US" altLang="en-US" sz="2000" b="1" kern="0" dirty="0" err="1">
                  <a:solidFill>
                    <a:prstClr val="black"/>
                  </a:solidFill>
                  <a:latin typeface="Times New Roman" panose="02020603050405020304" pitchFamily="18" charset="0"/>
                  <a:cs typeface="Times New Roman" panose="02020603050405020304" pitchFamily="18" charset="0"/>
                </a:rPr>
                <a:t>hai</a:t>
              </a:r>
              <a:r>
                <a:rPr lang="en-US" altLang="en-US" sz="2000" b="1" kern="0" dirty="0">
                  <a:solidFill>
                    <a:prstClr val="black"/>
                  </a:solidFill>
                  <a:latin typeface="Times New Roman" panose="02020603050405020304" pitchFamily="18" charset="0"/>
                  <a:cs typeface="Times New Roman" panose="02020603050405020304" pitchFamily="18" charset="0"/>
                </a:rPr>
                <a:t>:</a:t>
              </a:r>
            </a:p>
            <a:p>
              <a:pPr eaLnBrk="1" hangingPunct="1">
                <a:lnSpc>
                  <a:spcPct val="90000"/>
                </a:lnSpc>
                <a:spcBef>
                  <a:spcPts val="1600"/>
                </a:spcBef>
                <a:buClrTx/>
                <a:buSzTx/>
                <a:buNone/>
                <a:defRPr/>
              </a:pPr>
              <a:r>
                <a:rPr lang="en-US" altLang="en-US" sz="2000" b="1" kern="0" dirty="0" err="1">
                  <a:solidFill>
                    <a:prstClr val="black"/>
                  </a:solidFill>
                  <a:latin typeface="Times New Roman" panose="02020603050405020304" pitchFamily="18" charset="0"/>
                  <a:cs typeface="Times New Roman" panose="02020603050405020304" pitchFamily="18" charset="0"/>
                </a:rPr>
                <a:t>Dân</a:t>
              </a:r>
              <a:r>
                <a:rPr lang="en-US" altLang="en-US" sz="2000" b="1" kern="0" dirty="0">
                  <a:solidFill>
                    <a:prstClr val="black"/>
                  </a:solidFill>
                  <a:latin typeface="Times New Roman" panose="02020603050405020304" pitchFamily="18" charset="0"/>
                  <a:cs typeface="Times New Roman" panose="02020603050405020304" pitchFamily="18" charset="0"/>
                </a:rPr>
                <a:t> </a:t>
              </a:r>
              <a:r>
                <a:rPr lang="en-US" altLang="en-US" sz="2000" b="1" kern="0" dirty="0" err="1">
                  <a:solidFill>
                    <a:prstClr val="black"/>
                  </a:solidFill>
                  <a:latin typeface="Times New Roman" panose="02020603050405020304" pitchFamily="18" charset="0"/>
                  <a:cs typeface="Times New Roman" panose="02020603050405020304" pitchFamily="18" charset="0"/>
                </a:rPr>
                <a:t>tộc</a:t>
              </a:r>
              <a:r>
                <a:rPr lang="en-US" altLang="en-US" sz="2000" b="1" kern="0" dirty="0">
                  <a:solidFill>
                    <a:prstClr val="black"/>
                  </a:solidFill>
                  <a:latin typeface="Times New Roman" panose="02020603050405020304" pitchFamily="18" charset="0"/>
                  <a:cs typeface="Times New Roman" panose="02020603050405020304" pitchFamily="18" charset="0"/>
                </a:rPr>
                <a:t> – </a:t>
              </a:r>
              <a:r>
                <a:rPr lang="en-US" altLang="en-US" sz="2000" b="1" kern="0" dirty="0" err="1">
                  <a:solidFill>
                    <a:prstClr val="black"/>
                  </a:solidFill>
                  <a:latin typeface="Times New Roman" panose="02020603050405020304" pitchFamily="18" charset="0"/>
                  <a:cs typeface="Times New Roman" panose="02020603050405020304" pitchFamily="18" charset="0"/>
                </a:rPr>
                <a:t>tộc</a:t>
              </a:r>
              <a:r>
                <a:rPr lang="en-US" altLang="en-US" sz="2000" b="1" kern="0" dirty="0">
                  <a:solidFill>
                    <a:prstClr val="black"/>
                  </a:solidFill>
                  <a:latin typeface="Times New Roman" panose="02020603050405020304" pitchFamily="18" charset="0"/>
                  <a:cs typeface="Times New Roman" panose="02020603050405020304" pitchFamily="18" charset="0"/>
                </a:rPr>
                <a:t> </a:t>
              </a:r>
              <a:r>
                <a:rPr lang="en-US" altLang="en-US" sz="2000" b="1" kern="0" dirty="0" err="1">
                  <a:solidFill>
                    <a:prstClr val="black"/>
                  </a:solidFill>
                  <a:latin typeface="Times New Roman" panose="02020603050405020304" pitchFamily="18" charset="0"/>
                  <a:cs typeface="Times New Roman" panose="02020603050405020304" pitchFamily="18" charset="0"/>
                </a:rPr>
                <a:t>người</a:t>
              </a:r>
              <a:r>
                <a:rPr lang="en-US" altLang="en-US" sz="2000" b="1" kern="0" dirty="0">
                  <a:solidFill>
                    <a:prstClr val="black"/>
                  </a:solidFill>
                  <a:latin typeface="Times New Roman" panose="02020603050405020304" pitchFamily="18" charset="0"/>
                  <a:cs typeface="Times New Roman" panose="02020603050405020304" pitchFamily="18" charset="0"/>
                </a:rPr>
                <a:t> </a:t>
              </a:r>
              <a:endParaRPr lang="id-ID" altLang="en-US" sz="2000" b="1" kern="0" dirty="0">
                <a:solidFill>
                  <a:prstClr val="black"/>
                </a:solidFill>
                <a:latin typeface="Times New Roman" panose="02020603050405020304" pitchFamily="18" charset="0"/>
                <a:cs typeface="Times New Roman" panose="02020603050405020304" pitchFamily="18" charset="0"/>
              </a:endParaRPr>
            </a:p>
          </p:txBody>
        </p:sp>
      </p:grpSp>
      <p:sp>
        <p:nvSpPr>
          <p:cNvPr id="20" name="Text Placeholder 2">
            <a:extLst>
              <a:ext uri="{FF2B5EF4-FFF2-40B4-BE49-F238E27FC236}">
                <a16:creationId xmlns:a16="http://schemas.microsoft.com/office/drawing/2014/main" id="{DA400301-DD6B-4D41-856E-6206D652FBB5}"/>
              </a:ext>
            </a:extLst>
          </p:cNvPr>
          <p:cNvSpPr txBox="1">
            <a:spLocks noChangeArrowheads="1"/>
          </p:cNvSpPr>
          <p:nvPr/>
        </p:nvSpPr>
        <p:spPr bwMode="auto">
          <a:xfrm>
            <a:off x="895350" y="1537098"/>
            <a:ext cx="2514600"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a:lnSpc>
                <a:spcPct val="90000"/>
              </a:lnSpc>
              <a:spcBef>
                <a:spcPts val="1600"/>
              </a:spcBef>
              <a:buClrTx/>
              <a:buSzTx/>
              <a:buNone/>
              <a:defRPr/>
            </a:pPr>
            <a:r>
              <a:rPr lang="en-US" altLang="en-US" sz="2000" b="1" dirty="0" err="1">
                <a:solidFill>
                  <a:prstClr val="black"/>
                </a:solidFill>
                <a:latin typeface="Times New Roman" panose="02020603050405020304" pitchFamily="18" charset="0"/>
                <a:cs typeface="Times New Roman" panose="02020603050405020304" pitchFamily="18" charset="0"/>
              </a:rPr>
              <a:t>Nghĩa</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thứ</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nhất</a:t>
            </a:r>
            <a:r>
              <a:rPr lang="en-US" altLang="en-US" sz="2000" b="1" dirty="0">
                <a:solidFill>
                  <a:prstClr val="black"/>
                </a:solidFill>
                <a:latin typeface="Times New Roman" panose="02020603050405020304" pitchFamily="18" charset="0"/>
                <a:cs typeface="Times New Roman" panose="02020603050405020304" pitchFamily="18" charset="0"/>
              </a:rPr>
              <a:t>:</a:t>
            </a:r>
          </a:p>
          <a:p>
            <a:pPr>
              <a:lnSpc>
                <a:spcPct val="90000"/>
              </a:lnSpc>
              <a:spcBef>
                <a:spcPts val="1600"/>
              </a:spcBef>
              <a:buClrTx/>
              <a:buSzTx/>
              <a:buNone/>
              <a:defRPr/>
            </a:pPr>
            <a:r>
              <a:rPr lang="en-US" altLang="en-US" sz="2000" b="1" dirty="0" err="1">
                <a:solidFill>
                  <a:prstClr val="black"/>
                </a:solidFill>
                <a:latin typeface="Times New Roman" panose="02020603050405020304" pitchFamily="18" charset="0"/>
                <a:cs typeface="Times New Roman" panose="02020603050405020304" pitchFamily="18" charset="0"/>
              </a:rPr>
              <a:t>Dân</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tộc</a:t>
            </a:r>
            <a:r>
              <a:rPr lang="en-US" altLang="en-US" sz="2000" b="1" dirty="0">
                <a:solidFill>
                  <a:prstClr val="black"/>
                </a:solidFill>
                <a:latin typeface="Times New Roman" panose="02020603050405020304" pitchFamily="18" charset="0"/>
                <a:cs typeface="Times New Roman" panose="02020603050405020304" pitchFamily="18" charset="0"/>
              </a:rPr>
              <a:t> – </a:t>
            </a:r>
            <a:r>
              <a:rPr lang="en-US" altLang="en-US" sz="2000" b="1" dirty="0" err="1">
                <a:solidFill>
                  <a:prstClr val="black"/>
                </a:solidFill>
                <a:latin typeface="Times New Roman" panose="02020603050405020304" pitchFamily="18" charset="0"/>
                <a:cs typeface="Times New Roman" panose="02020603050405020304" pitchFamily="18" charset="0"/>
              </a:rPr>
              <a:t>quốc</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gia</a:t>
            </a:r>
            <a:endParaRPr lang="id-ID" altLang="en-US" sz="2000" b="1" dirty="0">
              <a:solidFill>
                <a:prstClr val="black"/>
              </a:solidFill>
              <a:latin typeface="Times New Roman" panose="02020603050405020304" pitchFamily="18" charset="0"/>
              <a:cs typeface="Times New Roman" panose="02020603050405020304" pitchFamily="18" charset="0"/>
            </a:endParaRPr>
          </a:p>
        </p:txBody>
      </p:sp>
      <p:sp>
        <p:nvSpPr>
          <p:cNvPr id="74757" name="Rectangle 20">
            <a:extLst>
              <a:ext uri="{FF2B5EF4-FFF2-40B4-BE49-F238E27FC236}">
                <a16:creationId xmlns:a16="http://schemas.microsoft.com/office/drawing/2014/main" id="{7FD26037-C729-F747-9346-FF5EFB6A7B5C}"/>
              </a:ext>
            </a:extLst>
          </p:cNvPr>
          <p:cNvSpPr>
            <a:spLocks noChangeArrowheads="1"/>
          </p:cNvSpPr>
          <p:nvPr/>
        </p:nvSpPr>
        <p:spPr bwMode="auto">
          <a:xfrm>
            <a:off x="577454" y="2380060"/>
            <a:ext cx="3769519"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120000"/>
              </a:lnSpc>
            </a:pPr>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Dùng để chỉ các quốc gia</a:t>
            </a:r>
          </a:p>
        </p:txBody>
      </p:sp>
      <p:cxnSp>
        <p:nvCxnSpPr>
          <p:cNvPr id="74758" name="Straight Connector 21">
            <a:extLst>
              <a:ext uri="{FF2B5EF4-FFF2-40B4-BE49-F238E27FC236}">
                <a16:creationId xmlns:a16="http://schemas.microsoft.com/office/drawing/2014/main" id="{ABFF4411-DEA6-DC4B-92B1-E92582367ED6}"/>
              </a:ext>
            </a:extLst>
          </p:cNvPr>
          <p:cNvCxnSpPr>
            <a:cxnSpLocks/>
          </p:cNvCxnSpPr>
          <p:nvPr/>
        </p:nvCxnSpPr>
        <p:spPr bwMode="auto">
          <a:xfrm>
            <a:off x="6684169" y="2308622"/>
            <a:ext cx="1670447"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sp>
        <p:nvSpPr>
          <p:cNvPr id="74759" name="Rectangle 33">
            <a:extLst>
              <a:ext uri="{FF2B5EF4-FFF2-40B4-BE49-F238E27FC236}">
                <a16:creationId xmlns:a16="http://schemas.microsoft.com/office/drawing/2014/main" id="{99A88085-4159-304C-B2D5-CD1A80BC6915}"/>
              </a:ext>
            </a:extLst>
          </p:cNvPr>
          <p:cNvSpPr>
            <a:spLocks noChangeArrowheads="1"/>
          </p:cNvSpPr>
          <p:nvPr/>
        </p:nvSpPr>
        <p:spPr bwMode="auto">
          <a:xfrm>
            <a:off x="5578078" y="2308622"/>
            <a:ext cx="3451622" cy="8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120000"/>
              </a:lnSpc>
            </a:pPr>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Dùng để chỉ các dân tộc đa số, tiểu số trong một quốc gia</a:t>
            </a:r>
          </a:p>
        </p:txBody>
      </p:sp>
      <p:cxnSp>
        <p:nvCxnSpPr>
          <p:cNvPr id="74760" name="Straight Connector 23">
            <a:extLst>
              <a:ext uri="{FF2B5EF4-FFF2-40B4-BE49-F238E27FC236}">
                <a16:creationId xmlns:a16="http://schemas.microsoft.com/office/drawing/2014/main" id="{037C48A1-A55D-A24C-A4E8-D65F2AF54ACE}"/>
              </a:ext>
            </a:extLst>
          </p:cNvPr>
          <p:cNvCxnSpPr>
            <a:cxnSpLocks/>
          </p:cNvCxnSpPr>
          <p:nvPr/>
        </p:nvCxnSpPr>
        <p:spPr bwMode="auto">
          <a:xfrm>
            <a:off x="1144192" y="2308622"/>
            <a:ext cx="1669256"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sp>
        <p:nvSpPr>
          <p:cNvPr id="25" name="Freeform: Shape 20">
            <a:extLst>
              <a:ext uri="{FF2B5EF4-FFF2-40B4-BE49-F238E27FC236}">
                <a16:creationId xmlns:a16="http://schemas.microsoft.com/office/drawing/2014/main" id="{1A327F73-F165-7946-A284-EC888401A446}"/>
              </a:ext>
            </a:extLst>
          </p:cNvPr>
          <p:cNvSpPr/>
          <p:nvPr/>
        </p:nvSpPr>
        <p:spPr>
          <a:xfrm>
            <a:off x="282179" y="1470423"/>
            <a:ext cx="542925" cy="392906"/>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sp>
        <p:nvSpPr>
          <p:cNvPr id="74762" name="TextBox 25">
            <a:extLst>
              <a:ext uri="{FF2B5EF4-FFF2-40B4-BE49-F238E27FC236}">
                <a16:creationId xmlns:a16="http://schemas.microsoft.com/office/drawing/2014/main" id="{C39CBB8F-2C95-5B44-805D-FAAEC6C8E107}"/>
              </a:ext>
            </a:extLst>
          </p:cNvPr>
          <p:cNvSpPr txBox="1">
            <a:spLocks noChangeArrowheads="1"/>
          </p:cNvSpPr>
          <p:nvPr/>
        </p:nvSpPr>
        <p:spPr bwMode="auto">
          <a:xfrm>
            <a:off x="1014412" y="3381375"/>
            <a:ext cx="734020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403152"/>
                </a:solidFill>
                <a:latin typeface="Times New Roman" panose="02020603050405020304" pitchFamily="18" charset="0"/>
                <a:ea typeface="Times New Roman" panose="02020603050405020304" pitchFamily="18" charset="0"/>
                <a:cs typeface="Times New Roman" panose="02020603050405020304" pitchFamily="18" charset="0"/>
              </a:rPr>
              <a:t>Dân tộc là một cộng đồng người ổn định được hình thành trong lịch sử trên cơ sở một lãnh thổ thống nhất, một ngôn ngữ thống nhất, một nền kinh tế, một nền văn hóa và tâm lý, tính cách thống nhất, với một nhà nước và pháp luật thống nhất.     </a:t>
            </a:r>
          </a:p>
        </p:txBody>
      </p:sp>
      <p:pic>
        <p:nvPicPr>
          <p:cNvPr id="27" name="Picture Placeholder 7">
            <a:extLst>
              <a:ext uri="{FF2B5EF4-FFF2-40B4-BE49-F238E27FC236}">
                <a16:creationId xmlns:a16="http://schemas.microsoft.com/office/drawing/2014/main" id="{0793ED52-29A9-7844-A453-C12E4AEBE1F8}"/>
              </a:ext>
            </a:extLst>
          </p:cNvPr>
          <p:cNvPicPr>
            <a:picLocks noChangeAspect="1"/>
          </p:cNvPicPr>
          <p:nvPr/>
        </p:nvPicPr>
        <p:blipFill>
          <a:blip r:embed="rId2">
            <a:extLst>
              <a:ext uri="{28A0092B-C50C-407E-A947-70E740481C1C}">
                <a14:useLocalDpi xmlns:a14="http://schemas.microsoft.com/office/drawing/2010/main" val="0"/>
              </a:ext>
            </a:extLst>
          </a:blip>
          <a:srcRect l="12586" r="12586"/>
          <a:stretch>
            <a:fillRect/>
          </a:stretch>
        </p:blipFill>
        <p:spPr bwMode="auto">
          <a:xfrm>
            <a:off x="3704878" y="1392791"/>
            <a:ext cx="1753391" cy="1713435"/>
          </a:xfrm>
          <a:custGeom>
            <a:avLst/>
            <a:gdLst>
              <a:gd name="connsiteX0" fmla="*/ 0 w 5356441"/>
              <a:gd name="connsiteY0" fmla="*/ 0 h 7620952"/>
              <a:gd name="connsiteX1" fmla="*/ 1197578 w 5356441"/>
              <a:gd name="connsiteY1" fmla="*/ 0 h 7620952"/>
              <a:gd name="connsiteX2" fmla="*/ 4147976 w 5356441"/>
              <a:gd name="connsiteY2" fmla="*/ 5116925 h 7620952"/>
              <a:gd name="connsiteX3" fmla="*/ 4147976 w 5356441"/>
              <a:gd name="connsiteY3" fmla="*/ 0 h 7620952"/>
              <a:gd name="connsiteX4" fmla="*/ 5356441 w 5356441"/>
              <a:gd name="connsiteY4" fmla="*/ 0 h 7620952"/>
              <a:gd name="connsiteX5" fmla="*/ 5356441 w 5356441"/>
              <a:gd name="connsiteY5" fmla="*/ 7620952 h 7620952"/>
              <a:gd name="connsiteX6" fmla="*/ 4147976 w 5356441"/>
              <a:gd name="connsiteY6" fmla="*/ 7620952 h 7620952"/>
              <a:gd name="connsiteX7" fmla="*/ 1197578 w 5356441"/>
              <a:gd name="connsiteY7" fmla="*/ 2471366 h 7620952"/>
              <a:gd name="connsiteX8" fmla="*/ 1197578 w 5356441"/>
              <a:gd name="connsiteY8" fmla="*/ 7620952 h 7620952"/>
              <a:gd name="connsiteX9" fmla="*/ 0 w 5356441"/>
              <a:gd name="connsiteY9" fmla="*/ 7620952 h 762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6441" h="7620952">
                <a:moveTo>
                  <a:pt x="0" y="0"/>
                </a:moveTo>
                <a:lnTo>
                  <a:pt x="1197578" y="0"/>
                </a:lnTo>
                <a:lnTo>
                  <a:pt x="4147976" y="5116925"/>
                </a:lnTo>
                <a:lnTo>
                  <a:pt x="4147976" y="0"/>
                </a:lnTo>
                <a:lnTo>
                  <a:pt x="5356441" y="0"/>
                </a:lnTo>
                <a:lnTo>
                  <a:pt x="5356441" y="7620952"/>
                </a:lnTo>
                <a:lnTo>
                  <a:pt x="4147976" y="7620952"/>
                </a:lnTo>
                <a:lnTo>
                  <a:pt x="1197578" y="2471366"/>
                </a:lnTo>
                <a:lnTo>
                  <a:pt x="1197578" y="7620952"/>
                </a:lnTo>
                <a:lnTo>
                  <a:pt x="0" y="7620952"/>
                </a:lnTo>
                <a:close/>
              </a:path>
            </a:pathLst>
          </a:custGeom>
          <a:solidFill>
            <a:sysClr val="window" lastClr="FFFFFF">
              <a:lumMod val="95000"/>
            </a:sys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ight Arrow 1">
            <a:extLst>
              <a:ext uri="{FF2B5EF4-FFF2-40B4-BE49-F238E27FC236}">
                <a16:creationId xmlns:a16="http://schemas.microsoft.com/office/drawing/2014/main" id="{FBB94796-CD5D-1643-A0BB-978A2767F21F}"/>
              </a:ext>
            </a:extLst>
          </p:cNvPr>
          <p:cNvSpPr/>
          <p:nvPr/>
        </p:nvSpPr>
        <p:spPr>
          <a:xfrm>
            <a:off x="229791" y="3427810"/>
            <a:ext cx="627459" cy="37623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74765" name="TextBox 15">
            <a:extLst>
              <a:ext uri="{FF2B5EF4-FFF2-40B4-BE49-F238E27FC236}">
                <a16:creationId xmlns:a16="http://schemas.microsoft.com/office/drawing/2014/main" id="{FB331A42-60CF-F842-AC15-DA0D7090F39C}"/>
              </a:ext>
            </a:extLst>
          </p:cNvPr>
          <p:cNvSpPr txBox="1">
            <a:spLocks noChangeArrowheads="1"/>
          </p:cNvSpPr>
          <p:nvPr/>
        </p:nvSpPr>
        <p:spPr bwMode="auto">
          <a:xfrm>
            <a:off x="825104" y="1040606"/>
            <a:ext cx="2514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niệm:     </a:t>
            </a:r>
          </a:p>
        </p:txBody>
      </p:sp>
      <p:sp>
        <p:nvSpPr>
          <p:cNvPr id="74766" name="Footer Placeholder 10">
            <a:extLst>
              <a:ext uri="{FF2B5EF4-FFF2-40B4-BE49-F238E27FC236}">
                <a16:creationId xmlns:a16="http://schemas.microsoft.com/office/drawing/2014/main" id="{4EE3FB3A-EDF8-8B48-8A5D-07A11D4A3D96}"/>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74767" name="Date Placeholder 2">
            <a:extLst>
              <a:ext uri="{FF2B5EF4-FFF2-40B4-BE49-F238E27FC236}">
                <a16:creationId xmlns:a16="http://schemas.microsoft.com/office/drawing/2014/main" id="{FF290667-5525-3D40-9945-2A995ED05C5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23C995F-05C1-F348-8053-B993658B17C1}"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4768" name="Footer Placeholder 3">
            <a:extLst>
              <a:ext uri="{FF2B5EF4-FFF2-40B4-BE49-F238E27FC236}">
                <a16:creationId xmlns:a16="http://schemas.microsoft.com/office/drawing/2014/main" id="{A90B36A8-E66A-DC48-99B9-DD8845FD1B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4769" name="Slide Number Placeholder 4">
            <a:extLst>
              <a:ext uri="{FF2B5EF4-FFF2-40B4-BE49-F238E27FC236}">
                <a16:creationId xmlns:a16="http://schemas.microsoft.com/office/drawing/2014/main" id="{27C08E18-9CEB-6843-B9C8-0A8CCB61796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457BBCB-9C77-4646-8084-4E7ECC46EBB9}" type="slidenum">
              <a:rPr lang="en-US" altLang="vi-VN" smtClean="0">
                <a:solidFill>
                  <a:srgbClr val="898989"/>
                </a:solidFill>
                <a:latin typeface="Arial" panose="020B0604020202020204" pitchFamily="34" charset="0"/>
              </a:rPr>
              <a:pPr/>
              <a:t>40</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459597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F6CB48A-51D5-5C43-942C-798F962896A2}"/>
              </a:ext>
            </a:extLst>
          </p:cNvPr>
          <p:cNvGraphicFramePr>
            <a:graphicFrameLocks noGrp="1"/>
          </p:cNvGraphicFramePr>
          <p:nvPr>
            <p:ph idx="1"/>
          </p:nvPr>
        </p:nvGraphicFramePr>
        <p:xfrm>
          <a:off x="457200" y="1247332"/>
          <a:ext cx="8229600" cy="3463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6F04B605-C445-9D42-94E4-B7D819421689}"/>
              </a:ext>
            </a:extLst>
          </p:cNvPr>
          <p:cNvGraphicFramePr/>
          <p:nvPr/>
        </p:nvGraphicFramePr>
        <p:xfrm>
          <a:off x="1861970" y="4392249"/>
          <a:ext cx="5138803" cy="4697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02C326C3-6E68-7844-AD57-91E3B0D187C8}"/>
              </a:ext>
            </a:extLst>
          </p:cNvPr>
          <p:cNvGraphicFramePr/>
          <p:nvPr/>
        </p:nvGraphicFramePr>
        <p:xfrm>
          <a:off x="-165434" y="4392249"/>
          <a:ext cx="4363754" cy="4697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0" name="Diagram 9">
            <a:extLst>
              <a:ext uri="{FF2B5EF4-FFF2-40B4-BE49-F238E27FC236}">
                <a16:creationId xmlns:a16="http://schemas.microsoft.com/office/drawing/2014/main" id="{9D18F5D2-D91A-D945-AB28-C7654FC9E50B}"/>
              </a:ext>
            </a:extLst>
          </p:cNvPr>
          <p:cNvGraphicFramePr/>
          <p:nvPr/>
        </p:nvGraphicFramePr>
        <p:xfrm>
          <a:off x="4494496" y="4407288"/>
          <a:ext cx="5138803" cy="46972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75781" name="TextBox 10">
            <a:extLst>
              <a:ext uri="{FF2B5EF4-FFF2-40B4-BE49-F238E27FC236}">
                <a16:creationId xmlns:a16="http://schemas.microsoft.com/office/drawing/2014/main" id="{4FBFE8D4-BF2E-E44C-9F33-D23714854ACD}"/>
              </a:ext>
            </a:extLst>
          </p:cNvPr>
          <p:cNvSpPr txBox="1">
            <a:spLocks noChangeArrowheads="1"/>
          </p:cNvSpPr>
          <p:nvPr/>
        </p:nvSpPr>
        <p:spPr bwMode="auto">
          <a:xfrm>
            <a:off x="3371850" y="196453"/>
            <a:ext cx="312301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Dân tộc     </a:t>
            </a:r>
          </a:p>
        </p:txBody>
      </p:sp>
      <p:sp>
        <p:nvSpPr>
          <p:cNvPr id="75782" name="TextBox 11">
            <a:extLst>
              <a:ext uri="{FF2B5EF4-FFF2-40B4-BE49-F238E27FC236}">
                <a16:creationId xmlns:a16="http://schemas.microsoft.com/office/drawing/2014/main" id="{6FE98760-2BC0-BF45-859E-48FE0192C05B}"/>
              </a:ext>
            </a:extLst>
          </p:cNvPr>
          <p:cNvSpPr txBox="1">
            <a:spLocks noChangeArrowheads="1"/>
          </p:cNvSpPr>
          <p:nvPr/>
        </p:nvSpPr>
        <p:spPr bwMode="auto">
          <a:xfrm>
            <a:off x="2228850" y="596503"/>
            <a:ext cx="82819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Các đặc trưng cơ bản của dân tộc     </a:t>
            </a:r>
          </a:p>
        </p:txBody>
      </p:sp>
      <p:sp>
        <p:nvSpPr>
          <p:cNvPr id="75783" name="Date Placeholder 1">
            <a:extLst>
              <a:ext uri="{FF2B5EF4-FFF2-40B4-BE49-F238E27FC236}">
                <a16:creationId xmlns:a16="http://schemas.microsoft.com/office/drawing/2014/main" id="{51A7AF8E-AA6D-2747-9A14-3DDBD585C20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E56343A-5C01-354E-B0B9-BB1315EF4BC5}"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5784" name="Footer Placeholder 2">
            <a:extLst>
              <a:ext uri="{FF2B5EF4-FFF2-40B4-BE49-F238E27FC236}">
                <a16:creationId xmlns:a16="http://schemas.microsoft.com/office/drawing/2014/main" id="{EAB39573-534C-6644-89AD-0C97330D83E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5785" name="Slide Number Placeholder 3">
            <a:extLst>
              <a:ext uri="{FF2B5EF4-FFF2-40B4-BE49-F238E27FC236}">
                <a16:creationId xmlns:a16="http://schemas.microsoft.com/office/drawing/2014/main" id="{8FE1E195-E329-8042-A86F-8F0699526DB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1BAE547-4BA4-4746-97EC-B76AD9CE9C89}" type="slidenum">
              <a:rPr lang="en-US" altLang="vi-VN" smtClean="0">
                <a:solidFill>
                  <a:srgbClr val="898989"/>
                </a:solidFill>
                <a:latin typeface="Arial" panose="020B0604020202020204" pitchFamily="34" charset="0"/>
              </a:rPr>
              <a:pPr/>
              <a:t>41</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2828336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595EDF8-8909-ED42-8868-91686B43F74A}"/>
              </a:ext>
            </a:extLst>
          </p:cNvPr>
          <p:cNvGraphicFramePr>
            <a:graphicFrameLocks noGrp="1"/>
          </p:cNvGraphicFramePr>
          <p:nvPr>
            <p:ph idx="1"/>
            <p:extLst>
              <p:ext uri="{D42A27DB-BD31-4B8C-83A1-F6EECF244321}">
                <p14:modId xmlns:p14="http://schemas.microsoft.com/office/powerpoint/2010/main" val="1168706492"/>
              </p:ext>
            </p:extLst>
          </p:nvPr>
        </p:nvGraphicFramePr>
        <p:xfrm>
          <a:off x="485775" y="1070144"/>
          <a:ext cx="8229600"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rved Up Arrow 7">
            <a:extLst>
              <a:ext uri="{FF2B5EF4-FFF2-40B4-BE49-F238E27FC236}">
                <a16:creationId xmlns:a16="http://schemas.microsoft.com/office/drawing/2014/main" id="{EAAD16D4-0CAE-CD4E-B1D5-A894BA6780E2}"/>
              </a:ext>
            </a:extLst>
          </p:cNvPr>
          <p:cNvSpPr/>
          <p:nvPr/>
        </p:nvSpPr>
        <p:spPr>
          <a:xfrm rot="10800000">
            <a:off x="2697957" y="1595438"/>
            <a:ext cx="3446860" cy="44172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9" name="Curved Up Arrow 8">
            <a:extLst>
              <a:ext uri="{FF2B5EF4-FFF2-40B4-BE49-F238E27FC236}">
                <a16:creationId xmlns:a16="http://schemas.microsoft.com/office/drawing/2014/main" id="{CC34548B-0776-C34C-83EE-F024B6F8F23C}"/>
              </a:ext>
            </a:extLst>
          </p:cNvPr>
          <p:cNvSpPr/>
          <p:nvPr/>
        </p:nvSpPr>
        <p:spPr>
          <a:xfrm>
            <a:off x="2968228" y="3911204"/>
            <a:ext cx="3384947" cy="43695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6804" name="TextBox 9">
            <a:extLst>
              <a:ext uri="{FF2B5EF4-FFF2-40B4-BE49-F238E27FC236}">
                <a16:creationId xmlns:a16="http://schemas.microsoft.com/office/drawing/2014/main" id="{6EE44F8F-1E2C-4C4D-AE7B-AA48CC946F6F}"/>
              </a:ext>
            </a:extLst>
          </p:cNvPr>
          <p:cNvSpPr txBox="1">
            <a:spLocks noChangeArrowheads="1"/>
          </p:cNvSpPr>
          <p:nvPr/>
        </p:nvSpPr>
        <p:spPr bwMode="auto">
          <a:xfrm>
            <a:off x="4006453" y="4001691"/>
            <a:ext cx="1308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FF0000"/>
                </a:solidFill>
                <a:latin typeface="Times New Roman" panose="02020603050405020304" pitchFamily="18" charset="0"/>
              </a:rPr>
              <a:t>Quyết định</a:t>
            </a:r>
          </a:p>
        </p:txBody>
      </p:sp>
      <p:sp>
        <p:nvSpPr>
          <p:cNvPr id="76805" name="TextBox 10">
            <a:extLst>
              <a:ext uri="{FF2B5EF4-FFF2-40B4-BE49-F238E27FC236}">
                <a16:creationId xmlns:a16="http://schemas.microsoft.com/office/drawing/2014/main" id="{C008453A-96D0-FA4B-88FE-84E5108C5B36}"/>
              </a:ext>
            </a:extLst>
          </p:cNvPr>
          <p:cNvSpPr txBox="1">
            <a:spLocks noChangeArrowheads="1"/>
          </p:cNvSpPr>
          <p:nvPr/>
        </p:nvSpPr>
        <p:spPr bwMode="auto">
          <a:xfrm>
            <a:off x="3946923" y="1643063"/>
            <a:ext cx="13073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FF0000"/>
                </a:solidFill>
                <a:latin typeface="Times New Roman" panose="02020603050405020304" pitchFamily="18" charset="0"/>
              </a:rPr>
              <a:t>Ảnh hưởng</a:t>
            </a:r>
          </a:p>
        </p:txBody>
      </p:sp>
      <p:sp>
        <p:nvSpPr>
          <p:cNvPr id="76806" name="TextBox 11">
            <a:extLst>
              <a:ext uri="{FF2B5EF4-FFF2-40B4-BE49-F238E27FC236}">
                <a16:creationId xmlns:a16="http://schemas.microsoft.com/office/drawing/2014/main" id="{8B9E8460-0BA4-3C4C-B3C5-7643D68561DC}"/>
              </a:ext>
            </a:extLst>
          </p:cNvPr>
          <p:cNvSpPr txBox="1">
            <a:spLocks noChangeArrowheads="1"/>
          </p:cNvSpPr>
          <p:nvPr/>
        </p:nvSpPr>
        <p:spPr bwMode="auto">
          <a:xfrm>
            <a:off x="2171700" y="521494"/>
            <a:ext cx="5691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558ED5"/>
                </a:solidFill>
                <a:latin typeface="Times New Roman" panose="02020603050405020304" pitchFamily="18" charset="0"/>
                <a:ea typeface="Times New Roman" panose="02020603050405020304" pitchFamily="18" charset="0"/>
                <a:cs typeface="Times New Roman" panose="02020603050405020304" pitchFamily="18" charset="0"/>
              </a:rPr>
              <a:t>*Quan hệ giai cấp – dân tộc     </a:t>
            </a:r>
          </a:p>
        </p:txBody>
      </p:sp>
      <p:sp>
        <p:nvSpPr>
          <p:cNvPr id="76807" name="TextBox 13">
            <a:extLst>
              <a:ext uri="{FF2B5EF4-FFF2-40B4-BE49-F238E27FC236}">
                <a16:creationId xmlns:a16="http://schemas.microsoft.com/office/drawing/2014/main" id="{CF5D9456-BDBB-E746-B9C3-C93E3DA15DE0}"/>
              </a:ext>
            </a:extLst>
          </p:cNvPr>
          <p:cNvSpPr txBox="1">
            <a:spLocks noChangeArrowheads="1"/>
          </p:cNvSpPr>
          <p:nvPr/>
        </p:nvSpPr>
        <p:spPr bwMode="auto">
          <a:xfrm>
            <a:off x="2440781" y="48816"/>
            <a:ext cx="6259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Mối quan hệ giai cấp – dân tộc – nhân loại     </a:t>
            </a:r>
          </a:p>
        </p:txBody>
      </p:sp>
      <p:sp>
        <p:nvSpPr>
          <p:cNvPr id="76808" name="Date Placeholder 1">
            <a:extLst>
              <a:ext uri="{FF2B5EF4-FFF2-40B4-BE49-F238E27FC236}">
                <a16:creationId xmlns:a16="http://schemas.microsoft.com/office/drawing/2014/main" id="{282D5BCB-DFF7-7846-B66E-473BFEE5373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FAE04B2-99F5-9343-9CF9-7A41FBF44462}"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6809" name="Footer Placeholder 2">
            <a:extLst>
              <a:ext uri="{FF2B5EF4-FFF2-40B4-BE49-F238E27FC236}">
                <a16:creationId xmlns:a16="http://schemas.microsoft.com/office/drawing/2014/main" id="{FE279E42-B43D-2A42-B09C-E2E1CE9C314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6810" name="Slide Number Placeholder 3">
            <a:extLst>
              <a:ext uri="{FF2B5EF4-FFF2-40B4-BE49-F238E27FC236}">
                <a16:creationId xmlns:a16="http://schemas.microsoft.com/office/drawing/2014/main" id="{544A98A8-32F3-9849-82DE-5469C363E25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4200C10-0C67-C645-B833-50F8C9646D92}" type="slidenum">
              <a:rPr lang="en-US" altLang="vi-VN" smtClean="0">
                <a:solidFill>
                  <a:srgbClr val="898989"/>
                </a:solidFill>
                <a:latin typeface="Arial" panose="020B0604020202020204" pitchFamily="34" charset="0"/>
              </a:rPr>
              <a:pPr/>
              <a:t>42</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420508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Date Placeholder 4">
            <a:extLst>
              <a:ext uri="{FF2B5EF4-FFF2-40B4-BE49-F238E27FC236}">
                <a16:creationId xmlns:a16="http://schemas.microsoft.com/office/drawing/2014/main" id="{9FA5E029-EA93-5649-949F-A1378752466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26E6FF2-0F05-0448-907D-A8ABF8E3CF6A}"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77826" name="Footer Placeholder 3">
            <a:extLst>
              <a:ext uri="{FF2B5EF4-FFF2-40B4-BE49-F238E27FC236}">
                <a16:creationId xmlns:a16="http://schemas.microsoft.com/office/drawing/2014/main" id="{95E5F0DC-4264-F641-AE39-3B434164397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77827" name="TextBox 7">
            <a:extLst>
              <a:ext uri="{FF2B5EF4-FFF2-40B4-BE49-F238E27FC236}">
                <a16:creationId xmlns:a16="http://schemas.microsoft.com/office/drawing/2014/main" id="{552E8F1C-AC13-A34F-BCBC-738EB396B425}"/>
              </a:ext>
            </a:extLst>
          </p:cNvPr>
          <p:cNvSpPr txBox="1">
            <a:spLocks noChangeArrowheads="1"/>
          </p:cNvSpPr>
          <p:nvPr/>
        </p:nvSpPr>
        <p:spPr bwMode="auto">
          <a:xfrm>
            <a:off x="2037160" y="532210"/>
            <a:ext cx="56923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*Quan hệ giai cấp, dân tộc với nhân loại     </a:t>
            </a:r>
          </a:p>
        </p:txBody>
      </p:sp>
      <p:sp>
        <p:nvSpPr>
          <p:cNvPr id="77828" name="TextBox 8">
            <a:extLst>
              <a:ext uri="{FF2B5EF4-FFF2-40B4-BE49-F238E27FC236}">
                <a16:creationId xmlns:a16="http://schemas.microsoft.com/office/drawing/2014/main" id="{B75F80E2-1B22-AC4B-B8AE-DA7E45FEC60A}"/>
              </a:ext>
            </a:extLst>
          </p:cNvPr>
          <p:cNvSpPr txBox="1">
            <a:spLocks noChangeArrowheads="1"/>
          </p:cNvSpPr>
          <p:nvPr/>
        </p:nvSpPr>
        <p:spPr bwMode="auto">
          <a:xfrm>
            <a:off x="2228851" y="17860"/>
            <a:ext cx="62603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Mối quan hệ giai cấp – dân tộc – nhân loại     </a:t>
            </a:r>
          </a:p>
        </p:txBody>
      </p:sp>
      <p:sp>
        <p:nvSpPr>
          <p:cNvPr id="17" name="Freeform 16">
            <a:extLst>
              <a:ext uri="{FF2B5EF4-FFF2-40B4-BE49-F238E27FC236}">
                <a16:creationId xmlns:a16="http://schemas.microsoft.com/office/drawing/2014/main" id="{9E3B1BAE-4CAF-7B48-8F67-8D8FFDEE6D4E}"/>
              </a:ext>
            </a:extLst>
          </p:cNvPr>
          <p:cNvSpPr/>
          <p:nvPr/>
        </p:nvSpPr>
        <p:spPr>
          <a:xfrm>
            <a:off x="469494" y="2103250"/>
            <a:ext cx="2634654" cy="1876997"/>
          </a:xfrm>
          <a:custGeom>
            <a:avLst/>
            <a:gdLst>
              <a:gd name="connsiteX0" fmla="*/ 0 w 2364416"/>
              <a:gd name="connsiteY0" fmla="*/ 1182267 h 2364533"/>
              <a:gd name="connsiteX1" fmla="*/ 1182208 w 2364416"/>
              <a:gd name="connsiteY1" fmla="*/ 0 h 2364533"/>
              <a:gd name="connsiteX2" fmla="*/ 2364416 w 2364416"/>
              <a:gd name="connsiteY2" fmla="*/ 1182267 h 2364533"/>
              <a:gd name="connsiteX3" fmla="*/ 1182208 w 2364416"/>
              <a:gd name="connsiteY3" fmla="*/ 2364534 h 2364533"/>
              <a:gd name="connsiteX4" fmla="*/ 0 w 2364416"/>
              <a:gd name="connsiteY4" fmla="*/ 1182267 h 2364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416" h="2364533">
                <a:moveTo>
                  <a:pt x="0" y="1182267"/>
                </a:moveTo>
                <a:cubicBezTo>
                  <a:pt x="0" y="529319"/>
                  <a:pt x="529293" y="0"/>
                  <a:pt x="1182208" y="0"/>
                </a:cubicBezTo>
                <a:cubicBezTo>
                  <a:pt x="1835123" y="0"/>
                  <a:pt x="2364416" y="529319"/>
                  <a:pt x="2364416" y="1182267"/>
                </a:cubicBezTo>
                <a:cubicBezTo>
                  <a:pt x="2364416" y="1835215"/>
                  <a:pt x="1835123" y="2364534"/>
                  <a:pt x="1182208" y="2364534"/>
                </a:cubicBezTo>
                <a:cubicBezTo>
                  <a:pt x="529293" y="2364534"/>
                  <a:pt x="0" y="1835215"/>
                  <a:pt x="0" y="1182267"/>
                </a:cubicBezTo>
                <a:close/>
              </a:path>
            </a:pathLst>
          </a:custGeom>
          <a:solidFill>
            <a:schemeClr val="accent6">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txBody>
          <a:bodyPr lIns="297796" tIns="297809" rIns="297796" bIns="297809" anchor="ctr"/>
          <a:lstStyle>
            <a:lvl1pPr defTabSz="1333500">
              <a:defRPr>
                <a:solidFill>
                  <a:schemeClr val="tx1"/>
                </a:solidFill>
                <a:latin typeface="Malgun Gothic" panose="020B0503020000020004" pitchFamily="34" charset="-127"/>
                <a:ea typeface="Malgun Gothic" panose="020B0503020000020004" pitchFamily="34" charset="-127"/>
              </a:defRPr>
            </a:lvl1pPr>
            <a:lvl2pPr marL="742950" indent="-285750" defTabSz="1333500">
              <a:defRPr>
                <a:solidFill>
                  <a:schemeClr val="tx1"/>
                </a:solidFill>
                <a:latin typeface="Malgun Gothic" panose="020B0503020000020004" pitchFamily="34" charset="-127"/>
                <a:ea typeface="Malgun Gothic" panose="020B0503020000020004" pitchFamily="34" charset="-127"/>
              </a:defRPr>
            </a:lvl2pPr>
            <a:lvl3pPr marL="1143000" indent="-228600" defTabSz="1333500">
              <a:defRPr>
                <a:solidFill>
                  <a:schemeClr val="tx1"/>
                </a:solidFill>
                <a:latin typeface="Malgun Gothic" panose="020B0503020000020004" pitchFamily="34" charset="-127"/>
                <a:ea typeface="Malgun Gothic" panose="020B0503020000020004" pitchFamily="34" charset="-127"/>
              </a:defRPr>
            </a:lvl3pPr>
            <a:lvl4pPr marL="1600200" indent="-228600" defTabSz="1333500">
              <a:defRPr>
                <a:solidFill>
                  <a:schemeClr val="tx1"/>
                </a:solidFill>
                <a:latin typeface="Malgun Gothic" panose="020B0503020000020004" pitchFamily="34" charset="-127"/>
                <a:ea typeface="Malgun Gothic" panose="020B0503020000020004" pitchFamily="34" charset="-127"/>
              </a:defRPr>
            </a:lvl4pPr>
            <a:lvl5pPr marL="2057400" indent="-228600" defTabSz="1333500">
              <a:defRPr>
                <a:solidFill>
                  <a:schemeClr val="tx1"/>
                </a:solidFill>
                <a:latin typeface="Malgun Gothic" panose="020B0503020000020004" pitchFamily="34" charset="-127"/>
                <a:ea typeface="Malgun Gothic" panose="020B0503020000020004" pitchFamily="34" charset="-127"/>
              </a:defRPr>
            </a:lvl5pPr>
            <a:lvl6pPr marL="2514600" indent="-228600" defTabSz="13335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defTabSz="13335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defTabSz="13335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defTabSz="13335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defTabSz="300038">
              <a:lnSpc>
                <a:spcPct val="90000"/>
              </a:lnSpc>
              <a:spcAft>
                <a:spcPct val="5000"/>
              </a:spcAft>
              <a:defRPr/>
            </a:pPr>
            <a:r>
              <a:rPr lang="en-US" altLang="en-US" sz="2000" i="1" kern="0" dirty="0" err="1">
                <a:solidFill>
                  <a:srgbClr val="000000"/>
                </a:solidFill>
                <a:latin typeface="Times New Roman" panose="02020603050405020304" pitchFamily="18" charset="0"/>
                <a:cs typeface="Times New Roman" panose="02020603050405020304" pitchFamily="18" charset="0"/>
              </a:rPr>
              <a:t>Dùng</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để</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chỉ</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toàn</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thể</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cộng</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đồng</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người</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sống</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trên</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trái</a:t>
            </a:r>
            <a:r>
              <a:rPr lang="en-US" altLang="en-US" sz="2000" i="1" kern="0" dirty="0">
                <a:solidFill>
                  <a:srgbClr val="000000"/>
                </a:solidFill>
                <a:latin typeface="Times New Roman" panose="02020603050405020304" pitchFamily="18" charset="0"/>
                <a:cs typeface="Times New Roman" panose="02020603050405020304" pitchFamily="18" charset="0"/>
              </a:rPr>
              <a:t> </a:t>
            </a:r>
            <a:r>
              <a:rPr lang="en-US" altLang="en-US" sz="2000" i="1" kern="0" dirty="0" err="1">
                <a:solidFill>
                  <a:srgbClr val="000000"/>
                </a:solidFill>
                <a:latin typeface="Times New Roman" panose="02020603050405020304" pitchFamily="18" charset="0"/>
                <a:cs typeface="Times New Roman" panose="02020603050405020304" pitchFamily="18" charset="0"/>
              </a:rPr>
              <a:t>đất</a:t>
            </a:r>
            <a:endParaRPr lang="en-US" altLang="en-US" sz="2000" i="1" kern="0" dirty="0">
              <a:solidFill>
                <a:srgbClr val="000000"/>
              </a:solidFill>
              <a:latin typeface="Times New Roman" panose="02020603050405020304" pitchFamily="18" charset="0"/>
              <a:cs typeface="Times New Roman" panose="02020603050405020304" pitchFamily="18" charset="0"/>
            </a:endParaRPr>
          </a:p>
        </p:txBody>
      </p:sp>
      <p:sp>
        <p:nvSpPr>
          <p:cNvPr id="19" name="Block Arc 18">
            <a:extLst>
              <a:ext uri="{FF2B5EF4-FFF2-40B4-BE49-F238E27FC236}">
                <a16:creationId xmlns:a16="http://schemas.microsoft.com/office/drawing/2014/main" id="{4BDB3BCA-2014-244C-968E-97C7895DC9ED}"/>
              </a:ext>
            </a:extLst>
          </p:cNvPr>
          <p:cNvSpPr/>
          <p:nvPr/>
        </p:nvSpPr>
        <p:spPr>
          <a:xfrm>
            <a:off x="250102" y="1231176"/>
            <a:ext cx="3574706" cy="3726414"/>
          </a:xfrm>
          <a:prstGeom prst="blockArc">
            <a:avLst>
              <a:gd name="adj1" fmla="val 17527788"/>
              <a:gd name="adj2" fmla="val 4119114"/>
              <a:gd name="adj3" fmla="val 5750"/>
            </a:avLst>
          </a:prstGeom>
          <a:gradFill rotWithShape="1">
            <a:gsLst>
              <a:gs pos="0">
                <a:srgbClr val="9BBB59">
                  <a:hueOff val="342892"/>
                  <a:satOff val="20210"/>
                  <a:lumOff val="-9804"/>
                  <a:alphaOff val="0"/>
                  <a:shade val="51000"/>
                  <a:satMod val="130000"/>
                </a:srgbClr>
              </a:gs>
              <a:gs pos="80000">
                <a:srgbClr val="9BBB59">
                  <a:hueOff val="342892"/>
                  <a:satOff val="20210"/>
                  <a:lumOff val="-9804"/>
                  <a:alphaOff val="0"/>
                  <a:shade val="93000"/>
                  <a:satMod val="130000"/>
                </a:srgbClr>
              </a:gs>
              <a:gs pos="100000">
                <a:srgbClr val="9BBB59">
                  <a:hueOff val="342892"/>
                  <a:satOff val="20210"/>
                  <a:lumOff val="-9804"/>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sp>
      <p:pic>
        <p:nvPicPr>
          <p:cNvPr id="20" name="Picture 5">
            <a:extLst>
              <a:ext uri="{FF2B5EF4-FFF2-40B4-BE49-F238E27FC236}">
                <a16:creationId xmlns:a16="http://schemas.microsoft.com/office/drawing/2014/main" id="{85F3AAE5-A74E-1947-9405-4B1101A7D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555" y="3156581"/>
            <a:ext cx="1598194" cy="156593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77836" name="TextBox 21">
            <a:extLst>
              <a:ext uri="{FF2B5EF4-FFF2-40B4-BE49-F238E27FC236}">
                <a16:creationId xmlns:a16="http://schemas.microsoft.com/office/drawing/2014/main" id="{AE2B6A9A-EECF-8B4F-9B10-51A7E5CD30B0}"/>
              </a:ext>
            </a:extLst>
          </p:cNvPr>
          <p:cNvSpPr txBox="1">
            <a:spLocks noChangeArrowheads="1"/>
          </p:cNvSpPr>
          <p:nvPr/>
        </p:nvSpPr>
        <p:spPr bwMode="auto">
          <a:xfrm>
            <a:off x="259556" y="1135856"/>
            <a:ext cx="2514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niệm nhân loại     </a:t>
            </a:r>
          </a:p>
        </p:txBody>
      </p:sp>
      <p:pic>
        <p:nvPicPr>
          <p:cNvPr id="23" name="Picture 22">
            <a:extLst>
              <a:ext uri="{FF2B5EF4-FFF2-40B4-BE49-F238E27FC236}">
                <a16:creationId xmlns:a16="http://schemas.microsoft.com/office/drawing/2014/main" id="{F2214FE5-405B-3D4A-BEC9-5C56BCEC0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29" y="1355573"/>
            <a:ext cx="1841847" cy="1565939"/>
          </a:xfrm>
          <a:prstGeom prst="ellipse">
            <a:avLst/>
          </a:prstGeom>
          <a:ln>
            <a:noFill/>
          </a:ln>
          <a:effectLst>
            <a:softEdge rad="112500"/>
          </a:effectLst>
        </p:spPr>
      </p:pic>
      <p:sp>
        <p:nvSpPr>
          <p:cNvPr id="77838" name="TextBox 23">
            <a:extLst>
              <a:ext uri="{FF2B5EF4-FFF2-40B4-BE49-F238E27FC236}">
                <a16:creationId xmlns:a16="http://schemas.microsoft.com/office/drawing/2014/main" id="{06E600E4-3B02-1A46-A0A4-8D5E9CDBF7F7}"/>
              </a:ext>
            </a:extLst>
          </p:cNvPr>
          <p:cNvSpPr txBox="1">
            <a:spLocks noChangeArrowheads="1"/>
          </p:cNvSpPr>
          <p:nvPr/>
        </p:nvSpPr>
        <p:spPr bwMode="auto">
          <a:xfrm>
            <a:off x="4600575" y="1574007"/>
            <a:ext cx="43053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Nhân loại được hình thành trên cơ sở của việc thiết lập những quan hệ giữa các thành viên, những tập đoàn, cộng đồng trở thành thể thống nhất.   </a:t>
            </a: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77839" name="TextBox 24">
            <a:extLst>
              <a:ext uri="{FF2B5EF4-FFF2-40B4-BE49-F238E27FC236}">
                <a16:creationId xmlns:a16="http://schemas.microsoft.com/office/drawing/2014/main" id="{9CD1FA69-48E3-CE40-B4DE-8A4B74FFFCE0}"/>
              </a:ext>
            </a:extLst>
          </p:cNvPr>
          <p:cNvSpPr txBox="1">
            <a:spLocks noChangeArrowheads="1"/>
          </p:cNvSpPr>
          <p:nvPr/>
        </p:nvSpPr>
        <p:spPr bwMode="auto">
          <a:xfrm>
            <a:off x="4686300" y="3153967"/>
            <a:ext cx="43053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Cơ sở của sự thống nhất là bản chất người của từng cá thể và của cả cộng đồng, cùng vì lợi ích chung và quy luật phát triển của cả cộng đồng nhân loại.    </a:t>
            </a: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77840" name="Slide Number Placeholder 1">
            <a:extLst>
              <a:ext uri="{FF2B5EF4-FFF2-40B4-BE49-F238E27FC236}">
                <a16:creationId xmlns:a16="http://schemas.microsoft.com/office/drawing/2014/main" id="{BC392F5D-2C76-914B-9AB4-C83E706AE8C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72514D4-A393-2047-9AA2-F553ADA684AC}" type="slidenum">
              <a:rPr lang="en-US" altLang="vi-VN" smtClean="0">
                <a:solidFill>
                  <a:srgbClr val="898989"/>
                </a:solidFill>
                <a:latin typeface="Arial" panose="020B0604020202020204" pitchFamily="34" charset="0"/>
              </a:rPr>
              <a:pPr/>
              <a:t>43</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4115469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9C0788E-4BF5-1E46-8A9F-3E48FD68BD61}"/>
              </a:ext>
            </a:extLst>
          </p:cNvPr>
          <p:cNvGraphicFramePr>
            <a:graphicFrameLocks noGrp="1"/>
          </p:cNvGraphicFramePr>
          <p:nvPr>
            <p:ph idx="1"/>
          </p:nvPr>
        </p:nvGraphicFramePr>
        <p:xfrm>
          <a:off x="3823568" y="1131095"/>
          <a:ext cx="5617923" cy="3829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8850" name="Date Placeholder 4">
            <a:extLst>
              <a:ext uri="{FF2B5EF4-FFF2-40B4-BE49-F238E27FC236}">
                <a16:creationId xmlns:a16="http://schemas.microsoft.com/office/drawing/2014/main" id="{FCFF53EC-658E-AD43-864E-FE486BADA37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7B8AD13-16E6-014E-9D2A-D5109B081DC9}"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78851" name="Footer Placeholder 3">
            <a:extLst>
              <a:ext uri="{FF2B5EF4-FFF2-40B4-BE49-F238E27FC236}">
                <a16:creationId xmlns:a16="http://schemas.microsoft.com/office/drawing/2014/main" id="{397193D5-056F-A64D-8F8D-4E9911E234A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78852" name="TextBox 6">
            <a:extLst>
              <a:ext uri="{FF2B5EF4-FFF2-40B4-BE49-F238E27FC236}">
                <a16:creationId xmlns:a16="http://schemas.microsoft.com/office/drawing/2014/main" id="{4859280D-A56F-DD4B-A295-925D571DAE2A}"/>
              </a:ext>
            </a:extLst>
          </p:cNvPr>
          <p:cNvSpPr txBox="1">
            <a:spLocks noChangeArrowheads="1"/>
          </p:cNvSpPr>
          <p:nvPr/>
        </p:nvSpPr>
        <p:spPr bwMode="auto">
          <a:xfrm>
            <a:off x="1584722" y="65485"/>
            <a:ext cx="75616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hệ biện chứng giữa giai cấp, dân tộc và nhân loại     </a:t>
            </a:r>
          </a:p>
        </p:txBody>
      </p:sp>
      <p:sp>
        <p:nvSpPr>
          <p:cNvPr id="78853" name="TextBox 7">
            <a:extLst>
              <a:ext uri="{FF2B5EF4-FFF2-40B4-BE49-F238E27FC236}">
                <a16:creationId xmlns:a16="http://schemas.microsoft.com/office/drawing/2014/main" id="{7DDC3C4B-1D88-2E46-9762-72B99540C4CF}"/>
              </a:ext>
            </a:extLst>
          </p:cNvPr>
          <p:cNvSpPr txBox="1">
            <a:spLocks noChangeArrowheads="1"/>
          </p:cNvSpPr>
          <p:nvPr/>
        </p:nvSpPr>
        <p:spPr bwMode="auto">
          <a:xfrm>
            <a:off x="1278731" y="511969"/>
            <a:ext cx="8229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 Giai cấp, dân tộc và nhân loại luôn có tác động ảnh hưởng lẫn nhau     </a:t>
            </a:r>
          </a:p>
        </p:txBody>
      </p:sp>
      <p:sp>
        <p:nvSpPr>
          <p:cNvPr id="78854" name="TextBox 8">
            <a:extLst>
              <a:ext uri="{FF2B5EF4-FFF2-40B4-BE49-F238E27FC236}">
                <a16:creationId xmlns:a16="http://schemas.microsoft.com/office/drawing/2014/main" id="{DADB195B-E161-5142-9CEF-5B7899B70324}"/>
              </a:ext>
            </a:extLst>
          </p:cNvPr>
          <p:cNvSpPr txBox="1">
            <a:spLocks noChangeArrowheads="1"/>
          </p:cNvSpPr>
          <p:nvPr/>
        </p:nvSpPr>
        <p:spPr bwMode="auto">
          <a:xfrm>
            <a:off x="914401" y="1641873"/>
            <a:ext cx="312658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Trong xã hội có giai cấp, lợi ích nhân loại không tách rời lợi ích giai cấp, lợi ích dân tộc và bị chi phối bởi lợi ích giai cấp và dân tộc</a:t>
            </a:r>
          </a:p>
        </p:txBody>
      </p:sp>
      <p:sp>
        <p:nvSpPr>
          <p:cNvPr id="78855" name="Slide Number Placeholder 1">
            <a:extLst>
              <a:ext uri="{FF2B5EF4-FFF2-40B4-BE49-F238E27FC236}">
                <a16:creationId xmlns:a16="http://schemas.microsoft.com/office/drawing/2014/main" id="{75B5CCBD-3B58-0F4A-9271-79D4BA4869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F4D1C20-A2FE-2145-A001-9684B87BC3B6}" type="slidenum">
              <a:rPr lang="en-US" altLang="vi-VN" smtClean="0">
                <a:solidFill>
                  <a:srgbClr val="898989"/>
                </a:solidFill>
                <a:latin typeface="Arial" panose="020B0604020202020204" pitchFamily="34" charset="0"/>
              </a:rPr>
              <a:pPr/>
              <a:t>44</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906622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C419F03D-B229-E248-B5C5-448C50D46C1C}"/>
              </a:ext>
            </a:extLst>
          </p:cNvPr>
          <p:cNvSpPr txBox="1">
            <a:spLocks noChangeArrowheads="1"/>
          </p:cNvSpPr>
          <p:nvPr/>
        </p:nvSpPr>
        <p:spPr bwMode="auto">
          <a:xfrm>
            <a:off x="903685" y="1952625"/>
            <a:ext cx="2514600" cy="27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a:lnSpc>
                <a:spcPct val="90000"/>
              </a:lnSpc>
              <a:spcBef>
                <a:spcPts val="1600"/>
              </a:spcBef>
              <a:buClrTx/>
              <a:buSzTx/>
              <a:buNone/>
              <a:defRPr/>
            </a:pPr>
            <a:r>
              <a:rPr lang="en-US" altLang="en-US" sz="2000" b="1" dirty="0" err="1">
                <a:solidFill>
                  <a:prstClr val="black"/>
                </a:solidFill>
                <a:latin typeface="Times New Roman" panose="02020603050405020304" pitchFamily="18" charset="0"/>
                <a:cs typeface="Times New Roman" panose="02020603050405020304" pitchFamily="18" charset="0"/>
              </a:rPr>
              <a:t>Thứ</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nhất</a:t>
            </a:r>
            <a:r>
              <a:rPr lang="en-US" altLang="en-US" sz="2000" b="1" dirty="0">
                <a:solidFill>
                  <a:prstClr val="black"/>
                </a:solidFill>
                <a:latin typeface="Times New Roman" panose="02020603050405020304" pitchFamily="18" charset="0"/>
                <a:cs typeface="Times New Roman" panose="02020603050405020304" pitchFamily="18" charset="0"/>
              </a:rPr>
              <a:t>:</a:t>
            </a:r>
          </a:p>
        </p:txBody>
      </p:sp>
      <p:sp>
        <p:nvSpPr>
          <p:cNvPr id="79874" name="Rectangle 20">
            <a:extLst>
              <a:ext uri="{FF2B5EF4-FFF2-40B4-BE49-F238E27FC236}">
                <a16:creationId xmlns:a16="http://schemas.microsoft.com/office/drawing/2014/main" id="{0E718A30-0C56-3F4D-A81D-536178F6E016}"/>
              </a:ext>
            </a:extLst>
          </p:cNvPr>
          <p:cNvSpPr>
            <a:spLocks noChangeArrowheads="1"/>
          </p:cNvSpPr>
          <p:nvPr/>
        </p:nvSpPr>
        <p:spPr bwMode="auto">
          <a:xfrm>
            <a:off x="800100" y="2486026"/>
            <a:ext cx="2539604"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Sự tồn tại của nhân loại là tiền đề, là điều kiện tất yếu thường xuyên của sự tồn tại dân tộc và gia cấp.</a:t>
            </a:r>
          </a:p>
        </p:txBody>
      </p:sp>
      <p:sp>
        <p:nvSpPr>
          <p:cNvPr id="79875" name="Rectangle 33">
            <a:extLst>
              <a:ext uri="{FF2B5EF4-FFF2-40B4-BE49-F238E27FC236}">
                <a16:creationId xmlns:a16="http://schemas.microsoft.com/office/drawing/2014/main" id="{C8E29CDB-5938-654A-9D51-DFBDCD9D95A5}"/>
              </a:ext>
            </a:extLst>
          </p:cNvPr>
          <p:cNvSpPr>
            <a:spLocks noChangeArrowheads="1"/>
          </p:cNvSpPr>
          <p:nvPr/>
        </p:nvSpPr>
        <p:spPr bwMode="auto">
          <a:xfrm>
            <a:off x="6219825" y="2486026"/>
            <a:ext cx="263961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Sự phát triển về mọi mặt của nhân loại tạo ra những ĐK thuận lợi cho cuộc đấu tranh giải phóng DT và giai cấp.</a:t>
            </a:r>
          </a:p>
        </p:txBody>
      </p:sp>
      <p:cxnSp>
        <p:nvCxnSpPr>
          <p:cNvPr id="79876" name="Straight Connector 23">
            <a:extLst>
              <a:ext uri="{FF2B5EF4-FFF2-40B4-BE49-F238E27FC236}">
                <a16:creationId xmlns:a16="http://schemas.microsoft.com/office/drawing/2014/main" id="{04D849C1-89E7-0D4D-9739-D37064190BC5}"/>
              </a:ext>
            </a:extLst>
          </p:cNvPr>
          <p:cNvCxnSpPr>
            <a:cxnSpLocks/>
          </p:cNvCxnSpPr>
          <p:nvPr/>
        </p:nvCxnSpPr>
        <p:spPr bwMode="auto">
          <a:xfrm>
            <a:off x="895350" y="2305050"/>
            <a:ext cx="1123950"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sp>
        <p:nvSpPr>
          <p:cNvPr id="25" name="Freeform: Shape 20">
            <a:extLst>
              <a:ext uri="{FF2B5EF4-FFF2-40B4-BE49-F238E27FC236}">
                <a16:creationId xmlns:a16="http://schemas.microsoft.com/office/drawing/2014/main" id="{776C702B-F728-9A47-8761-85AFE7FA3A23}"/>
              </a:ext>
            </a:extLst>
          </p:cNvPr>
          <p:cNvSpPr/>
          <p:nvPr/>
        </p:nvSpPr>
        <p:spPr>
          <a:xfrm>
            <a:off x="282179" y="1912144"/>
            <a:ext cx="542925" cy="392906"/>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sp>
        <p:nvSpPr>
          <p:cNvPr id="28" name="Text Placeholder 2">
            <a:extLst>
              <a:ext uri="{FF2B5EF4-FFF2-40B4-BE49-F238E27FC236}">
                <a16:creationId xmlns:a16="http://schemas.microsoft.com/office/drawing/2014/main" id="{EF7DA824-2CA7-D54B-848D-31C5808D360C}"/>
              </a:ext>
            </a:extLst>
          </p:cNvPr>
          <p:cNvSpPr txBox="1">
            <a:spLocks noChangeArrowheads="1"/>
          </p:cNvSpPr>
          <p:nvPr/>
        </p:nvSpPr>
        <p:spPr bwMode="auto">
          <a:xfrm>
            <a:off x="6298406" y="2044304"/>
            <a:ext cx="2514600" cy="27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a:lnSpc>
                <a:spcPct val="90000"/>
              </a:lnSpc>
              <a:spcBef>
                <a:spcPts val="1600"/>
              </a:spcBef>
              <a:buClrTx/>
              <a:buSzTx/>
              <a:buNone/>
              <a:defRPr/>
            </a:pPr>
            <a:r>
              <a:rPr lang="en-US" altLang="en-US" sz="2000" b="1" dirty="0" err="1">
                <a:solidFill>
                  <a:prstClr val="black"/>
                </a:solidFill>
                <a:latin typeface="Times New Roman" panose="02020603050405020304" pitchFamily="18" charset="0"/>
                <a:cs typeface="Times New Roman" panose="02020603050405020304" pitchFamily="18" charset="0"/>
              </a:rPr>
              <a:t>Thứ</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hai</a:t>
            </a:r>
            <a:r>
              <a:rPr lang="en-US" altLang="en-US" sz="2000" b="1" dirty="0">
                <a:solidFill>
                  <a:prstClr val="black"/>
                </a:solidFill>
                <a:latin typeface="Times New Roman" panose="02020603050405020304" pitchFamily="18" charset="0"/>
                <a:cs typeface="Times New Roman" panose="02020603050405020304" pitchFamily="18" charset="0"/>
              </a:rPr>
              <a:t>:</a:t>
            </a:r>
          </a:p>
        </p:txBody>
      </p:sp>
      <p:cxnSp>
        <p:nvCxnSpPr>
          <p:cNvPr id="79879" name="Straight Connector 28">
            <a:extLst>
              <a:ext uri="{FF2B5EF4-FFF2-40B4-BE49-F238E27FC236}">
                <a16:creationId xmlns:a16="http://schemas.microsoft.com/office/drawing/2014/main" id="{40E01D49-300D-E145-BB0E-6325443E20E5}"/>
              </a:ext>
            </a:extLst>
          </p:cNvPr>
          <p:cNvCxnSpPr>
            <a:cxnSpLocks/>
          </p:cNvCxnSpPr>
          <p:nvPr/>
        </p:nvCxnSpPr>
        <p:spPr bwMode="auto">
          <a:xfrm>
            <a:off x="6288881" y="2396729"/>
            <a:ext cx="1125141"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sp>
        <p:nvSpPr>
          <p:cNvPr id="30" name="Freeform: Shape 20">
            <a:extLst>
              <a:ext uri="{FF2B5EF4-FFF2-40B4-BE49-F238E27FC236}">
                <a16:creationId xmlns:a16="http://schemas.microsoft.com/office/drawing/2014/main" id="{B58F1393-9747-8542-A6C8-4A61502044B6}"/>
              </a:ext>
            </a:extLst>
          </p:cNvPr>
          <p:cNvSpPr/>
          <p:nvPr/>
        </p:nvSpPr>
        <p:spPr>
          <a:xfrm>
            <a:off x="5676900" y="2002632"/>
            <a:ext cx="542925" cy="394097"/>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sp>
        <p:nvSpPr>
          <p:cNvPr id="79881" name="TextBox 30">
            <a:extLst>
              <a:ext uri="{FF2B5EF4-FFF2-40B4-BE49-F238E27FC236}">
                <a16:creationId xmlns:a16="http://schemas.microsoft.com/office/drawing/2014/main" id="{04379021-DD6C-D344-925E-2241A444C140}"/>
              </a:ext>
            </a:extLst>
          </p:cNvPr>
          <p:cNvSpPr txBox="1">
            <a:spLocks noChangeArrowheads="1"/>
          </p:cNvSpPr>
          <p:nvPr/>
        </p:nvSpPr>
        <p:spPr bwMode="auto">
          <a:xfrm>
            <a:off x="1714500" y="44054"/>
            <a:ext cx="7562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Quan hệ biện chứng giữa giai cấp, dân tộc và nhân loại     </a:t>
            </a:r>
          </a:p>
        </p:txBody>
      </p:sp>
      <p:sp>
        <p:nvSpPr>
          <p:cNvPr id="79882" name="TextBox 31">
            <a:extLst>
              <a:ext uri="{FF2B5EF4-FFF2-40B4-BE49-F238E27FC236}">
                <a16:creationId xmlns:a16="http://schemas.microsoft.com/office/drawing/2014/main" id="{D3C92500-B1E4-0946-9F2A-B4EE47203982}"/>
              </a:ext>
            </a:extLst>
          </p:cNvPr>
          <p:cNvSpPr txBox="1">
            <a:spLocks noChangeArrowheads="1"/>
          </p:cNvSpPr>
          <p:nvPr/>
        </p:nvSpPr>
        <p:spPr bwMode="auto">
          <a:xfrm>
            <a:off x="1562100" y="484585"/>
            <a:ext cx="7010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Vai trò tác động của nhân loại đến dân tộc và giai cấp     </a:t>
            </a:r>
          </a:p>
        </p:txBody>
      </p:sp>
      <p:graphicFrame>
        <p:nvGraphicFramePr>
          <p:cNvPr id="36" name="Diagram 35">
            <a:extLst>
              <a:ext uri="{FF2B5EF4-FFF2-40B4-BE49-F238E27FC236}">
                <a16:creationId xmlns:a16="http://schemas.microsoft.com/office/drawing/2014/main" id="{E39A9E22-FC63-8746-BA4C-982C4FBFE172}"/>
              </a:ext>
            </a:extLst>
          </p:cNvPr>
          <p:cNvGraphicFramePr/>
          <p:nvPr/>
        </p:nvGraphicFramePr>
        <p:xfrm>
          <a:off x="3616892" y="1138014"/>
          <a:ext cx="1944665" cy="3834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Picture 36">
            <a:extLst>
              <a:ext uri="{FF2B5EF4-FFF2-40B4-BE49-F238E27FC236}">
                <a16:creationId xmlns:a16="http://schemas.microsoft.com/office/drawing/2014/main" id="{096BE0AB-8031-E84A-9305-383DC4FAD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8626" y="785739"/>
            <a:ext cx="1654109" cy="1444817"/>
          </a:xfrm>
          <a:prstGeom prst="ellipse">
            <a:avLst/>
          </a:prstGeom>
          <a:ln>
            <a:noFill/>
          </a:ln>
          <a:effectLst>
            <a:softEdge rad="112500"/>
          </a:effectLst>
        </p:spPr>
      </p:pic>
      <p:sp>
        <p:nvSpPr>
          <p:cNvPr id="79885" name="Date Placeholder 1">
            <a:extLst>
              <a:ext uri="{FF2B5EF4-FFF2-40B4-BE49-F238E27FC236}">
                <a16:creationId xmlns:a16="http://schemas.microsoft.com/office/drawing/2014/main" id="{FB992062-992F-2042-9084-11B7F120D12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F0D378F-6153-AF43-99AF-EFFEEF3ABE4E}"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79886" name="Footer Placeholder 2">
            <a:extLst>
              <a:ext uri="{FF2B5EF4-FFF2-40B4-BE49-F238E27FC236}">
                <a16:creationId xmlns:a16="http://schemas.microsoft.com/office/drawing/2014/main" id="{70FCE2F6-6BB3-264E-BEF0-8AC5DFE74EE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79887" name="Slide Number Placeholder 3">
            <a:extLst>
              <a:ext uri="{FF2B5EF4-FFF2-40B4-BE49-F238E27FC236}">
                <a16:creationId xmlns:a16="http://schemas.microsoft.com/office/drawing/2014/main" id="{D618B2C9-2881-4747-8335-A1CF7189A5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B2033B4-F835-6249-93F6-6DEE908BE248}" type="slidenum">
              <a:rPr lang="en-US" altLang="vi-VN" smtClean="0">
                <a:solidFill>
                  <a:srgbClr val="898989"/>
                </a:solidFill>
                <a:latin typeface="Arial" panose="020B0604020202020204" pitchFamily="34" charset="0"/>
              </a:rPr>
              <a:pPr/>
              <a:t>45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2662383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8DCA3145-2C5D-8B49-9EB2-0D1DEEF4A883}"/>
              </a:ext>
            </a:extLst>
          </p:cNvPr>
          <p:cNvSpPr>
            <a:spLocks noGrp="1"/>
          </p:cNvSpPr>
          <p:nvPr>
            <p:ph type="title"/>
          </p:nvPr>
        </p:nvSpPr>
        <p:spPr>
          <a:xfrm>
            <a:off x="2343150" y="340519"/>
            <a:ext cx="6335316" cy="422672"/>
          </a:xfrm>
        </p:spPr>
        <p:txBody>
          <a:bodyPr/>
          <a:lstStyle/>
          <a:p>
            <a:r>
              <a:rPr lang="en-US" altLang="en-US" sz="217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NHÀ NƯỚC VÀ CÁCH MẠNG XÃ HỘI</a:t>
            </a:r>
          </a:p>
        </p:txBody>
      </p:sp>
      <p:grpSp>
        <p:nvGrpSpPr>
          <p:cNvPr id="80898" name="Group 1">
            <a:extLst>
              <a:ext uri="{FF2B5EF4-FFF2-40B4-BE49-F238E27FC236}">
                <a16:creationId xmlns:a16="http://schemas.microsoft.com/office/drawing/2014/main" id="{7DA2F416-908E-BA4A-B4AC-C3A7F86B838D}"/>
              </a:ext>
            </a:extLst>
          </p:cNvPr>
          <p:cNvGrpSpPr>
            <a:grpSpLocks/>
          </p:cNvGrpSpPr>
          <p:nvPr/>
        </p:nvGrpSpPr>
        <p:grpSpPr bwMode="auto">
          <a:xfrm>
            <a:off x="1416844" y="1028700"/>
            <a:ext cx="7447360" cy="1138238"/>
            <a:chOff x="755650" y="2211718"/>
            <a:chExt cx="7777163" cy="1517650"/>
          </a:xfrm>
        </p:grpSpPr>
        <p:sp>
          <p:nvSpPr>
            <p:cNvPr id="8" name="Freeform: Shape 9">
              <a:extLst>
                <a:ext uri="{FF2B5EF4-FFF2-40B4-BE49-F238E27FC236}">
                  <a16:creationId xmlns:a16="http://schemas.microsoft.com/office/drawing/2014/main" id="{0D433AF2-857B-DB42-AD52-5B6434F488BF}"/>
                </a:ext>
              </a:extLst>
            </p:cNvPr>
            <p:cNvSpPr/>
            <p:nvPr/>
          </p:nvSpPr>
          <p:spPr bwMode="auto">
            <a:xfrm>
              <a:off x="755650" y="2211718"/>
              <a:ext cx="7777163" cy="15176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Nhà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nước</a:t>
              </a:r>
              <a:endParaRPr lang="en-US" sz="2400" b="1" dirty="0">
                <a:solidFill>
                  <a:srgbClr val="000000"/>
                </a:solidFill>
              </a:endParaRPr>
            </a:p>
          </p:txBody>
        </p:sp>
        <p:sp>
          <p:nvSpPr>
            <p:cNvPr id="9" name="Straight Connector 8">
              <a:extLst>
                <a:ext uri="{FF2B5EF4-FFF2-40B4-BE49-F238E27FC236}">
                  <a16:creationId xmlns:a16="http://schemas.microsoft.com/office/drawing/2014/main" id="{3D53E072-E5EC-6345-B80F-D87681B26F30}"/>
                </a:ext>
              </a:extLst>
            </p:cNvPr>
            <p:cNvSpPr/>
            <p:nvPr/>
          </p:nvSpPr>
          <p:spPr bwMode="auto">
            <a:xfrm>
              <a:off x="949613" y="2816556"/>
              <a:ext cx="7389237"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0899" name="Group 5">
            <a:extLst>
              <a:ext uri="{FF2B5EF4-FFF2-40B4-BE49-F238E27FC236}">
                <a16:creationId xmlns:a16="http://schemas.microsoft.com/office/drawing/2014/main" id="{1CBF81D3-5251-F943-BCCE-9FD472105E5F}"/>
              </a:ext>
            </a:extLst>
          </p:cNvPr>
          <p:cNvGrpSpPr>
            <a:grpSpLocks/>
          </p:cNvGrpSpPr>
          <p:nvPr/>
        </p:nvGrpSpPr>
        <p:grpSpPr bwMode="auto">
          <a:xfrm>
            <a:off x="1377554" y="1783556"/>
            <a:ext cx="7447359" cy="987029"/>
            <a:chOff x="807656" y="3243866"/>
            <a:chExt cx="7777163" cy="1316037"/>
          </a:xfrm>
        </p:grpSpPr>
        <p:sp>
          <p:nvSpPr>
            <p:cNvPr id="10" name="Freeform: Shape 11">
              <a:extLst>
                <a:ext uri="{FF2B5EF4-FFF2-40B4-BE49-F238E27FC236}">
                  <a16:creationId xmlns:a16="http://schemas.microsoft.com/office/drawing/2014/main" id="{3E0FFF04-DECA-EF49-84B0-DEAED0C022D0}"/>
                </a:ext>
              </a:extLst>
            </p:cNvPr>
            <p:cNvSpPr/>
            <p:nvPr/>
          </p:nvSpPr>
          <p:spPr bwMode="auto">
            <a:xfrm>
              <a:off x="807656" y="3243866"/>
              <a:ext cx="7777163" cy="1316037"/>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Cách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mạng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7DBD1185-A750-2147-B40B-CB024AA2685E}"/>
                </a:ext>
              </a:extLst>
            </p:cNvPr>
            <p:cNvSpPr/>
            <p:nvPr/>
          </p:nvSpPr>
          <p:spPr bwMode="auto">
            <a:xfrm>
              <a:off x="1000375" y="4028090"/>
              <a:ext cx="7391725"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0900" name="Group 11">
            <a:extLst>
              <a:ext uri="{FF2B5EF4-FFF2-40B4-BE49-F238E27FC236}">
                <a16:creationId xmlns:a16="http://schemas.microsoft.com/office/drawing/2014/main" id="{F61EDC92-4258-2548-A3BF-5549A91ABC84}"/>
              </a:ext>
            </a:extLst>
          </p:cNvPr>
          <p:cNvGrpSpPr>
            <a:grpSpLocks/>
          </p:cNvGrpSpPr>
          <p:nvPr/>
        </p:nvGrpSpPr>
        <p:grpSpPr bwMode="auto">
          <a:xfrm>
            <a:off x="1416844" y="2770585"/>
            <a:ext cx="7447360" cy="981075"/>
            <a:chOff x="807656" y="2575734"/>
            <a:chExt cx="7777163" cy="1308101"/>
          </a:xfrm>
        </p:grpSpPr>
        <p:sp>
          <p:nvSpPr>
            <p:cNvPr id="14" name="Freeform: Shape 11">
              <a:extLst>
                <a:ext uri="{FF2B5EF4-FFF2-40B4-BE49-F238E27FC236}">
                  <a16:creationId xmlns:a16="http://schemas.microsoft.com/office/drawing/2014/main" id="{26CC28C2-A245-8440-BFD4-6F7D781E1321}"/>
                </a:ext>
              </a:extLst>
            </p:cNvPr>
            <p:cNvSpPr/>
            <p:nvPr/>
          </p:nvSpPr>
          <p:spPr bwMode="auto">
            <a:xfrm>
              <a:off x="807656" y="2575734"/>
              <a:ext cx="7777163" cy="1308101"/>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3. </a:t>
              </a:r>
              <a:r>
                <a:rPr lang="en-US" sz="2400" b="1" dirty="0" err="1">
                  <a:solidFill>
                    <a:srgbClr val="000000"/>
                  </a:solidFill>
                  <a:latin typeface="Times New Roman" pitchFamily="18" charset="0"/>
                  <a:ea typeface="Tahoma" pitchFamily="34" charset="0"/>
                  <a:cs typeface="Times New Roman" pitchFamily="18" charset="0"/>
                </a:rPr>
                <a:t>Phương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pháp</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cách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mạng</a:t>
              </a:r>
              <a:endParaRPr lang="en-US" sz="2400" b="1" dirty="0">
                <a:solidFill>
                  <a:srgbClr val="000000"/>
                </a:solidFill>
              </a:endParaRPr>
            </a:p>
          </p:txBody>
        </p:sp>
        <p:sp>
          <p:nvSpPr>
            <p:cNvPr id="15" name="Straight Connector 14">
              <a:extLst>
                <a:ext uri="{FF2B5EF4-FFF2-40B4-BE49-F238E27FC236}">
                  <a16:creationId xmlns:a16="http://schemas.microsoft.com/office/drawing/2014/main" id="{CEDB4DCD-6AA0-274F-BC1F-FCA298FCC7E7}"/>
                </a:ext>
              </a:extLst>
            </p:cNvPr>
            <p:cNvSpPr/>
            <p:nvPr/>
          </p:nvSpPr>
          <p:spPr bwMode="auto">
            <a:xfrm>
              <a:off x="1031459" y="3383772"/>
              <a:ext cx="7391724"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2" name="Freeform: Shape 11">
            <a:extLst>
              <a:ext uri="{FF2B5EF4-FFF2-40B4-BE49-F238E27FC236}">
                <a16:creationId xmlns:a16="http://schemas.microsoft.com/office/drawing/2014/main" id="{181244D9-325D-3A44-A348-8196A4B0D053}"/>
              </a:ext>
            </a:extLst>
          </p:cNvPr>
          <p:cNvSpPr/>
          <p:nvPr/>
        </p:nvSpPr>
        <p:spPr bwMode="auto">
          <a:xfrm>
            <a:off x="1377554" y="3545681"/>
            <a:ext cx="7447359"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4. </a:t>
            </a:r>
            <a:r>
              <a:rPr lang="en-US" sz="2400" b="1" dirty="0" err="1">
                <a:solidFill>
                  <a:srgbClr val="000000"/>
                </a:solidFill>
                <a:latin typeface="Times New Roman" pitchFamily="18" charset="0"/>
                <a:ea typeface="Tahoma" pitchFamily="34" charset="0"/>
                <a:cs typeface="Times New Roman" pitchFamily="18" charset="0"/>
              </a:rPr>
              <a:t>Vấn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đề</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cách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mạng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trên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thế</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giới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ngày</a:t>
            </a:r>
            <a:r>
              <a:rPr lang="en-US" sz="2400" b="1" dirty="0">
                <a:solidFill>
                  <a:srgbClr val="000000"/>
                </a:solidFill>
                <a:latin typeface="Times New Roman" pitchFamily="18" charset="0"/>
                <a:ea typeface="Tahoma" pitchFamily="34" charset="0"/>
                <a:cs typeface="Times New Roman" pitchFamily="18" charset="0"/>
              </a:rPr>
              <a:t> nay </a:t>
            </a:r>
            <a:endParaRPr lang="en-US" sz="2400" b="1" dirty="0">
              <a:solidFill>
                <a:srgbClr val="000000"/>
              </a:solidFill>
            </a:endParaRPr>
          </a:p>
        </p:txBody>
      </p:sp>
      <p:sp>
        <p:nvSpPr>
          <p:cNvPr id="16" name="Straight Connector 15">
            <a:extLst>
              <a:ext uri="{FF2B5EF4-FFF2-40B4-BE49-F238E27FC236}">
                <a16:creationId xmlns:a16="http://schemas.microsoft.com/office/drawing/2014/main" id="{B2C7D299-FC17-164A-A336-2FD395006E91}"/>
              </a:ext>
            </a:extLst>
          </p:cNvPr>
          <p:cNvSpPr/>
          <p:nvPr/>
        </p:nvSpPr>
        <p:spPr bwMode="auto">
          <a:xfrm flipV="1">
            <a:off x="917972" y="4460081"/>
            <a:ext cx="7691438" cy="5954"/>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0903" name="Date Placeholder 1">
            <a:extLst>
              <a:ext uri="{FF2B5EF4-FFF2-40B4-BE49-F238E27FC236}">
                <a16:creationId xmlns:a16="http://schemas.microsoft.com/office/drawing/2014/main" id="{6E73118D-2F6A-8541-B08E-1930041D913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C428FFA-462E-834D-8BC8-348D7502E8A1}"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0904" name="Footer Placeholder 2">
            <a:extLst>
              <a:ext uri="{FF2B5EF4-FFF2-40B4-BE49-F238E27FC236}">
                <a16:creationId xmlns:a16="http://schemas.microsoft.com/office/drawing/2014/main" id="{F777D6F3-AF61-984C-90E8-8C2248C8A37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0905" name="Slide Number Placeholder 3">
            <a:extLst>
              <a:ext uri="{FF2B5EF4-FFF2-40B4-BE49-F238E27FC236}">
                <a16:creationId xmlns:a16="http://schemas.microsoft.com/office/drawing/2014/main" id="{31ED88C2-3ABE-BE41-92DC-DAAA4269AF5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92DE99F-D8A0-9949-A83C-7C954F88C123}" type="slidenum">
              <a:rPr lang="en-US" altLang="vi-VN" smtClean="0">
                <a:solidFill>
                  <a:srgbClr val="1F5281"/>
                </a:solidFill>
                <a:latin typeface="Arial" panose="020B0604020202020204" pitchFamily="34" charset="0"/>
              </a:rPr>
              <a:pPr/>
              <a:t>46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374212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Box 4">
            <a:extLst>
              <a:ext uri="{FF2B5EF4-FFF2-40B4-BE49-F238E27FC236}">
                <a16:creationId xmlns:a16="http://schemas.microsoft.com/office/drawing/2014/main" id="{4460C875-E6D7-B049-834C-BD294EE5E30D}"/>
              </a:ext>
            </a:extLst>
          </p:cNvPr>
          <p:cNvSpPr txBox="1">
            <a:spLocks noChangeArrowheads="1"/>
          </p:cNvSpPr>
          <p:nvPr/>
        </p:nvSpPr>
        <p:spPr bwMode="auto">
          <a:xfrm>
            <a:off x="2146697" y="540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graphicFrame>
        <p:nvGraphicFramePr>
          <p:cNvPr id="2" name="Diagram 1">
            <a:extLst>
              <a:ext uri="{FF2B5EF4-FFF2-40B4-BE49-F238E27FC236}">
                <a16:creationId xmlns:a16="http://schemas.microsoft.com/office/drawing/2014/main" id="{CDF180DC-097A-514A-97A3-B344D386A0C3}"/>
              </a:ext>
            </a:extLst>
          </p:cNvPr>
          <p:cNvGraphicFramePr/>
          <p:nvPr/>
        </p:nvGraphicFramePr>
        <p:xfrm>
          <a:off x="253653" y="1465545"/>
          <a:ext cx="8389306" cy="3344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23" name="Title 1">
            <a:extLst>
              <a:ext uri="{FF2B5EF4-FFF2-40B4-BE49-F238E27FC236}">
                <a16:creationId xmlns:a16="http://schemas.microsoft.com/office/drawing/2014/main" id="{2E43CEB8-670D-F142-B4E8-B34B4D27BE4F}"/>
              </a:ext>
            </a:extLst>
          </p:cNvPr>
          <p:cNvSpPr>
            <a:spLocks noGrp="1"/>
          </p:cNvSpPr>
          <p:nvPr>
            <p:ph type="title"/>
          </p:nvPr>
        </p:nvSpPr>
        <p:spPr>
          <a:xfrm>
            <a:off x="2371725" y="96441"/>
            <a:ext cx="6315075" cy="422672"/>
          </a:xfrm>
        </p:spPr>
        <p:txBody>
          <a:bodyPr/>
          <a:lstStyle/>
          <a:p>
            <a:r>
              <a:rPr lang="en-US" altLang="en-US" sz="217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NHÀ NƯỚC VÀ CÁCH MẠNG XÃ HỘI</a:t>
            </a:r>
          </a:p>
        </p:txBody>
      </p:sp>
      <p:sp>
        <p:nvSpPr>
          <p:cNvPr id="81924" name="Date Placeholder 2">
            <a:extLst>
              <a:ext uri="{FF2B5EF4-FFF2-40B4-BE49-F238E27FC236}">
                <a16:creationId xmlns:a16="http://schemas.microsoft.com/office/drawing/2014/main" id="{79AEE305-3122-7C40-9655-06909E7DC1D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B90C447-FEFC-E84D-A3DC-E01F4E19F5B2}"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1925" name="Footer Placeholder 3">
            <a:extLst>
              <a:ext uri="{FF2B5EF4-FFF2-40B4-BE49-F238E27FC236}">
                <a16:creationId xmlns:a16="http://schemas.microsoft.com/office/drawing/2014/main" id="{B0708B7E-D819-4E49-A02E-4424490828B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1926" name="Slide Number Placeholder 10">
            <a:extLst>
              <a:ext uri="{FF2B5EF4-FFF2-40B4-BE49-F238E27FC236}">
                <a16:creationId xmlns:a16="http://schemas.microsoft.com/office/drawing/2014/main" id="{084E34A8-9D5E-CC40-A7F1-FDB6BCE68A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C517690-0528-0541-892B-1C05F55379E7}" type="slidenum">
              <a:rPr lang="en-US" altLang="vi-VN" smtClean="0">
                <a:solidFill>
                  <a:srgbClr val="1F5281"/>
                </a:solidFill>
                <a:latin typeface="Arial" panose="020B0604020202020204" pitchFamily="34" charset="0"/>
              </a:rPr>
              <a:pPr/>
              <a:t>47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305147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Box 55">
            <a:extLst>
              <a:ext uri="{FF2B5EF4-FFF2-40B4-BE49-F238E27FC236}">
                <a16:creationId xmlns:a16="http://schemas.microsoft.com/office/drawing/2014/main" id="{35C6B37C-1515-4F4B-93DD-AC998B59D3F1}"/>
              </a:ext>
            </a:extLst>
          </p:cNvPr>
          <p:cNvSpPr txBox="1">
            <a:spLocks noChangeArrowheads="1"/>
          </p:cNvSpPr>
          <p:nvPr/>
        </p:nvSpPr>
        <p:spPr bwMode="auto">
          <a:xfrm>
            <a:off x="1448991" y="138113"/>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
        <p:nvSpPr>
          <p:cNvPr id="82946" name="TextBox 56">
            <a:extLst>
              <a:ext uri="{FF2B5EF4-FFF2-40B4-BE49-F238E27FC236}">
                <a16:creationId xmlns:a16="http://schemas.microsoft.com/office/drawing/2014/main" id="{6207149F-A098-B040-931B-EB1B30F19475}"/>
              </a:ext>
            </a:extLst>
          </p:cNvPr>
          <p:cNvSpPr txBox="1">
            <a:spLocks noChangeArrowheads="1"/>
          </p:cNvSpPr>
          <p:nvPr/>
        </p:nvSpPr>
        <p:spPr bwMode="auto">
          <a:xfrm>
            <a:off x="2091928" y="525066"/>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pSp>
        <p:nvGrpSpPr>
          <p:cNvPr id="82947" name="Group 8">
            <a:extLst>
              <a:ext uri="{FF2B5EF4-FFF2-40B4-BE49-F238E27FC236}">
                <a16:creationId xmlns:a16="http://schemas.microsoft.com/office/drawing/2014/main" id="{5D68257B-6B0A-604D-BA2F-B092C3B9D4FF}"/>
              </a:ext>
            </a:extLst>
          </p:cNvPr>
          <p:cNvGrpSpPr>
            <a:grpSpLocks/>
          </p:cNvGrpSpPr>
          <p:nvPr/>
        </p:nvGrpSpPr>
        <p:grpSpPr bwMode="auto">
          <a:xfrm>
            <a:off x="3568304" y="951310"/>
            <a:ext cx="5301853" cy="3175397"/>
            <a:chOff x="1138589" y="2044749"/>
            <a:chExt cx="12016540" cy="3490081"/>
          </a:xfrm>
        </p:grpSpPr>
        <p:grpSp>
          <p:nvGrpSpPr>
            <p:cNvPr id="82958" name="Group 54">
              <a:extLst>
                <a:ext uri="{FF2B5EF4-FFF2-40B4-BE49-F238E27FC236}">
                  <a16:creationId xmlns:a16="http://schemas.microsoft.com/office/drawing/2014/main" id="{C5F166A2-D255-FB48-9127-D86A77EF8B36}"/>
                </a:ext>
              </a:extLst>
            </p:cNvPr>
            <p:cNvGrpSpPr>
              <a:grpSpLocks/>
            </p:cNvGrpSpPr>
            <p:nvPr/>
          </p:nvGrpSpPr>
          <p:grpSpPr bwMode="auto">
            <a:xfrm>
              <a:off x="1138589" y="2044749"/>
              <a:ext cx="12016540" cy="3490081"/>
              <a:chOff x="836969" y="1781781"/>
              <a:chExt cx="9575254" cy="3625312"/>
            </a:xfrm>
          </p:grpSpPr>
          <p:grpSp>
            <p:nvGrpSpPr>
              <p:cNvPr id="82962" name="Group 50">
                <a:extLst>
                  <a:ext uri="{FF2B5EF4-FFF2-40B4-BE49-F238E27FC236}">
                    <a16:creationId xmlns:a16="http://schemas.microsoft.com/office/drawing/2014/main" id="{337DE4BE-30C3-7240-ACD9-E6E05E3E9918}"/>
                  </a:ext>
                </a:extLst>
              </p:cNvPr>
              <p:cNvGrpSpPr>
                <a:grpSpLocks/>
              </p:cNvGrpSpPr>
              <p:nvPr/>
            </p:nvGrpSpPr>
            <p:grpSpPr bwMode="auto">
              <a:xfrm>
                <a:off x="836969" y="2544931"/>
                <a:ext cx="9575254" cy="2156134"/>
                <a:chOff x="369627" y="2544931"/>
                <a:chExt cx="9954255" cy="2156134"/>
              </a:xfrm>
            </p:grpSpPr>
            <p:grpSp>
              <p:nvGrpSpPr>
                <p:cNvPr id="82966" name="Group 45">
                  <a:extLst>
                    <a:ext uri="{FF2B5EF4-FFF2-40B4-BE49-F238E27FC236}">
                      <a16:creationId xmlns:a16="http://schemas.microsoft.com/office/drawing/2014/main" id="{3C3DC203-6651-3E4D-87ED-397E30397E86}"/>
                    </a:ext>
                  </a:extLst>
                </p:cNvPr>
                <p:cNvGrpSpPr>
                  <a:grpSpLocks/>
                </p:cNvGrpSpPr>
                <p:nvPr/>
              </p:nvGrpSpPr>
              <p:grpSpPr bwMode="auto">
                <a:xfrm>
                  <a:off x="1630219" y="2544931"/>
                  <a:ext cx="8693663" cy="2156134"/>
                  <a:chOff x="1792255" y="2544931"/>
                  <a:chExt cx="9783415" cy="2156134"/>
                </a:xfrm>
              </p:grpSpPr>
              <p:cxnSp>
                <p:nvCxnSpPr>
                  <p:cNvPr id="27" name="Straight Arrow Connector 26">
                    <a:extLst>
                      <a:ext uri="{FF2B5EF4-FFF2-40B4-BE49-F238E27FC236}">
                        <a16:creationId xmlns:a16="http://schemas.microsoft.com/office/drawing/2014/main" id="{6549E732-77EE-3946-A91B-451453E739DE}"/>
                      </a:ext>
                    </a:extLst>
                  </p:cNvPr>
                  <p:cNvCxnSpPr/>
                  <p:nvPr/>
                </p:nvCxnSpPr>
                <p:spPr>
                  <a:xfrm>
                    <a:off x="1792453" y="3546182"/>
                    <a:ext cx="67669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6EA8F41-6768-984D-A11A-46767316C0F7}"/>
                      </a:ext>
                    </a:extLst>
                  </p:cNvPr>
                  <p:cNvCxnSpPr/>
                  <p:nvPr/>
                </p:nvCxnSpPr>
                <p:spPr>
                  <a:xfrm flipV="1">
                    <a:off x="3840162" y="2544361"/>
                    <a:ext cx="888010" cy="1001821"/>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0B9E23D-FF95-564C-BD07-B9AF4C29264A}"/>
                      </a:ext>
                    </a:extLst>
                  </p:cNvPr>
                  <p:cNvCxnSpPr/>
                  <p:nvPr/>
                </p:nvCxnSpPr>
                <p:spPr>
                  <a:xfrm>
                    <a:off x="3840162" y="3546182"/>
                    <a:ext cx="888010" cy="1155424"/>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4B3BD6-2232-0A46-B85D-AC9CADD9524A}"/>
                      </a:ext>
                    </a:extLst>
                  </p:cNvPr>
                  <p:cNvCxnSpPr>
                    <a:stCxn id="6" idx="0"/>
                    <a:endCxn id="54" idx="1"/>
                  </p:cNvCxnSpPr>
                  <p:nvPr/>
                </p:nvCxnSpPr>
                <p:spPr>
                  <a:xfrm flipV="1">
                    <a:off x="5414935" y="3573368"/>
                    <a:ext cx="835183" cy="1223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A5332649-AA1C-B544-9FDF-A3F82A477E47}"/>
                      </a:ext>
                    </a:extLst>
                  </p:cNvPr>
                  <p:cNvSpPr/>
                  <p:nvPr/>
                </p:nvSpPr>
                <p:spPr>
                  <a:xfrm>
                    <a:off x="8939308" y="2636795"/>
                    <a:ext cx="2636362" cy="18758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1650" b="1">
                        <a:solidFill>
                          <a:srgbClr val="FFFFFF"/>
                        </a:solidFill>
                        <a:latin typeface="Times New Roman" panose="02020603050405020304" pitchFamily="18" charset="0"/>
                      </a:rPr>
                      <a:t> N</a:t>
                    </a:r>
                    <a:r>
                      <a:rPr lang="vi-VN" altLang="vi-VN" sz="1650" b="1">
                        <a:solidFill>
                          <a:srgbClr val="FFFFFF"/>
                        </a:solidFill>
                        <a:latin typeface="Times New Roman" panose="02020603050405020304" pitchFamily="18" charset="0"/>
                      </a:rPr>
                      <a:t>HÀ NƯỚC</a:t>
                    </a:r>
                    <a:r>
                      <a:rPr lang="en-US" altLang="vi-VN" sz="1650" b="1">
                        <a:solidFill>
                          <a:srgbClr val="FFFFFF"/>
                        </a:solidFill>
                        <a:latin typeface="Times New Roman" panose="02020603050405020304" pitchFamily="18" charset="0"/>
                      </a:rPr>
                      <a:t> </a:t>
                    </a:r>
                  </a:p>
                </p:txBody>
              </p:sp>
            </p:grpSp>
            <p:sp>
              <p:nvSpPr>
                <p:cNvPr id="47" name="Rectangle 46">
                  <a:extLst>
                    <a:ext uri="{FF2B5EF4-FFF2-40B4-BE49-F238E27FC236}">
                      <a16:creationId xmlns:a16="http://schemas.microsoft.com/office/drawing/2014/main" id="{817E616A-A36C-B243-A1BE-0ECD64F28841}"/>
                    </a:ext>
                  </a:extLst>
                </p:cNvPr>
                <p:cNvSpPr/>
                <p:nvPr/>
              </p:nvSpPr>
              <p:spPr>
                <a:xfrm>
                  <a:off x="369627" y="2802632"/>
                  <a:ext cx="1242885" cy="14925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1500">
                      <a:solidFill>
                        <a:srgbClr val="000000"/>
                      </a:solidFill>
                      <a:latin typeface="Times New Roman" panose="02020603050405020304" pitchFamily="18" charset="0"/>
                    </a:rPr>
                    <a:t>LLSX </a:t>
                  </a:r>
                  <a:r>
                    <a:rPr lang="en-US" altLang="vi-VN">
                      <a:solidFill>
                        <a:srgbClr val="000000"/>
                      </a:solidFill>
                      <a:latin typeface="Times New Roman" panose="02020603050405020304" pitchFamily="18" charset="0"/>
                    </a:rPr>
                    <a:t>phát triển</a:t>
                  </a:r>
                </a:p>
              </p:txBody>
            </p:sp>
            <p:sp>
              <p:nvSpPr>
                <p:cNvPr id="48" name="Rectangle 47">
                  <a:extLst>
                    <a:ext uri="{FF2B5EF4-FFF2-40B4-BE49-F238E27FC236}">
                      <a16:creationId xmlns:a16="http://schemas.microsoft.com/office/drawing/2014/main" id="{55111026-852C-0F44-9337-9B6DB98F68A3}"/>
                    </a:ext>
                  </a:extLst>
                </p:cNvPr>
                <p:cNvSpPr/>
                <p:nvPr/>
              </p:nvSpPr>
              <p:spPr>
                <a:xfrm>
                  <a:off x="2256308" y="2790398"/>
                  <a:ext cx="1211589" cy="14925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1650">
                      <a:solidFill>
                        <a:srgbClr val="000000"/>
                      </a:solidFill>
                      <a:latin typeface="Times New Roman" panose="02020603050405020304" pitchFamily="18" charset="0"/>
                    </a:rPr>
                    <a:t>Chế độ tư hữu </a:t>
                  </a:r>
                  <a:r>
                    <a:rPr lang="en-US" altLang="vi-VN" sz="1500">
                      <a:solidFill>
                        <a:srgbClr val="000000"/>
                      </a:solidFill>
                      <a:latin typeface="Times New Roman" panose="02020603050405020304" pitchFamily="18" charset="0"/>
                    </a:rPr>
                    <a:t>ra đời</a:t>
                  </a:r>
                </a:p>
              </p:txBody>
            </p:sp>
          </p:grpSp>
          <p:sp>
            <p:nvSpPr>
              <p:cNvPr id="52" name="Rectangle 51">
                <a:extLst>
                  <a:ext uri="{FF2B5EF4-FFF2-40B4-BE49-F238E27FC236}">
                    <a16:creationId xmlns:a16="http://schemas.microsoft.com/office/drawing/2014/main" id="{11EC8CD5-B890-BC41-B877-0EBB9329E9A1}"/>
                  </a:ext>
                </a:extLst>
              </p:cNvPr>
              <p:cNvSpPr/>
              <p:nvPr/>
            </p:nvSpPr>
            <p:spPr>
              <a:xfrm>
                <a:off x="4559125" y="1781781"/>
                <a:ext cx="1171910" cy="14843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1500">
                    <a:solidFill>
                      <a:srgbClr val="000000"/>
                    </a:solidFill>
                    <a:latin typeface="Times New Roman" panose="02020603050405020304" pitchFamily="18" charset="0"/>
                  </a:rPr>
                  <a:t>Giai cấp thống trị</a:t>
                </a:r>
              </a:p>
            </p:txBody>
          </p:sp>
          <p:sp>
            <p:nvSpPr>
              <p:cNvPr id="53" name="Rectangle 52">
                <a:extLst>
                  <a:ext uri="{FF2B5EF4-FFF2-40B4-BE49-F238E27FC236}">
                    <a16:creationId xmlns:a16="http://schemas.microsoft.com/office/drawing/2014/main" id="{242CF7D7-10F9-9F40-A356-F9CFDB231426}"/>
                  </a:ext>
                </a:extLst>
              </p:cNvPr>
              <p:cNvSpPr/>
              <p:nvPr/>
            </p:nvSpPr>
            <p:spPr>
              <a:xfrm>
                <a:off x="4546224" y="3914557"/>
                <a:ext cx="1184812" cy="149253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a:solidFill>
                      <a:srgbClr val="000000"/>
                    </a:solidFill>
                    <a:latin typeface="Times New Roman" panose="02020603050405020304" pitchFamily="18" charset="0"/>
                  </a:rPr>
                  <a:t>Giai cấp bị trị</a:t>
                </a:r>
              </a:p>
            </p:txBody>
          </p:sp>
          <p:sp>
            <p:nvSpPr>
              <p:cNvPr id="54" name="Rectangle 53">
                <a:extLst>
                  <a:ext uri="{FF2B5EF4-FFF2-40B4-BE49-F238E27FC236}">
                    <a16:creationId xmlns:a16="http://schemas.microsoft.com/office/drawing/2014/main" id="{8397C949-DD1C-BF40-BAFC-6565BBD5EFC5}"/>
                  </a:ext>
                </a:extLst>
              </p:cNvPr>
              <p:cNvSpPr/>
              <p:nvPr/>
            </p:nvSpPr>
            <p:spPr>
              <a:xfrm>
                <a:off x="5857902" y="3176446"/>
                <a:ext cx="1771841" cy="79520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1500">
                    <a:solidFill>
                      <a:srgbClr val="000000"/>
                    </a:solidFill>
                    <a:latin typeface="Times New Roman" panose="02020603050405020304" pitchFamily="18" charset="0"/>
                  </a:rPr>
                  <a:t>Không điều hòa được</a:t>
                </a:r>
              </a:p>
            </p:txBody>
          </p:sp>
        </p:grpSp>
        <p:grpSp>
          <p:nvGrpSpPr>
            <p:cNvPr id="82959" name="Group 7">
              <a:extLst>
                <a:ext uri="{FF2B5EF4-FFF2-40B4-BE49-F238E27FC236}">
                  <a16:creationId xmlns:a16="http://schemas.microsoft.com/office/drawing/2014/main" id="{4012522C-3ADB-4E40-BF06-559BC7750F69}"/>
                </a:ext>
              </a:extLst>
            </p:cNvPr>
            <p:cNvGrpSpPr>
              <a:grpSpLocks/>
            </p:cNvGrpSpPr>
            <p:nvPr/>
          </p:nvGrpSpPr>
          <p:grpSpPr bwMode="auto">
            <a:xfrm>
              <a:off x="6112164" y="3499855"/>
              <a:ext cx="870826" cy="614940"/>
              <a:chOff x="6112164" y="3499855"/>
              <a:chExt cx="870826" cy="614940"/>
            </a:xfrm>
          </p:grpSpPr>
          <p:sp>
            <p:nvSpPr>
              <p:cNvPr id="2" name="Isosceles Triangle 1">
                <a:extLst>
                  <a:ext uri="{FF2B5EF4-FFF2-40B4-BE49-F238E27FC236}">
                    <a16:creationId xmlns:a16="http://schemas.microsoft.com/office/drawing/2014/main" id="{8649F9DA-BD98-2A47-8F39-FDB755629A5A}"/>
                  </a:ext>
                </a:extLst>
              </p:cNvPr>
              <p:cNvSpPr/>
              <p:nvPr/>
            </p:nvSpPr>
            <p:spPr>
              <a:xfrm>
                <a:off x="6128165" y="3764271"/>
                <a:ext cx="844640" cy="350709"/>
              </a:xfrm>
              <a:prstGeom prst="triangle">
                <a:avLst/>
              </a:prstGeom>
              <a:solidFill>
                <a:schemeClr val="accent3"/>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Isosceles Triangle 5">
                <a:extLst>
                  <a:ext uri="{FF2B5EF4-FFF2-40B4-BE49-F238E27FC236}">
                    <a16:creationId xmlns:a16="http://schemas.microsoft.com/office/drawing/2014/main" id="{6C236B60-BFFF-6344-8F5B-A8E789BFF83E}"/>
                  </a:ext>
                </a:extLst>
              </p:cNvPr>
              <p:cNvSpPr/>
              <p:nvPr/>
            </p:nvSpPr>
            <p:spPr>
              <a:xfrm rot="10800000">
                <a:off x="6111974" y="3499931"/>
                <a:ext cx="871625" cy="281352"/>
              </a:xfrm>
              <a:prstGeom prst="triangle">
                <a:avLst/>
              </a:prstGeom>
              <a:solidFill>
                <a:schemeClr val="accent3"/>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grpSp>
      <p:grpSp>
        <p:nvGrpSpPr>
          <p:cNvPr id="82948" name="Group 11">
            <a:extLst>
              <a:ext uri="{FF2B5EF4-FFF2-40B4-BE49-F238E27FC236}">
                <a16:creationId xmlns:a16="http://schemas.microsoft.com/office/drawing/2014/main" id="{6EA821F7-CD11-E94D-98FA-DFB17BBFC1EF}"/>
              </a:ext>
            </a:extLst>
          </p:cNvPr>
          <p:cNvGrpSpPr>
            <a:grpSpLocks/>
          </p:cNvGrpSpPr>
          <p:nvPr/>
        </p:nvGrpSpPr>
        <p:grpSpPr bwMode="auto">
          <a:xfrm>
            <a:off x="259557" y="1034654"/>
            <a:ext cx="3308747" cy="3092053"/>
            <a:chOff x="296701" y="1812492"/>
            <a:chExt cx="4412114" cy="4124074"/>
          </a:xfrm>
        </p:grpSpPr>
        <p:sp>
          <p:nvSpPr>
            <p:cNvPr id="34" name="AutoShape 3">
              <a:extLst>
                <a:ext uri="{FF2B5EF4-FFF2-40B4-BE49-F238E27FC236}">
                  <a16:creationId xmlns:a16="http://schemas.microsoft.com/office/drawing/2014/main" id="{0DC53B03-5FE9-124E-96FC-12356769DF52}"/>
                </a:ext>
              </a:extLst>
            </p:cNvPr>
            <p:cNvSpPr>
              <a:spLocks noChangeArrowheads="1"/>
            </p:cNvSpPr>
            <p:nvPr/>
          </p:nvSpPr>
          <p:spPr bwMode="ltGray">
            <a:xfrm>
              <a:off x="617409" y="1812492"/>
              <a:ext cx="4091406" cy="4124074"/>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11" name="Rectangle 10">
              <a:extLst>
                <a:ext uri="{FF2B5EF4-FFF2-40B4-BE49-F238E27FC236}">
                  <a16:creationId xmlns:a16="http://schemas.microsoft.com/office/drawing/2014/main" id="{5CE97A8C-D2B9-FF44-95B4-ADEB9B382768}"/>
                </a:ext>
              </a:extLst>
            </p:cNvPr>
            <p:cNvSpPr/>
            <p:nvPr/>
          </p:nvSpPr>
          <p:spPr>
            <a:xfrm>
              <a:off x="296701" y="2404821"/>
              <a:ext cx="3407123" cy="136251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u="sng">
                  <a:solidFill>
                    <a:srgbClr val="FF0000"/>
                  </a:solidFill>
                  <a:latin typeface="Times New Roman" panose="02020603050405020304" pitchFamily="18" charset="0"/>
                </a:rPr>
                <a:t>Nguyên nhân sâu xa</a:t>
              </a:r>
              <a:r>
                <a:rPr lang="en-US" altLang="vi-VN">
                  <a:solidFill>
                    <a:srgbClr val="000000"/>
                  </a:solidFill>
                  <a:latin typeface="Times New Roman" panose="02020603050405020304" pitchFamily="18" charset="0"/>
                </a:rPr>
                <a:t>:do LLSX phát triển dẫn đến sự ra đời chế độ tư hữu.</a:t>
              </a:r>
            </a:p>
          </p:txBody>
        </p:sp>
        <p:sp>
          <p:nvSpPr>
            <p:cNvPr id="38" name="Rectangle 37">
              <a:extLst>
                <a:ext uri="{FF2B5EF4-FFF2-40B4-BE49-F238E27FC236}">
                  <a16:creationId xmlns:a16="http://schemas.microsoft.com/office/drawing/2014/main" id="{794A1CEC-9C8D-9948-97E2-E0DC3ECC3E58}"/>
                </a:ext>
              </a:extLst>
            </p:cNvPr>
            <p:cNvSpPr/>
            <p:nvPr/>
          </p:nvSpPr>
          <p:spPr>
            <a:xfrm>
              <a:off x="322104" y="3911848"/>
              <a:ext cx="3407123" cy="136251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u="sng">
                  <a:solidFill>
                    <a:srgbClr val="FF0000"/>
                  </a:solidFill>
                  <a:latin typeface="Times New Roman" panose="02020603050405020304" pitchFamily="18" charset="0"/>
                </a:rPr>
                <a:t>Nguyên nhân trực tiếp</a:t>
              </a:r>
              <a:r>
                <a:rPr lang="en-US" altLang="vi-VN">
                  <a:solidFill>
                    <a:srgbClr val="000000"/>
                  </a:solidFill>
                  <a:latin typeface="Times New Roman" panose="02020603050405020304" pitchFamily="18" charset="0"/>
                </a:rPr>
                <a:t>: do mâu thuẫn giai cấp trong XH không thể điều hòa được.</a:t>
              </a:r>
            </a:p>
          </p:txBody>
        </p:sp>
      </p:grpSp>
      <p:sp>
        <p:nvSpPr>
          <p:cNvPr id="82949" name="Rectangle 32">
            <a:extLst>
              <a:ext uri="{FF2B5EF4-FFF2-40B4-BE49-F238E27FC236}">
                <a16:creationId xmlns:a16="http://schemas.microsoft.com/office/drawing/2014/main" id="{CA502CEC-5354-2947-AFFD-11EF8F622BBB}"/>
              </a:ext>
            </a:extLst>
          </p:cNvPr>
          <p:cNvSpPr>
            <a:spLocks noChangeArrowheads="1"/>
          </p:cNvSpPr>
          <p:nvPr/>
        </p:nvSpPr>
        <p:spPr bwMode="auto">
          <a:xfrm>
            <a:off x="776288" y="4165998"/>
            <a:ext cx="76592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vi-VN" altLang="vi-VN" b="1" i="1" u="sng">
                <a:solidFill>
                  <a:srgbClr val="000000"/>
                </a:solidFill>
                <a:latin typeface="Times New Roman" panose="02020603050405020304" pitchFamily="18" charset="0"/>
              </a:rPr>
              <a:t>Nhà nước</a:t>
            </a:r>
            <a:r>
              <a:rPr lang="en-US" altLang="vi-VN" b="1" i="1" u="sng">
                <a:solidFill>
                  <a:srgbClr val="000000"/>
                </a:solidFill>
                <a:latin typeface="Times New Roman" panose="02020603050405020304" pitchFamily="18" charset="0"/>
              </a:rPr>
              <a:t>:</a:t>
            </a:r>
            <a:r>
              <a:rPr lang="vi-VN" altLang="vi-VN" i="1">
                <a:solidFill>
                  <a:srgbClr val="000000"/>
                </a:solidFill>
                <a:latin typeface="Times New Roman" panose="02020603050405020304" pitchFamily="18" charset="0"/>
              </a:rPr>
              <a:t> là tổ chức xã hội đặc biệt của quyền lực chính trị</a:t>
            </a:r>
            <a:r>
              <a:rPr lang="en-US" altLang="vi-VN" i="1">
                <a:solidFill>
                  <a:srgbClr val="000000"/>
                </a:solidFill>
                <a:latin typeface="Times New Roman" panose="02020603050405020304" pitchFamily="18" charset="0"/>
              </a:rPr>
              <a:t> </a:t>
            </a:r>
            <a:r>
              <a:rPr lang="vi-VN" altLang="vi-VN" i="1">
                <a:solidFill>
                  <a:srgbClr val="000000"/>
                </a:solidFill>
                <a:latin typeface="Times New Roman" panose="02020603050405020304" pitchFamily="18" charset="0"/>
              </a:rPr>
              <a:t>được </a:t>
            </a:r>
            <a:r>
              <a:rPr lang="en-US" altLang="vi-VN" i="1">
                <a:solidFill>
                  <a:srgbClr val="000000"/>
                </a:solidFill>
                <a:latin typeface="Times New Roman" panose="02020603050405020304" pitchFamily="18" charset="0"/>
              </a:rPr>
              <a:t>giai cấp thống trị </a:t>
            </a:r>
            <a:r>
              <a:rPr lang="vi-VN" altLang="vi-VN" i="1">
                <a:solidFill>
                  <a:srgbClr val="000000"/>
                </a:solidFill>
                <a:latin typeface="Times New Roman" panose="02020603050405020304" pitchFamily="18" charset="0"/>
              </a:rPr>
              <a:t>thành lập nhằm thực hiện quyền lự</a:t>
            </a:r>
            <a:r>
              <a:rPr lang="en-US" altLang="vi-VN" i="1">
                <a:solidFill>
                  <a:srgbClr val="000000"/>
                </a:solidFill>
                <a:latin typeface="Times New Roman" panose="02020603050405020304" pitchFamily="18" charset="0"/>
              </a:rPr>
              <a:t> </a:t>
            </a:r>
            <a:r>
              <a:rPr lang="vi-VN" altLang="vi-VN" i="1">
                <a:solidFill>
                  <a:srgbClr val="000000"/>
                </a:solidFill>
                <a:latin typeface="Times New Roman" panose="02020603050405020304" pitchFamily="18" charset="0"/>
              </a:rPr>
              <a:t>chính trị của mình.</a:t>
            </a:r>
            <a:endParaRPr lang="en-US" altLang="vi-VN" i="1">
              <a:solidFill>
                <a:srgbClr val="000000"/>
              </a:solidFill>
              <a:latin typeface="Times New Roman" panose="02020603050405020304" pitchFamily="18" charset="0"/>
            </a:endParaRPr>
          </a:p>
        </p:txBody>
      </p:sp>
      <p:sp>
        <p:nvSpPr>
          <p:cNvPr id="7" name="Right Arrow 6">
            <a:extLst>
              <a:ext uri="{FF2B5EF4-FFF2-40B4-BE49-F238E27FC236}">
                <a16:creationId xmlns:a16="http://schemas.microsoft.com/office/drawing/2014/main" id="{D8E0B8E7-2358-B04C-ADB3-FDEC341311E5}"/>
              </a:ext>
            </a:extLst>
          </p:cNvPr>
          <p:cNvSpPr/>
          <p:nvPr/>
        </p:nvSpPr>
        <p:spPr>
          <a:xfrm>
            <a:off x="259557" y="4225529"/>
            <a:ext cx="516731" cy="29527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cxnSp>
        <p:nvCxnSpPr>
          <p:cNvPr id="13" name="Elbow Connector 12">
            <a:extLst>
              <a:ext uri="{FF2B5EF4-FFF2-40B4-BE49-F238E27FC236}">
                <a16:creationId xmlns:a16="http://schemas.microsoft.com/office/drawing/2014/main" id="{8C6E193C-6124-D948-9159-36548858EA32}"/>
              </a:ext>
            </a:extLst>
          </p:cNvPr>
          <p:cNvCxnSpPr>
            <a:stCxn id="52" idx="3"/>
            <a:endCxn id="45" idx="0"/>
          </p:cNvCxnSpPr>
          <p:nvPr/>
        </p:nvCxnSpPr>
        <p:spPr>
          <a:xfrm>
            <a:off x="6279356" y="1601391"/>
            <a:ext cx="1966913" cy="10001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82952" name="Date Placeholder 2">
            <a:extLst>
              <a:ext uri="{FF2B5EF4-FFF2-40B4-BE49-F238E27FC236}">
                <a16:creationId xmlns:a16="http://schemas.microsoft.com/office/drawing/2014/main" id="{AEDAFCB7-7360-AA4D-818E-E41D3BB4A21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7E38B18-0EFC-2942-B1CF-B1A12BA6443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2953" name="Footer Placeholder 3">
            <a:extLst>
              <a:ext uri="{FF2B5EF4-FFF2-40B4-BE49-F238E27FC236}">
                <a16:creationId xmlns:a16="http://schemas.microsoft.com/office/drawing/2014/main" id="{F67541D1-F1B0-5F4F-A861-B292F3C2641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2954" name="Slide Number Placeholder 4">
            <a:extLst>
              <a:ext uri="{FF2B5EF4-FFF2-40B4-BE49-F238E27FC236}">
                <a16:creationId xmlns:a16="http://schemas.microsoft.com/office/drawing/2014/main" id="{934E4017-9BE7-5B4F-945F-8CE4E701977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CD6B5F2-ABE8-F342-B481-1F4D747F5D04}" type="slidenum">
              <a:rPr lang="en-US" altLang="vi-VN" smtClean="0">
                <a:solidFill>
                  <a:srgbClr val="1F5281"/>
                </a:solidFill>
                <a:latin typeface="Arial" panose="020B0604020202020204" pitchFamily="34" charset="0"/>
              </a:rPr>
              <a:pPr/>
              <a:t>48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99686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Box 4">
            <a:extLst>
              <a:ext uri="{FF2B5EF4-FFF2-40B4-BE49-F238E27FC236}">
                <a16:creationId xmlns:a16="http://schemas.microsoft.com/office/drawing/2014/main" id="{729F534C-8F8D-1849-9396-CACA447F46CB}"/>
              </a:ext>
            </a:extLst>
          </p:cNvPr>
          <p:cNvSpPr txBox="1">
            <a:spLocks noChangeArrowheads="1"/>
          </p:cNvSpPr>
          <p:nvPr/>
        </p:nvSpPr>
        <p:spPr bwMode="auto">
          <a:xfrm>
            <a:off x="2286000" y="120254"/>
            <a:ext cx="5772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
        <p:nvSpPr>
          <p:cNvPr id="83970" name="TextBox 5">
            <a:extLst>
              <a:ext uri="{FF2B5EF4-FFF2-40B4-BE49-F238E27FC236}">
                <a16:creationId xmlns:a16="http://schemas.microsoft.com/office/drawing/2014/main" id="{CA040FB9-183D-2F42-832D-A7E9F7E194CF}"/>
              </a:ext>
            </a:extLst>
          </p:cNvPr>
          <p:cNvSpPr txBox="1">
            <a:spLocks noChangeArrowheads="1"/>
          </p:cNvSpPr>
          <p:nvPr/>
        </p:nvSpPr>
        <p:spPr bwMode="auto">
          <a:xfrm>
            <a:off x="2294335" y="566737"/>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83971" name="TextBox 8">
            <a:extLst>
              <a:ext uri="{FF2B5EF4-FFF2-40B4-BE49-F238E27FC236}">
                <a16:creationId xmlns:a16="http://schemas.microsoft.com/office/drawing/2014/main" id="{B4711433-8EE1-164F-9845-3C29C89FFBF0}"/>
              </a:ext>
            </a:extLst>
          </p:cNvPr>
          <p:cNvSpPr txBox="1">
            <a:spLocks noChangeArrowheads="1"/>
          </p:cNvSpPr>
          <p:nvPr/>
        </p:nvSpPr>
        <p:spPr bwMode="auto">
          <a:xfrm>
            <a:off x="634603" y="1147763"/>
            <a:ext cx="829032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chất của n</a:t>
            </a:r>
            <a:r>
              <a:rPr lang="vi-VN" altLang="en-US" sz="2100"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là một tổ chức chính trị của giai cấp thống trị về mặt kinh tế  nhằm bảo vệ trật tự hiện hành và đàn áp sự phản kháng của giai cấp khác.     </a:t>
            </a:r>
          </a:p>
        </p:txBody>
      </p:sp>
      <p:graphicFrame>
        <p:nvGraphicFramePr>
          <p:cNvPr id="10" name="Diagram 9">
            <a:extLst>
              <a:ext uri="{FF2B5EF4-FFF2-40B4-BE49-F238E27FC236}">
                <a16:creationId xmlns:a16="http://schemas.microsoft.com/office/drawing/2014/main" id="{78AEC2C6-2CC0-0D47-ACA7-0658CBB5AF4D}"/>
              </a:ext>
            </a:extLst>
          </p:cNvPr>
          <p:cNvGraphicFramePr/>
          <p:nvPr>
            <p:extLst>
              <p:ext uri="{D42A27DB-BD31-4B8C-83A1-F6EECF244321}">
                <p14:modId xmlns:p14="http://schemas.microsoft.com/office/powerpoint/2010/main" val="2381878278"/>
              </p:ext>
            </p:extLst>
          </p:nvPr>
        </p:nvGraphicFramePr>
        <p:xfrm>
          <a:off x="463012" y="2391276"/>
          <a:ext cx="8389620" cy="2544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3973" name="Date Placeholder 1">
            <a:extLst>
              <a:ext uri="{FF2B5EF4-FFF2-40B4-BE49-F238E27FC236}">
                <a16:creationId xmlns:a16="http://schemas.microsoft.com/office/drawing/2014/main" id="{C1B44EBA-14FC-4242-8A28-C469E931813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565FCF0-5381-7B4A-80D6-D8736148D0A1}"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3974" name="Footer Placeholder 2">
            <a:extLst>
              <a:ext uri="{FF2B5EF4-FFF2-40B4-BE49-F238E27FC236}">
                <a16:creationId xmlns:a16="http://schemas.microsoft.com/office/drawing/2014/main" id="{B95159D3-DBF9-A840-AADE-873D0A5547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3975" name="Slide Number Placeholder 3">
            <a:extLst>
              <a:ext uri="{FF2B5EF4-FFF2-40B4-BE49-F238E27FC236}">
                <a16:creationId xmlns:a16="http://schemas.microsoft.com/office/drawing/2014/main" id="{9F1CDF39-3EE4-4341-8DAC-5A00760826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55465EB-495E-164B-B9F6-9FBD04EDDCA4}" type="slidenum">
              <a:rPr lang="en-US" altLang="vi-VN" smtClean="0">
                <a:solidFill>
                  <a:srgbClr val="1F5281"/>
                </a:solidFill>
                <a:latin typeface="Arial" panose="020B0604020202020204" pitchFamily="34" charset="0"/>
              </a:rPr>
              <a:pPr/>
              <a:t>49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8022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057686A-F13F-724E-BBB1-731D4E9ED2AF}"/>
              </a:ext>
            </a:extLst>
          </p:cNvPr>
          <p:cNvSpPr>
            <a:spLocks noGrp="1" noChangeArrowheads="1"/>
          </p:cNvSpPr>
          <p:nvPr>
            <p:ph type="title"/>
          </p:nvPr>
        </p:nvSpPr>
        <p:spPr>
          <a:xfrm>
            <a:off x="1943100" y="217885"/>
            <a:ext cx="7086600" cy="497681"/>
          </a:xfrm>
          <a:solidFill>
            <a:schemeClr val="accent3">
              <a:lumMod val="40000"/>
              <a:lumOff val="60000"/>
            </a:schemeClr>
          </a:solidFill>
        </p:spPr>
        <p:txBody>
          <a:bodyPr/>
          <a:lstStyle/>
          <a:p>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 HỌC THUYẾT HÌNH THÁI KINH TẾ - XÃ HỘI</a:t>
            </a:r>
          </a:p>
        </p:txBody>
      </p:sp>
      <p:grpSp>
        <p:nvGrpSpPr>
          <p:cNvPr id="37890" name="Group 1">
            <a:extLst>
              <a:ext uri="{FF2B5EF4-FFF2-40B4-BE49-F238E27FC236}">
                <a16:creationId xmlns:a16="http://schemas.microsoft.com/office/drawing/2014/main" id="{C2CD7824-9BEE-5E49-B273-84DA61F838E8}"/>
              </a:ext>
            </a:extLst>
          </p:cNvPr>
          <p:cNvGrpSpPr>
            <a:grpSpLocks/>
          </p:cNvGrpSpPr>
          <p:nvPr/>
        </p:nvGrpSpPr>
        <p:grpSpPr bwMode="auto">
          <a:xfrm>
            <a:off x="776288" y="1084660"/>
            <a:ext cx="8087916" cy="1395413"/>
            <a:chOff x="755650" y="1868818"/>
            <a:chExt cx="7777163" cy="1860550"/>
          </a:xfrm>
        </p:grpSpPr>
        <p:sp>
          <p:nvSpPr>
            <p:cNvPr id="8" name="Freeform: Shape 9">
              <a:extLst>
                <a:ext uri="{FF2B5EF4-FFF2-40B4-BE49-F238E27FC236}">
                  <a16:creationId xmlns:a16="http://schemas.microsoft.com/office/drawing/2014/main" id="{684F97BB-AE23-E342-A405-D188AC744B99}"/>
                </a:ext>
              </a:extLst>
            </p:cNvPr>
            <p:cNvSpPr/>
            <p:nvPr/>
          </p:nvSpPr>
          <p:spPr bwMode="auto">
            <a:xfrm>
              <a:off x="755650" y="1868818"/>
              <a:ext cx="7777163"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Sản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xuất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vật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cơ</a:t>
              </a:r>
              <a:r>
                <a:rPr lang="en-US" sz="2400" b="1" dirty="0">
                  <a:solidFill>
                    <a:srgbClr val="000000"/>
                  </a:solidFill>
                  <a:latin typeface="Times New Roman" pitchFamily="18" charset="0"/>
                  <a:ea typeface="Tahoma" pitchFamily="34" charset="0"/>
                  <a:cs typeface="Times New Roman" pitchFamily="18" charset="0"/>
                </a:rPr>
                <a:t> sở </a:t>
              </a:r>
              <a:r>
                <a:rPr lang="en-US" sz="2400" b="1" dirty="0" err="1">
                  <a:solidFill>
                    <a:srgbClr val="000000"/>
                  </a:solidFill>
                  <a:latin typeface="Times New Roman" pitchFamily="18" charset="0"/>
                  <a:ea typeface="Tahoma" pitchFamily="34" charset="0"/>
                  <a:cs typeface="Times New Roman" pitchFamily="18" charset="0"/>
                </a:rPr>
                <a:t>cho</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sự</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phát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triển</a:t>
              </a:r>
              <a:r>
                <a:rPr lang="en-US" sz="2400" b="1" dirty="0">
                  <a:solidFill>
                    <a:srgbClr val="000000"/>
                  </a:solidFill>
                  <a:latin typeface="Times New Roman" pitchFamily="18" charset="0"/>
                  <a:ea typeface="Tahoma" pitchFamily="34" charset="0"/>
                  <a:cs typeface="Times New Roman" pitchFamily="18" charset="0"/>
                </a:rPr>
                <a:t> XH</a:t>
              </a:r>
              <a:endParaRPr lang="en-US" sz="2400" b="1" dirty="0">
                <a:solidFill>
                  <a:srgbClr val="000000"/>
                </a:solidFill>
              </a:endParaRPr>
            </a:p>
          </p:txBody>
        </p:sp>
        <p:sp>
          <p:nvSpPr>
            <p:cNvPr id="9" name="Straight Connector 8">
              <a:extLst>
                <a:ext uri="{FF2B5EF4-FFF2-40B4-BE49-F238E27FC236}">
                  <a16:creationId xmlns:a16="http://schemas.microsoft.com/office/drawing/2014/main" id="{6038081A-79FF-DA46-84CA-2A9F44E80786}"/>
                </a:ext>
              </a:extLst>
            </p:cNvPr>
            <p:cNvSpPr/>
            <p:nvPr/>
          </p:nvSpPr>
          <p:spPr bwMode="auto">
            <a:xfrm>
              <a:off x="950279" y="2816555"/>
              <a:ext cx="7387904"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7891" name="Group 5">
            <a:extLst>
              <a:ext uri="{FF2B5EF4-FFF2-40B4-BE49-F238E27FC236}">
                <a16:creationId xmlns:a16="http://schemas.microsoft.com/office/drawing/2014/main" id="{DB642211-BCF3-AD45-A111-B0CF6AF85CF7}"/>
              </a:ext>
            </a:extLst>
          </p:cNvPr>
          <p:cNvGrpSpPr>
            <a:grpSpLocks/>
          </p:cNvGrpSpPr>
          <p:nvPr/>
        </p:nvGrpSpPr>
        <p:grpSpPr bwMode="auto">
          <a:xfrm>
            <a:off x="736998" y="1710928"/>
            <a:ext cx="8087915" cy="1185863"/>
            <a:chOff x="807655" y="3172531"/>
            <a:chExt cx="7777163" cy="1581150"/>
          </a:xfrm>
        </p:grpSpPr>
        <p:sp>
          <p:nvSpPr>
            <p:cNvPr id="10" name="Freeform: Shape 11">
              <a:extLst>
                <a:ext uri="{FF2B5EF4-FFF2-40B4-BE49-F238E27FC236}">
                  <a16:creationId xmlns:a16="http://schemas.microsoft.com/office/drawing/2014/main" id="{A16329BF-1AE5-8145-B1C8-A3205599C061}"/>
                </a:ext>
              </a:extLst>
            </p:cNvPr>
            <p:cNvSpPr/>
            <p:nvPr/>
          </p:nvSpPr>
          <p:spPr bwMode="auto">
            <a:xfrm>
              <a:off x="807655" y="3172531"/>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giữa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lực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lượng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xuất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quan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hệ</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xuất</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FCBB84DF-B552-DA4E-8452-60730631584B}"/>
                </a:ext>
              </a:extLst>
            </p:cNvPr>
            <p:cNvSpPr/>
            <p:nvPr/>
          </p:nvSpPr>
          <p:spPr bwMode="auto">
            <a:xfrm>
              <a:off x="999995" y="4028193"/>
              <a:ext cx="7392484"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37892" name="Group 11">
            <a:extLst>
              <a:ext uri="{FF2B5EF4-FFF2-40B4-BE49-F238E27FC236}">
                <a16:creationId xmlns:a16="http://schemas.microsoft.com/office/drawing/2014/main" id="{5FFFDB66-5DE6-5E46-B815-F96186603A45}"/>
              </a:ext>
            </a:extLst>
          </p:cNvPr>
          <p:cNvGrpSpPr>
            <a:grpSpLocks/>
          </p:cNvGrpSpPr>
          <p:nvPr/>
        </p:nvGrpSpPr>
        <p:grpSpPr bwMode="auto">
          <a:xfrm>
            <a:off x="776288" y="2538412"/>
            <a:ext cx="8087916" cy="1185863"/>
            <a:chOff x="807656" y="2302686"/>
            <a:chExt cx="7777163" cy="1581150"/>
          </a:xfrm>
        </p:grpSpPr>
        <p:sp>
          <p:nvSpPr>
            <p:cNvPr id="14" name="Freeform: Shape 11">
              <a:extLst>
                <a:ext uri="{FF2B5EF4-FFF2-40B4-BE49-F238E27FC236}">
                  <a16:creationId xmlns:a16="http://schemas.microsoft.com/office/drawing/2014/main" id="{7D39CE36-C4E4-0948-A15D-1F376E527673}"/>
                </a:ext>
              </a:extLst>
            </p:cNvPr>
            <p:cNvSpPr/>
            <p:nvPr/>
          </p:nvSpPr>
          <p:spPr bwMode="auto">
            <a:xfrm>
              <a:off x="807656" y="2302686"/>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3. </a:t>
              </a:r>
              <a:r>
                <a:rPr lang="en-US" sz="2400" b="1" dirty="0" err="1">
                  <a:solidFill>
                    <a:srgbClr val="000000"/>
                  </a:solidFill>
                  <a:latin typeface="Times New Roman" pitchFamily="18" charset="0"/>
                  <a:ea typeface="Tahoma" pitchFamily="34" charset="0"/>
                  <a:cs typeface="Times New Roman" pitchFamily="18" charset="0"/>
                </a:rPr>
                <a:t>Biện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chứng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giữa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cơ</a:t>
              </a:r>
              <a:r>
                <a:rPr lang="en-US" sz="2400" b="1" dirty="0">
                  <a:solidFill>
                    <a:srgbClr val="000000"/>
                  </a:solidFill>
                  <a:latin typeface="Times New Roman" pitchFamily="18" charset="0"/>
                  <a:ea typeface="Tahoma" pitchFamily="34" charset="0"/>
                  <a:cs typeface="Times New Roman" pitchFamily="18" charset="0"/>
                </a:rPr>
                <a:t> sở </a:t>
              </a:r>
              <a:r>
                <a:rPr lang="en-US" sz="2400" b="1" dirty="0" err="1">
                  <a:solidFill>
                    <a:srgbClr val="000000"/>
                  </a:solidFill>
                  <a:latin typeface="Times New Roman" pitchFamily="18" charset="0"/>
                  <a:ea typeface="Tahoma" pitchFamily="34" charset="0"/>
                  <a:cs typeface="Times New Roman" pitchFamily="18" charset="0"/>
                </a:rPr>
                <a:t>hạ</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tầng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kiến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trúc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thượng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tầng</a:t>
              </a:r>
              <a:r>
                <a:rPr lang="en-US" sz="2400" b="1" dirty="0">
                  <a:solidFill>
                    <a:srgbClr val="000000"/>
                  </a:solidFill>
                  <a:latin typeface="Times New Roman" pitchFamily="18" charset="0"/>
                  <a:ea typeface="Tahoma" pitchFamily="34" charset="0"/>
                  <a:cs typeface="Times New Roman" pitchFamily="18" charset="0"/>
                </a:rPr>
                <a:t> của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endParaRPr lang="en-US" sz="2400" b="1" dirty="0">
                <a:solidFill>
                  <a:srgbClr val="000000"/>
                </a:solidFill>
              </a:endParaRPr>
            </a:p>
          </p:txBody>
        </p:sp>
        <p:sp>
          <p:nvSpPr>
            <p:cNvPr id="15" name="Straight Connector 14">
              <a:extLst>
                <a:ext uri="{FF2B5EF4-FFF2-40B4-BE49-F238E27FC236}">
                  <a16:creationId xmlns:a16="http://schemas.microsoft.com/office/drawing/2014/main" id="{D053D1D8-A19C-614F-8C12-15BBBD6A0A7C}"/>
                </a:ext>
              </a:extLst>
            </p:cNvPr>
            <p:cNvSpPr/>
            <p:nvPr/>
          </p:nvSpPr>
          <p:spPr bwMode="auto">
            <a:xfrm>
              <a:off x="1032052" y="3767949"/>
              <a:ext cx="7391338"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2" name="Freeform: Shape 11">
            <a:extLst>
              <a:ext uri="{FF2B5EF4-FFF2-40B4-BE49-F238E27FC236}">
                <a16:creationId xmlns:a16="http://schemas.microsoft.com/office/drawing/2014/main" id="{7B13E8DF-CE57-FB48-B5F8-1A3D0610F1C7}"/>
              </a:ext>
            </a:extLst>
          </p:cNvPr>
          <p:cNvSpPr/>
          <p:nvPr/>
        </p:nvSpPr>
        <p:spPr bwMode="auto">
          <a:xfrm>
            <a:off x="736998" y="3634978"/>
            <a:ext cx="8087915" cy="1185863"/>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4. </a:t>
            </a:r>
            <a:r>
              <a:rPr lang="en-US" sz="2400" b="1" dirty="0" err="1">
                <a:solidFill>
                  <a:srgbClr val="000000"/>
                </a:solidFill>
                <a:latin typeface="Times New Roman" pitchFamily="18" charset="0"/>
                <a:ea typeface="Tahoma" pitchFamily="34" charset="0"/>
                <a:cs typeface="Times New Roman" pitchFamily="18" charset="0"/>
              </a:rPr>
              <a:t>Sự</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phát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triển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hình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kinh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tế</a:t>
            </a:r>
            <a:r>
              <a:rPr lang="en-US" sz="2400" b="1" dirty="0">
                <a:solidFill>
                  <a:srgbClr val="000000"/>
                </a:solidFill>
                <a:latin typeface="Times New Roman" pitchFamily="18" charset="0"/>
                <a:ea typeface="Tahoma" pitchFamily="34" charset="0"/>
                <a:cs typeface="Times New Roman" pitchFamily="18" charset="0"/>
              </a:rPr>
              <a:t> -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một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quá</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trình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lịch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sử</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tự</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nhiên</a:t>
            </a:r>
            <a:r>
              <a:rPr lang="en-US" sz="2400" b="1" dirty="0">
                <a:solidFill>
                  <a:srgbClr val="000000"/>
                </a:solidFill>
                <a:latin typeface="Times New Roman" pitchFamily="18" charset="0"/>
                <a:ea typeface="Tahoma" pitchFamily="34" charset="0"/>
                <a:cs typeface="Times New Roman" pitchFamily="18" charset="0"/>
              </a:rPr>
              <a:t> </a:t>
            </a:r>
            <a:endParaRPr lang="en-US" sz="2400" b="1" dirty="0">
              <a:solidFill>
                <a:srgbClr val="000000"/>
              </a:solidFill>
            </a:endParaRPr>
          </a:p>
        </p:txBody>
      </p:sp>
      <p:sp>
        <p:nvSpPr>
          <p:cNvPr id="16" name="Straight Connector 15">
            <a:extLst>
              <a:ext uri="{FF2B5EF4-FFF2-40B4-BE49-F238E27FC236}">
                <a16:creationId xmlns:a16="http://schemas.microsoft.com/office/drawing/2014/main" id="{CB6AD900-86D6-D948-A976-604E7B3F1A3B}"/>
              </a:ext>
            </a:extLst>
          </p:cNvPr>
          <p:cNvSpPr/>
          <p:nvPr/>
        </p:nvSpPr>
        <p:spPr bwMode="auto">
          <a:xfrm flipV="1">
            <a:off x="736997" y="4505325"/>
            <a:ext cx="7691438" cy="5954"/>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7895" name="Footer Placeholder 10">
            <a:extLst>
              <a:ext uri="{FF2B5EF4-FFF2-40B4-BE49-F238E27FC236}">
                <a16:creationId xmlns:a16="http://schemas.microsoft.com/office/drawing/2014/main" id="{FA261787-0636-184F-924F-830D23FDA836}"/>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7896" name="Date Placeholder 1">
            <a:extLst>
              <a:ext uri="{FF2B5EF4-FFF2-40B4-BE49-F238E27FC236}">
                <a16:creationId xmlns:a16="http://schemas.microsoft.com/office/drawing/2014/main" id="{C777D70F-D4D6-BF4A-AE61-B4E40C240C4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701A294-E62E-CF46-B52F-9B437DDD9F08}"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37897" name="Footer Placeholder 2">
            <a:extLst>
              <a:ext uri="{FF2B5EF4-FFF2-40B4-BE49-F238E27FC236}">
                <a16:creationId xmlns:a16="http://schemas.microsoft.com/office/drawing/2014/main" id="{E11EF7F1-B9D6-B140-A8DF-C4B4669DFC2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37898" name="Slide Number Placeholder 3">
            <a:extLst>
              <a:ext uri="{FF2B5EF4-FFF2-40B4-BE49-F238E27FC236}">
                <a16:creationId xmlns:a16="http://schemas.microsoft.com/office/drawing/2014/main" id="{A69A912C-4B2E-114E-8D84-5FD4F02CD17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6BAA558-EA95-1949-ACF9-F36EB968E888}" type="slidenum">
              <a:rPr lang="en-US" altLang="vi-VN" smtClean="0">
                <a:solidFill>
                  <a:srgbClr val="898989"/>
                </a:solidFill>
                <a:latin typeface="Arial" panose="020B0604020202020204" pitchFamily="34" charset="0"/>
              </a:rPr>
              <a:pPr/>
              <a:t>5</a:t>
            </a:fld>
            <a:endParaRPr lang="en-US" altLang="vi-VN">
              <a:solidFill>
                <a:srgbClr val="898989"/>
              </a:solidFill>
              <a:latin typeface="Arial" panose="020B0604020202020204" pitchFamily="34" charset="0"/>
            </a:endParaRPr>
          </a:p>
        </p:txBody>
      </p:sp>
    </p:spTree>
    <p:extLst>
      <p:ext uri="{BB962C8B-B14F-4D97-AF65-F5344CB8AC3E}">
        <p14:creationId xmlns:p14="http://schemas.microsoft.com/office/powerpoint/2010/main" val="1266679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Box 4">
            <a:extLst>
              <a:ext uri="{FF2B5EF4-FFF2-40B4-BE49-F238E27FC236}">
                <a16:creationId xmlns:a16="http://schemas.microsoft.com/office/drawing/2014/main" id="{4D1465CA-EAC5-DD49-900A-49AB287D5780}"/>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
        <p:nvSpPr>
          <p:cNvPr id="84994" name="TextBox 5">
            <a:extLst>
              <a:ext uri="{FF2B5EF4-FFF2-40B4-BE49-F238E27FC236}">
                <a16:creationId xmlns:a16="http://schemas.microsoft.com/office/drawing/2014/main" id="{3980E9AD-70CA-9F4C-9836-7FDD2298985D}"/>
              </a:ext>
            </a:extLst>
          </p:cNvPr>
          <p:cNvSpPr txBox="1">
            <a:spLocks noChangeArrowheads="1"/>
          </p:cNvSpPr>
          <p:nvPr/>
        </p:nvSpPr>
        <p:spPr bwMode="auto">
          <a:xfrm>
            <a:off x="2165747" y="604837"/>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 Đặc trưng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aphicFrame>
        <p:nvGraphicFramePr>
          <p:cNvPr id="7" name="Diagram 6">
            <a:extLst>
              <a:ext uri="{FF2B5EF4-FFF2-40B4-BE49-F238E27FC236}">
                <a16:creationId xmlns:a16="http://schemas.microsoft.com/office/drawing/2014/main" id="{51D4838E-1BF0-9448-BE11-8FAAD5402D13}"/>
              </a:ext>
            </a:extLst>
          </p:cNvPr>
          <p:cNvGraphicFramePr/>
          <p:nvPr>
            <p:extLst>
              <p:ext uri="{D42A27DB-BD31-4B8C-83A1-F6EECF244321}">
                <p14:modId xmlns:p14="http://schemas.microsoft.com/office/powerpoint/2010/main" val="3685295162"/>
              </p:ext>
            </p:extLst>
          </p:nvPr>
        </p:nvGraphicFramePr>
        <p:xfrm>
          <a:off x="463012" y="1227221"/>
          <a:ext cx="8067174" cy="3474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4996" name="Date Placeholder 1">
            <a:extLst>
              <a:ext uri="{FF2B5EF4-FFF2-40B4-BE49-F238E27FC236}">
                <a16:creationId xmlns:a16="http://schemas.microsoft.com/office/drawing/2014/main" id="{95B44E9A-A9A2-F54C-A92C-F19C4212897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92C4221-C03E-9643-ABC1-E538574F3A5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4997" name="Footer Placeholder 2">
            <a:extLst>
              <a:ext uri="{FF2B5EF4-FFF2-40B4-BE49-F238E27FC236}">
                <a16:creationId xmlns:a16="http://schemas.microsoft.com/office/drawing/2014/main" id="{311CE3A5-CF62-C647-98DA-7F93065013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4998" name="Slide Number Placeholder 3">
            <a:extLst>
              <a:ext uri="{FF2B5EF4-FFF2-40B4-BE49-F238E27FC236}">
                <a16:creationId xmlns:a16="http://schemas.microsoft.com/office/drawing/2014/main" id="{FC0CA577-03FB-8D4D-BFE6-C17C356AA1D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0DD35BE-8699-9D49-AB65-C805814B58B9}" type="slidenum">
              <a:rPr lang="en-US" altLang="vi-VN" smtClean="0">
                <a:solidFill>
                  <a:srgbClr val="1F5281"/>
                </a:solidFill>
                <a:latin typeface="Arial" panose="020B0604020202020204" pitchFamily="34" charset="0"/>
              </a:rPr>
              <a:pPr/>
              <a:t>50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67979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Date Placeholder 3">
            <a:extLst>
              <a:ext uri="{FF2B5EF4-FFF2-40B4-BE49-F238E27FC236}">
                <a16:creationId xmlns:a16="http://schemas.microsoft.com/office/drawing/2014/main" id="{8DC82F74-5AAC-5A4A-8231-A5DA4A214A2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C8873C6-7545-2644-8750-BBBE27234EA6}"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6018" name="Footer Placeholder 2">
            <a:extLst>
              <a:ext uri="{FF2B5EF4-FFF2-40B4-BE49-F238E27FC236}">
                <a16:creationId xmlns:a16="http://schemas.microsoft.com/office/drawing/2014/main" id="{0F5455B7-DAD9-CD49-97C8-013F2027D59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6019" name="TextBox 4">
            <a:extLst>
              <a:ext uri="{FF2B5EF4-FFF2-40B4-BE49-F238E27FC236}">
                <a16:creationId xmlns:a16="http://schemas.microsoft.com/office/drawing/2014/main" id="{BF44697B-253A-6446-A95F-7F425CD50774}"/>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
        <p:nvSpPr>
          <p:cNvPr id="86020" name="Rounded Rectangle 4">
            <a:extLst>
              <a:ext uri="{FF2B5EF4-FFF2-40B4-BE49-F238E27FC236}">
                <a16:creationId xmlns:a16="http://schemas.microsoft.com/office/drawing/2014/main" id="{A7ED62AB-0A21-9542-B043-0CDF0D9A5699}"/>
              </a:ext>
            </a:extLst>
          </p:cNvPr>
          <p:cNvSpPr>
            <a:spLocks noChangeArrowheads="1"/>
          </p:cNvSpPr>
          <p:nvPr/>
        </p:nvSpPr>
        <p:spPr bwMode="auto">
          <a:xfrm>
            <a:off x="1914525" y="677466"/>
            <a:ext cx="4663679" cy="56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010" tIns="80010" rIns="80010" bIns="80010"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90000"/>
              </a:lnSpc>
              <a:spcAft>
                <a:spcPct val="35000"/>
              </a:spcAft>
            </a:pPr>
            <a:r>
              <a:rPr lang="en-US" altLang="vi-VN" sz="2100" b="1">
                <a:solidFill>
                  <a:srgbClr val="FF0000"/>
                </a:solidFill>
                <a:latin typeface="Times New Roman" panose="02020603050405020304" pitchFamily="18" charset="0"/>
              </a:rPr>
              <a:t>d. Chức năng cơ bản của n</a:t>
            </a:r>
            <a:r>
              <a:rPr lang="vi-VN" altLang="vi-VN" sz="2100" b="1">
                <a:solidFill>
                  <a:srgbClr val="FF0000"/>
                </a:solidFill>
                <a:latin typeface="Times New Roman" panose="02020603050405020304" pitchFamily="18" charset="0"/>
              </a:rPr>
              <a:t>hà nước</a:t>
            </a:r>
            <a:r>
              <a:rPr lang="en-US" altLang="vi-VN" sz="2100" b="1">
                <a:solidFill>
                  <a:srgbClr val="FF0000"/>
                </a:solidFill>
                <a:latin typeface="Times New Roman" panose="02020603050405020304" pitchFamily="18" charset="0"/>
              </a:rPr>
              <a:t>  </a:t>
            </a:r>
          </a:p>
          <a:p>
            <a:pPr algn="just">
              <a:lnSpc>
                <a:spcPct val="90000"/>
              </a:lnSpc>
              <a:spcAft>
                <a:spcPct val="35000"/>
              </a:spcAft>
            </a:pPr>
            <a:endParaRPr lang="en-US" altLang="vi-VN" sz="2100" b="1">
              <a:solidFill>
                <a:srgbClr val="FF0000"/>
              </a:solidFill>
              <a:latin typeface="Times New Roman" panose="02020603050405020304" pitchFamily="18" charset="0"/>
            </a:endParaRPr>
          </a:p>
        </p:txBody>
      </p:sp>
      <p:grpSp>
        <p:nvGrpSpPr>
          <p:cNvPr id="86021" name="Group 9">
            <a:extLst>
              <a:ext uri="{FF2B5EF4-FFF2-40B4-BE49-F238E27FC236}">
                <a16:creationId xmlns:a16="http://schemas.microsoft.com/office/drawing/2014/main" id="{5BBA0E88-F85C-A141-9430-01FFBAA8C4B5}"/>
              </a:ext>
            </a:extLst>
          </p:cNvPr>
          <p:cNvGrpSpPr>
            <a:grpSpLocks/>
          </p:cNvGrpSpPr>
          <p:nvPr/>
        </p:nvGrpSpPr>
        <p:grpSpPr bwMode="auto">
          <a:xfrm>
            <a:off x="559594" y="1182291"/>
            <a:ext cx="3920729" cy="3618309"/>
            <a:chOff x="745411" y="1576143"/>
            <a:chExt cx="5228669" cy="4824864"/>
          </a:xfrm>
        </p:grpSpPr>
        <p:grpSp>
          <p:nvGrpSpPr>
            <p:cNvPr id="86026" name="Group 91">
              <a:extLst>
                <a:ext uri="{FF2B5EF4-FFF2-40B4-BE49-F238E27FC236}">
                  <a16:creationId xmlns:a16="http://schemas.microsoft.com/office/drawing/2014/main" id="{524924CE-C849-1243-ADB5-9F11D3AFB0EF}"/>
                </a:ext>
              </a:extLst>
            </p:cNvPr>
            <p:cNvGrpSpPr>
              <a:grpSpLocks/>
            </p:cNvGrpSpPr>
            <p:nvPr/>
          </p:nvGrpSpPr>
          <p:grpSpPr bwMode="auto">
            <a:xfrm>
              <a:off x="745411" y="1576143"/>
              <a:ext cx="5228669" cy="4824864"/>
              <a:chOff x="6080558" y="1434243"/>
              <a:chExt cx="5575633" cy="4824864"/>
            </a:xfrm>
          </p:grpSpPr>
          <p:sp>
            <p:nvSpPr>
              <p:cNvPr id="86028" name="Rounded Rectangle 4">
                <a:extLst>
                  <a:ext uri="{FF2B5EF4-FFF2-40B4-BE49-F238E27FC236}">
                    <a16:creationId xmlns:a16="http://schemas.microsoft.com/office/drawing/2014/main" id="{E8808671-65B9-7B45-B7D2-B1DD8D0B1FD9}"/>
                  </a:ext>
                </a:extLst>
              </p:cNvPr>
              <p:cNvSpPr>
                <a:spLocks noChangeArrowheads="1"/>
              </p:cNvSpPr>
              <p:nvPr/>
            </p:nvSpPr>
            <p:spPr bwMode="auto">
              <a:xfrm>
                <a:off x="9285656" y="1434243"/>
                <a:ext cx="2291426" cy="9087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3340" tIns="40005" rIns="53340"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1725">
                    <a:solidFill>
                      <a:srgbClr val="000000"/>
                    </a:solidFill>
                    <a:latin typeface="Times New Roman" panose="02020603050405020304" pitchFamily="18" charset="0"/>
                  </a:rPr>
                  <a:t>CN thống trị chính trị của GC</a:t>
                </a:r>
              </a:p>
            </p:txBody>
          </p:sp>
          <p:grpSp>
            <p:nvGrpSpPr>
              <p:cNvPr id="86029" name="Group 90">
                <a:extLst>
                  <a:ext uri="{FF2B5EF4-FFF2-40B4-BE49-F238E27FC236}">
                    <a16:creationId xmlns:a16="http://schemas.microsoft.com/office/drawing/2014/main" id="{EC3DDD75-FF17-6140-A825-2E39A13882AE}"/>
                  </a:ext>
                </a:extLst>
              </p:cNvPr>
              <p:cNvGrpSpPr>
                <a:grpSpLocks/>
              </p:cNvGrpSpPr>
              <p:nvPr/>
            </p:nvGrpSpPr>
            <p:grpSpPr bwMode="auto">
              <a:xfrm>
                <a:off x="6080558" y="1903185"/>
                <a:ext cx="5575633" cy="4355922"/>
                <a:chOff x="5960242" y="1875886"/>
                <a:chExt cx="5575633" cy="4355922"/>
              </a:xfrm>
            </p:grpSpPr>
            <p:grpSp>
              <p:nvGrpSpPr>
                <p:cNvPr id="20" name="Group 19">
                  <a:extLst>
                    <a:ext uri="{FF2B5EF4-FFF2-40B4-BE49-F238E27FC236}">
                      <a16:creationId xmlns:a16="http://schemas.microsoft.com/office/drawing/2014/main" id="{D6847E6D-7B56-E141-90F1-94D706686687}"/>
                    </a:ext>
                  </a:extLst>
                </p:cNvPr>
                <p:cNvGrpSpPr/>
                <p:nvPr/>
              </p:nvGrpSpPr>
              <p:grpSpPr>
                <a:xfrm>
                  <a:off x="9204895" y="3965408"/>
                  <a:ext cx="2330980" cy="965251"/>
                  <a:chOff x="585665" y="1351811"/>
                  <a:chExt cx="4685320" cy="1357306"/>
                </a:xfrm>
                <a:solidFill>
                  <a:schemeClr val="accent6">
                    <a:lumMod val="60000"/>
                    <a:lumOff val="40000"/>
                  </a:schemeClr>
                </a:solidFill>
              </p:grpSpPr>
              <p:sp>
                <p:nvSpPr>
                  <p:cNvPr id="21" name="Rounded Rectangle 20">
                    <a:extLst>
                      <a:ext uri="{FF2B5EF4-FFF2-40B4-BE49-F238E27FC236}">
                        <a16:creationId xmlns:a16="http://schemas.microsoft.com/office/drawing/2014/main" id="{ABD377A6-C904-694E-8F16-A437CA2064BA}"/>
                      </a:ext>
                    </a:extLst>
                  </p:cNvPr>
                  <p:cNvSpPr/>
                  <p:nvPr/>
                </p:nvSpPr>
                <p:spPr>
                  <a:xfrm>
                    <a:off x="585665" y="1351811"/>
                    <a:ext cx="4685320" cy="1357306"/>
                  </a:xfrm>
                  <a:prstGeom prst="roundRect">
                    <a:avLst>
                      <a:gd name="adj" fmla="val 10000"/>
                    </a:avLst>
                  </a:prstGeom>
                  <a:grpFill/>
                  <a:ln w="25400" cap="flat" cmpd="sng" algn="ctr">
                    <a:solidFill>
                      <a:sysClr val="window" lastClr="FFFFFF">
                        <a:hueOff val="0"/>
                        <a:satOff val="0"/>
                        <a:lumOff val="0"/>
                        <a:alphaOff val="0"/>
                      </a:sysClr>
                    </a:solidFill>
                    <a:prstDash val="solid"/>
                  </a:ln>
                  <a:effectLst/>
                </p:spPr>
              </p:sp>
              <p:sp>
                <p:nvSpPr>
                  <p:cNvPr id="22" name="Rounded Rectangle 4">
                    <a:extLst>
                      <a:ext uri="{FF2B5EF4-FFF2-40B4-BE49-F238E27FC236}">
                        <a16:creationId xmlns:a16="http://schemas.microsoft.com/office/drawing/2014/main" id="{16E145A0-57F5-5744-A5B6-937130911AEF}"/>
                      </a:ext>
                    </a:extLst>
                  </p:cNvPr>
                  <p:cNvSpPr/>
                  <p:nvPr/>
                </p:nvSpPr>
                <p:spPr>
                  <a:xfrm>
                    <a:off x="625419" y="1391565"/>
                    <a:ext cx="4605812" cy="1277798"/>
                  </a:xfrm>
                  <a:prstGeom prst="rect">
                    <a:avLst/>
                  </a:prstGeom>
                  <a:grpFill/>
                  <a:ln>
                    <a:noFill/>
                  </a:ln>
                  <a:effectLst/>
                </p:spPr>
                <p:txBody>
                  <a:bodyPr lIns="53340" tIns="40005" rIns="53340" bIns="40005" spcCol="1270" anchor="ctr"/>
                  <a:lstStyle/>
                  <a:p>
                    <a:pPr algn="ctr" defTabSz="933450">
                      <a:lnSpc>
                        <a:spcPct val="90000"/>
                      </a:lnSpc>
                      <a:spcAft>
                        <a:spcPct val="35000"/>
                      </a:spcAft>
                      <a:defRPr/>
                    </a:pPr>
                    <a:r>
                      <a:rPr lang="en-US" sz="2100" dirty="0" err="1">
                        <a:solidFill>
                          <a:srgbClr val="000000"/>
                        </a:solidFill>
                        <a:latin typeface="Times New Roman" panose="02020603050405020304" pitchFamily="18" charset="0"/>
                        <a:cs typeface="Times New Roman" panose="02020603050405020304" pitchFamily="18" charset="0"/>
                      </a:rPr>
                      <a:t>Chức</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năng</a:t>
                    </a:r>
                    <a:endParaRPr lang="en-US" sz="2100" dirty="0">
                      <a:solidFill>
                        <a:srgbClr val="000000"/>
                      </a:solidFill>
                      <a:latin typeface="Times New Roman" panose="02020603050405020304" pitchFamily="18" charset="0"/>
                      <a:cs typeface="Times New Roman" panose="02020603050405020304" pitchFamily="18" charset="0"/>
                    </a:endParaRPr>
                  </a:p>
                  <a:p>
                    <a:pPr algn="ctr" defTabSz="933450">
                      <a:lnSpc>
                        <a:spcPct val="90000"/>
                      </a:lnSpc>
                      <a:spcAft>
                        <a:spcPct val="35000"/>
                      </a:spcAft>
                      <a:defRPr/>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đối</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nội</a:t>
                    </a:r>
                    <a:endParaRPr lang="en-US" sz="2100" dirty="0">
                      <a:solidFill>
                        <a:srgbClr val="000000"/>
                      </a:solidFill>
                      <a:latin typeface="Times New Roman" panose="02020603050405020304" pitchFamily="18"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B1B2CC25-B3E3-B34B-B603-8A645CC8071F}"/>
                    </a:ext>
                  </a:extLst>
                </p:cNvPr>
                <p:cNvGrpSpPr/>
                <p:nvPr/>
              </p:nvGrpSpPr>
              <p:grpSpPr>
                <a:xfrm>
                  <a:off x="9185117" y="5266557"/>
                  <a:ext cx="2330980" cy="965251"/>
                  <a:chOff x="585665" y="1351811"/>
                  <a:chExt cx="4685320" cy="1357306"/>
                </a:xfrm>
                <a:solidFill>
                  <a:schemeClr val="accent6">
                    <a:lumMod val="60000"/>
                    <a:lumOff val="40000"/>
                  </a:schemeClr>
                </a:solidFill>
              </p:grpSpPr>
              <p:sp>
                <p:nvSpPr>
                  <p:cNvPr id="24" name="Rounded Rectangle 23">
                    <a:extLst>
                      <a:ext uri="{FF2B5EF4-FFF2-40B4-BE49-F238E27FC236}">
                        <a16:creationId xmlns:a16="http://schemas.microsoft.com/office/drawing/2014/main" id="{331070AB-0C68-DE42-9459-5E4A0B97FDF9}"/>
                      </a:ext>
                    </a:extLst>
                  </p:cNvPr>
                  <p:cNvSpPr/>
                  <p:nvPr/>
                </p:nvSpPr>
                <p:spPr>
                  <a:xfrm>
                    <a:off x="585665" y="1351811"/>
                    <a:ext cx="4685320" cy="1357306"/>
                  </a:xfrm>
                  <a:prstGeom prst="roundRect">
                    <a:avLst>
                      <a:gd name="adj" fmla="val 10000"/>
                    </a:avLst>
                  </a:prstGeom>
                  <a:grpFill/>
                  <a:ln w="25400" cap="flat" cmpd="sng" algn="ctr">
                    <a:solidFill>
                      <a:sysClr val="window" lastClr="FFFFFF">
                        <a:hueOff val="0"/>
                        <a:satOff val="0"/>
                        <a:lumOff val="0"/>
                        <a:alphaOff val="0"/>
                      </a:sysClr>
                    </a:solidFill>
                    <a:prstDash val="solid"/>
                  </a:ln>
                  <a:effectLst/>
                </p:spPr>
              </p:sp>
              <p:sp>
                <p:nvSpPr>
                  <p:cNvPr id="25" name="Rounded Rectangle 4">
                    <a:extLst>
                      <a:ext uri="{FF2B5EF4-FFF2-40B4-BE49-F238E27FC236}">
                        <a16:creationId xmlns:a16="http://schemas.microsoft.com/office/drawing/2014/main" id="{B806456F-94C6-3247-B32A-EAB204C837D6}"/>
                      </a:ext>
                    </a:extLst>
                  </p:cNvPr>
                  <p:cNvSpPr/>
                  <p:nvPr/>
                </p:nvSpPr>
                <p:spPr>
                  <a:xfrm>
                    <a:off x="625419" y="1391565"/>
                    <a:ext cx="4605812" cy="1277798"/>
                  </a:xfrm>
                  <a:prstGeom prst="rect">
                    <a:avLst/>
                  </a:prstGeom>
                  <a:grpFill/>
                  <a:ln>
                    <a:noFill/>
                  </a:ln>
                  <a:effectLst/>
                </p:spPr>
                <p:txBody>
                  <a:bodyPr lIns="53340" tIns="40005" rIns="53340" bIns="40005" spcCol="1270" anchor="ctr"/>
                  <a:lstStyle/>
                  <a:p>
                    <a:pPr algn="ctr" defTabSz="933450">
                      <a:lnSpc>
                        <a:spcPct val="90000"/>
                      </a:lnSpc>
                      <a:spcAft>
                        <a:spcPct val="35000"/>
                      </a:spcAft>
                      <a:defRPr/>
                    </a:pPr>
                    <a:r>
                      <a:rPr lang="en-US" sz="2100" dirty="0" err="1">
                        <a:solidFill>
                          <a:srgbClr val="000000"/>
                        </a:solidFill>
                        <a:latin typeface="Times New Roman" panose="02020603050405020304" pitchFamily="18" charset="0"/>
                        <a:cs typeface="Times New Roman" panose="02020603050405020304" pitchFamily="18" charset="0"/>
                      </a:rPr>
                      <a:t>Chức</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năng</a:t>
                    </a:r>
                    <a:endParaRPr lang="en-US" sz="2100" dirty="0">
                      <a:solidFill>
                        <a:srgbClr val="000000"/>
                      </a:solidFill>
                      <a:latin typeface="Times New Roman" panose="02020603050405020304" pitchFamily="18" charset="0"/>
                      <a:cs typeface="Times New Roman" panose="02020603050405020304" pitchFamily="18" charset="0"/>
                    </a:endParaRPr>
                  </a:p>
                  <a:p>
                    <a:pPr algn="ctr" defTabSz="933450">
                      <a:lnSpc>
                        <a:spcPct val="90000"/>
                      </a:lnSpc>
                      <a:spcAft>
                        <a:spcPct val="35000"/>
                      </a:spcAft>
                      <a:defRPr/>
                    </a:pP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đối</a:t>
                    </a:r>
                    <a:r>
                      <a:rPr lang="en-US" sz="2100" dirty="0">
                        <a:solidFill>
                          <a:srgbClr val="000000"/>
                        </a:solidFill>
                        <a:latin typeface="Times New Roman" panose="02020603050405020304" pitchFamily="18" charset="0"/>
                        <a:cs typeface="Times New Roman" panose="02020603050405020304" pitchFamily="18" charset="0"/>
                      </a:rPr>
                      <a:t> </a:t>
                    </a:r>
                    <a:r>
                      <a:rPr lang="en-US" sz="2100" dirty="0" err="1">
                        <a:solidFill>
                          <a:srgbClr val="000000"/>
                        </a:solidFill>
                        <a:latin typeface="Times New Roman" panose="02020603050405020304" pitchFamily="18" charset="0"/>
                        <a:cs typeface="Times New Roman" panose="02020603050405020304" pitchFamily="18" charset="0"/>
                      </a:rPr>
                      <a:t>ngoại</a:t>
                    </a:r>
                    <a:endParaRPr lang="en-US" sz="2100" dirty="0">
                      <a:solidFill>
                        <a:srgbClr val="000000"/>
                      </a:solidFill>
                      <a:latin typeface="Times New Roman" panose="02020603050405020304" pitchFamily="18" charset="0"/>
                      <a:cs typeface="Times New Roman" panose="02020603050405020304" pitchFamily="18" charset="0"/>
                    </a:endParaRPr>
                  </a:p>
                </p:txBody>
              </p:sp>
            </p:grpSp>
            <p:grpSp>
              <p:nvGrpSpPr>
                <p:cNvPr id="86032" name="Group 25">
                  <a:extLst>
                    <a:ext uri="{FF2B5EF4-FFF2-40B4-BE49-F238E27FC236}">
                      <a16:creationId xmlns:a16="http://schemas.microsoft.com/office/drawing/2014/main" id="{8DCBE69E-2543-9141-AE43-B98AB413246B}"/>
                    </a:ext>
                  </a:extLst>
                </p:cNvPr>
                <p:cNvGrpSpPr>
                  <a:grpSpLocks/>
                </p:cNvGrpSpPr>
                <p:nvPr/>
              </p:nvGrpSpPr>
              <p:grpSpPr bwMode="auto">
                <a:xfrm>
                  <a:off x="5960242" y="2596908"/>
                  <a:ext cx="1961148" cy="2407413"/>
                  <a:chOff x="585665" y="2917933"/>
                  <a:chExt cx="4685320" cy="1357306"/>
                </a:xfrm>
              </p:grpSpPr>
              <p:sp>
                <p:nvSpPr>
                  <p:cNvPr id="86041" name="Rounded Rectangle 26">
                    <a:extLst>
                      <a:ext uri="{FF2B5EF4-FFF2-40B4-BE49-F238E27FC236}">
                        <a16:creationId xmlns:a16="http://schemas.microsoft.com/office/drawing/2014/main" id="{378F719C-96BE-7B45-B3AB-2652E7DB7CC1}"/>
                      </a:ext>
                    </a:extLst>
                  </p:cNvPr>
                  <p:cNvSpPr>
                    <a:spLocks noChangeArrowheads="1"/>
                  </p:cNvSpPr>
                  <p:nvPr/>
                </p:nvSpPr>
                <p:spPr bwMode="auto">
                  <a:xfrm>
                    <a:off x="585665" y="2917933"/>
                    <a:ext cx="4685320" cy="1357306"/>
                  </a:xfrm>
                  <a:prstGeom prst="roundRect">
                    <a:avLst>
                      <a:gd name="adj" fmla="val 10000"/>
                    </a:avLst>
                  </a:prstGeom>
                  <a:solidFill>
                    <a:srgbClr val="0070C0"/>
                  </a:solidFill>
                  <a:ln w="25400" algn="ctr">
                    <a:solidFill>
                      <a:srgbClr val="FFFFFF"/>
                    </a:solidFill>
                    <a:round/>
                    <a:headEnd/>
                    <a:tailEnd/>
                  </a:ln>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p>
                </p:txBody>
              </p:sp>
              <p:sp>
                <p:nvSpPr>
                  <p:cNvPr id="86042" name="Rounded Rectangle 6">
                    <a:extLst>
                      <a:ext uri="{FF2B5EF4-FFF2-40B4-BE49-F238E27FC236}">
                        <a16:creationId xmlns:a16="http://schemas.microsoft.com/office/drawing/2014/main" id="{E8D1197E-F4EE-4045-B210-BED92398336E}"/>
                      </a:ext>
                    </a:extLst>
                  </p:cNvPr>
                  <p:cNvSpPr>
                    <a:spLocks noChangeArrowheads="1"/>
                  </p:cNvSpPr>
                  <p:nvPr/>
                </p:nvSpPr>
                <p:spPr bwMode="auto">
                  <a:xfrm>
                    <a:off x="625419" y="2957687"/>
                    <a:ext cx="4605812" cy="127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3340" tIns="40005" rIns="53340"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sz="2100" b="1">
                        <a:solidFill>
                          <a:srgbClr val="FFFFFF"/>
                        </a:solidFill>
                        <a:latin typeface="Times New Roman" panose="02020603050405020304" pitchFamily="18" charset="0"/>
                      </a:rPr>
                      <a:t>Chức năng</a:t>
                    </a:r>
                  </a:p>
                  <a:p>
                    <a:pPr algn="ctr">
                      <a:lnSpc>
                        <a:spcPct val="90000"/>
                      </a:lnSpc>
                      <a:spcAft>
                        <a:spcPct val="35000"/>
                      </a:spcAft>
                    </a:pPr>
                    <a:r>
                      <a:rPr lang="en-US" altLang="vi-VN" sz="2100" b="1">
                        <a:solidFill>
                          <a:srgbClr val="FFFFFF"/>
                        </a:solidFill>
                        <a:latin typeface="Times New Roman" panose="02020603050405020304" pitchFamily="18" charset="0"/>
                      </a:rPr>
                      <a:t> cơ bản của NN</a:t>
                    </a:r>
                  </a:p>
                </p:txBody>
              </p:sp>
            </p:grpSp>
            <p:cxnSp>
              <p:nvCxnSpPr>
                <p:cNvPr id="30" name="Straight Arrow Connector 29">
                  <a:extLst>
                    <a:ext uri="{FF2B5EF4-FFF2-40B4-BE49-F238E27FC236}">
                      <a16:creationId xmlns:a16="http://schemas.microsoft.com/office/drawing/2014/main" id="{6CD19E15-4365-424C-A68B-B83F39511AEA}"/>
                    </a:ext>
                  </a:extLst>
                </p:cNvPr>
                <p:cNvCxnSpPr>
                  <a:stCxn id="86041" idx="3"/>
                </p:cNvCxnSpPr>
                <p:nvPr/>
              </p:nvCxnSpPr>
              <p:spPr>
                <a:xfrm flipV="1">
                  <a:off x="7920941" y="3127955"/>
                  <a:ext cx="1283428" cy="6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EB248BA-F28A-9343-BA04-C316927F8171}"/>
                    </a:ext>
                  </a:extLst>
                </p:cNvPr>
                <p:cNvCxnSpPr>
                  <a:stCxn id="86041" idx="3"/>
                  <a:endCxn id="22" idx="1"/>
                </p:cNvCxnSpPr>
                <p:nvPr/>
              </p:nvCxnSpPr>
              <p:spPr>
                <a:xfrm>
                  <a:off x="7920941" y="3799530"/>
                  <a:ext cx="1303746" cy="64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A66A60F3-C7B7-A245-A178-EBAD1A4CDA51}"/>
                    </a:ext>
                  </a:extLst>
                </p:cNvPr>
                <p:cNvCxnSpPr>
                  <a:stCxn id="86041" idx="2"/>
                  <a:endCxn id="24" idx="1"/>
                </p:cNvCxnSpPr>
                <p:nvPr/>
              </p:nvCxnSpPr>
              <p:spPr>
                <a:xfrm rot="16200000" flipH="1">
                  <a:off x="7690865" y="4254283"/>
                  <a:ext cx="744607" cy="2245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CB87C3D4-46CC-6C48-9202-AA9E2ECC4A54}"/>
                    </a:ext>
                  </a:extLst>
                </p:cNvPr>
                <p:cNvCxnSpPr>
                  <a:stCxn id="86041" idx="0"/>
                </p:cNvCxnSpPr>
                <p:nvPr/>
              </p:nvCxnSpPr>
              <p:spPr>
                <a:xfrm rot="5400000" flipH="1" flipV="1">
                  <a:off x="7692613" y="1123279"/>
                  <a:ext cx="720793" cy="22248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36D60D3-4391-3146-8340-D3C11944C2C6}"/>
                    </a:ext>
                  </a:extLst>
                </p:cNvPr>
                <p:cNvCxnSpPr/>
                <p:nvPr/>
              </p:nvCxnSpPr>
              <p:spPr>
                <a:xfrm>
                  <a:off x="10528434" y="4902947"/>
                  <a:ext cx="0" cy="39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CB39060-229B-EE48-875E-475DE3C8A03E}"/>
                    </a:ext>
                  </a:extLst>
                </p:cNvPr>
                <p:cNvCxnSpPr/>
                <p:nvPr/>
              </p:nvCxnSpPr>
              <p:spPr>
                <a:xfrm flipV="1">
                  <a:off x="10274457" y="4902947"/>
                  <a:ext cx="0" cy="36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4235276-96B2-2F49-9AF3-9123950AB6B6}"/>
                    </a:ext>
                  </a:extLst>
                </p:cNvPr>
                <p:cNvCxnSpPr/>
                <p:nvPr/>
              </p:nvCxnSpPr>
              <p:spPr>
                <a:xfrm flipV="1">
                  <a:off x="10215197" y="2248398"/>
                  <a:ext cx="0" cy="408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544EBFE-D911-8F47-87C1-16366181A2E4}"/>
                    </a:ext>
                  </a:extLst>
                </p:cNvPr>
                <p:cNvCxnSpPr/>
                <p:nvPr/>
              </p:nvCxnSpPr>
              <p:spPr>
                <a:xfrm>
                  <a:off x="10528434" y="2329367"/>
                  <a:ext cx="0" cy="338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86027" name="Rounded Rectangle 4">
              <a:extLst>
                <a:ext uri="{FF2B5EF4-FFF2-40B4-BE49-F238E27FC236}">
                  <a16:creationId xmlns:a16="http://schemas.microsoft.com/office/drawing/2014/main" id="{0E2FB30D-ABAC-2A40-97EC-32A085608ABC}"/>
                </a:ext>
              </a:extLst>
            </p:cNvPr>
            <p:cNvSpPr>
              <a:spLocks noChangeArrowheads="1"/>
            </p:cNvSpPr>
            <p:nvPr/>
          </p:nvSpPr>
          <p:spPr bwMode="auto">
            <a:xfrm>
              <a:off x="3782732" y="2836888"/>
              <a:ext cx="2148834" cy="90870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3340" tIns="40005" rIns="53340" bIns="40005" anchor="ctr"/>
            <a:lstStyle>
              <a:lvl1pPr defTabSz="1244600">
                <a:defRPr>
                  <a:solidFill>
                    <a:schemeClr val="tx1"/>
                  </a:solidFill>
                  <a:latin typeface="VNI-Times" pitchFamily="2" charset="0"/>
                  <a:cs typeface="Arial" panose="020B0604020202020204" pitchFamily="34" charset="0"/>
                </a:defRPr>
              </a:lvl1pPr>
              <a:lvl2pPr marL="742950" indent="-285750" defTabSz="1244600">
                <a:defRPr>
                  <a:solidFill>
                    <a:schemeClr val="tx1"/>
                  </a:solidFill>
                  <a:latin typeface="VNI-Times" pitchFamily="2" charset="0"/>
                  <a:cs typeface="Arial" panose="020B0604020202020204" pitchFamily="34" charset="0"/>
                </a:defRPr>
              </a:lvl2pPr>
              <a:lvl3pPr marL="1143000" indent="-228600" defTabSz="1244600">
                <a:defRPr>
                  <a:solidFill>
                    <a:schemeClr val="tx1"/>
                  </a:solidFill>
                  <a:latin typeface="VNI-Times" pitchFamily="2" charset="0"/>
                  <a:cs typeface="Arial" panose="020B0604020202020204" pitchFamily="34" charset="0"/>
                </a:defRPr>
              </a:lvl3pPr>
              <a:lvl4pPr marL="1600200" indent="-228600" defTabSz="1244600">
                <a:defRPr>
                  <a:solidFill>
                    <a:schemeClr val="tx1"/>
                  </a:solidFill>
                  <a:latin typeface="VNI-Times" pitchFamily="2" charset="0"/>
                  <a:cs typeface="Arial" panose="020B0604020202020204" pitchFamily="34" charset="0"/>
                </a:defRPr>
              </a:lvl4pPr>
              <a:lvl5pPr marL="2057400" indent="-228600" defTabSz="1244600">
                <a:defRPr>
                  <a:solidFill>
                    <a:schemeClr val="tx1"/>
                  </a:solidFill>
                  <a:latin typeface="VNI-Times" pitchFamily="2" charset="0"/>
                  <a:cs typeface="Arial" panose="020B0604020202020204" pitchFamily="34" charset="0"/>
                </a:defRPr>
              </a:lvl5pPr>
              <a:lvl6pPr marL="25146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defTabSz="1244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lnSpc>
                  <a:spcPct val="90000"/>
                </a:lnSpc>
                <a:spcAft>
                  <a:spcPct val="35000"/>
                </a:spcAft>
              </a:pPr>
              <a:r>
                <a:rPr lang="en-US" altLang="vi-VN">
                  <a:solidFill>
                    <a:srgbClr val="000000"/>
                  </a:solidFill>
                  <a:latin typeface="Times New Roman" panose="02020603050405020304" pitchFamily="18" charset="0"/>
                </a:rPr>
                <a:t>Chức năng </a:t>
              </a:r>
            </a:p>
            <a:p>
              <a:pPr algn="ctr">
                <a:lnSpc>
                  <a:spcPct val="90000"/>
                </a:lnSpc>
                <a:spcAft>
                  <a:spcPct val="35000"/>
                </a:spcAft>
              </a:pPr>
              <a:r>
                <a:rPr lang="en-US" altLang="vi-VN">
                  <a:solidFill>
                    <a:srgbClr val="000000"/>
                  </a:solidFill>
                  <a:latin typeface="Times New Roman" panose="02020603050405020304" pitchFamily="18" charset="0"/>
                </a:rPr>
                <a:t>xã hội</a:t>
              </a:r>
            </a:p>
          </p:txBody>
        </p:sp>
      </p:grpSp>
      <p:pic>
        <p:nvPicPr>
          <p:cNvPr id="86022" name="Picture 30">
            <a:extLst>
              <a:ext uri="{FF2B5EF4-FFF2-40B4-BE49-F238E27FC236}">
                <a16:creationId xmlns:a16="http://schemas.microsoft.com/office/drawing/2014/main" id="{DA67884D-E02C-8D48-A5A6-ACB87DA8C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835" y="1288256"/>
            <a:ext cx="2668190" cy="1691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0EF283-38A4-F943-89B1-30D3C0E2929C}"/>
              </a:ext>
            </a:extLst>
          </p:cNvPr>
          <p:cNvPicPr>
            <a:picLocks noChangeAspect="1"/>
          </p:cNvPicPr>
          <p:nvPr/>
        </p:nvPicPr>
        <p:blipFill>
          <a:blip r:embed="rId3"/>
          <a:stretch>
            <a:fillRect/>
          </a:stretch>
        </p:blipFill>
        <p:spPr>
          <a:xfrm>
            <a:off x="5937647" y="3017044"/>
            <a:ext cx="1281113" cy="1287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Image result for NHA NUOC">
            <a:extLst>
              <a:ext uri="{FF2B5EF4-FFF2-40B4-BE49-F238E27FC236}">
                <a16:creationId xmlns:a16="http://schemas.microsoft.com/office/drawing/2014/main" id="{0B2F712F-DC46-6741-9EEA-24DD7BC2C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1387" y="3017044"/>
            <a:ext cx="1290638" cy="12870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6025" name="Slide Number Placeholder 5">
            <a:extLst>
              <a:ext uri="{FF2B5EF4-FFF2-40B4-BE49-F238E27FC236}">
                <a16:creationId xmlns:a16="http://schemas.microsoft.com/office/drawing/2014/main" id="{B7C9E455-2923-D44E-A78F-B4C338F068E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266A2AC-CEFC-1449-8FE0-2F9FFE105D50}" type="slidenum">
              <a:rPr lang="en-US" altLang="vi-VN" smtClean="0">
                <a:solidFill>
                  <a:srgbClr val="1F5281"/>
                </a:solidFill>
                <a:latin typeface="Arial" panose="020B0604020202020204" pitchFamily="34" charset="0"/>
              </a:rPr>
              <a:pPr/>
              <a:t>51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65574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5">
            <a:extLst>
              <a:ext uri="{FF2B5EF4-FFF2-40B4-BE49-F238E27FC236}">
                <a16:creationId xmlns:a16="http://schemas.microsoft.com/office/drawing/2014/main" id="{801450A9-B56A-8740-AF3F-FF827F7B2614}"/>
              </a:ext>
            </a:extLst>
          </p:cNvPr>
          <p:cNvSpPr txBox="1">
            <a:spLocks noChangeArrowheads="1"/>
          </p:cNvSpPr>
          <p:nvPr/>
        </p:nvSpPr>
        <p:spPr bwMode="auto">
          <a:xfrm>
            <a:off x="55960" y="1212056"/>
            <a:ext cx="52220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Chức năng thống trị chính trị của giai cấp      </a:t>
            </a:r>
          </a:p>
        </p:txBody>
      </p:sp>
      <p:sp>
        <p:nvSpPr>
          <p:cNvPr id="87042" name="TextBox 6">
            <a:extLst>
              <a:ext uri="{FF2B5EF4-FFF2-40B4-BE49-F238E27FC236}">
                <a16:creationId xmlns:a16="http://schemas.microsoft.com/office/drawing/2014/main" id="{AC186514-FEA5-264A-B9DC-82EB1D203E1B}"/>
              </a:ext>
            </a:extLst>
          </p:cNvPr>
          <p:cNvSpPr txBox="1">
            <a:spLocks noChangeArrowheads="1"/>
          </p:cNvSpPr>
          <p:nvPr/>
        </p:nvSpPr>
        <p:spPr bwMode="auto">
          <a:xfrm>
            <a:off x="2260997" y="579835"/>
            <a:ext cx="69853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87043" name="TextBox 8">
            <a:extLst>
              <a:ext uri="{FF2B5EF4-FFF2-40B4-BE49-F238E27FC236}">
                <a16:creationId xmlns:a16="http://schemas.microsoft.com/office/drawing/2014/main" id="{B07E82F4-C272-8A46-87C5-1B7AD46223FE}"/>
              </a:ext>
            </a:extLst>
          </p:cNvPr>
          <p:cNvSpPr txBox="1">
            <a:spLocks noChangeArrowheads="1"/>
          </p:cNvSpPr>
          <p:nvPr/>
        </p:nvSpPr>
        <p:spPr bwMode="auto">
          <a:xfrm>
            <a:off x="4295776" y="1495425"/>
            <a:ext cx="454699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công cụ thống trị giai cấp, nhà nước thường sử dụng bộ máy quyền lực để duy trì trật tự đó thông qua hệ thống chính sách và pháp luật.       </a:t>
            </a:r>
          </a:p>
        </p:txBody>
      </p:sp>
      <p:sp>
        <p:nvSpPr>
          <p:cNvPr id="87044" name="TextBox 9">
            <a:extLst>
              <a:ext uri="{FF2B5EF4-FFF2-40B4-BE49-F238E27FC236}">
                <a16:creationId xmlns:a16="http://schemas.microsoft.com/office/drawing/2014/main" id="{9467A9E1-1AAC-3544-A222-8D9E7F0FD512}"/>
              </a:ext>
            </a:extLst>
          </p:cNvPr>
          <p:cNvSpPr txBox="1">
            <a:spLocks noChangeArrowheads="1"/>
          </p:cNvSpPr>
          <p:nvPr/>
        </p:nvSpPr>
        <p:spPr bwMode="auto">
          <a:xfrm>
            <a:off x="4295776" y="3203972"/>
            <a:ext cx="454699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 máy quyền lực từ trung ương đến địa phương, nhân danh nhà nước duy trì trật tự xã hội</a:t>
            </a:r>
          </a:p>
        </p:txBody>
      </p:sp>
      <p:grpSp>
        <p:nvGrpSpPr>
          <p:cNvPr id="87045" name="Group 10">
            <a:extLst>
              <a:ext uri="{FF2B5EF4-FFF2-40B4-BE49-F238E27FC236}">
                <a16:creationId xmlns:a16="http://schemas.microsoft.com/office/drawing/2014/main" id="{C8B264AD-99A9-1E49-A81C-670D58FDE8CE}"/>
              </a:ext>
            </a:extLst>
          </p:cNvPr>
          <p:cNvGrpSpPr>
            <a:grpSpLocks/>
          </p:cNvGrpSpPr>
          <p:nvPr/>
        </p:nvGrpSpPr>
        <p:grpSpPr bwMode="auto">
          <a:xfrm>
            <a:off x="632222" y="1771651"/>
            <a:ext cx="3257550" cy="2821781"/>
            <a:chOff x="4867275" y="2410527"/>
            <a:chExt cx="2857500" cy="3457575"/>
          </a:xfrm>
        </p:grpSpPr>
        <p:pic>
          <p:nvPicPr>
            <p:cNvPr id="87050" name="Picture 11">
              <a:extLst>
                <a:ext uri="{FF2B5EF4-FFF2-40B4-BE49-F238E27FC236}">
                  <a16:creationId xmlns:a16="http://schemas.microsoft.com/office/drawing/2014/main" id="{C0441FC7-1E3C-194C-9B95-2FEA7FCEA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75" y="2410527"/>
              <a:ext cx="28575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1" name="Picture 12">
              <a:extLst>
                <a:ext uri="{FF2B5EF4-FFF2-40B4-BE49-F238E27FC236}">
                  <a16:creationId xmlns:a16="http://schemas.microsoft.com/office/drawing/2014/main" id="{8BA7DA91-534D-2F46-B64B-ACA54BCA4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267902"/>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046" name="Date Placeholder 1">
            <a:extLst>
              <a:ext uri="{FF2B5EF4-FFF2-40B4-BE49-F238E27FC236}">
                <a16:creationId xmlns:a16="http://schemas.microsoft.com/office/drawing/2014/main" id="{BA15C0FF-5738-A04A-8558-08959AB467B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5148D1F-9E41-A744-A12B-166A28606510}"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7047" name="Footer Placeholder 2">
            <a:extLst>
              <a:ext uri="{FF2B5EF4-FFF2-40B4-BE49-F238E27FC236}">
                <a16:creationId xmlns:a16="http://schemas.microsoft.com/office/drawing/2014/main" id="{E8B51D79-2B5E-7447-9C77-60389C1ED26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7048" name="Slide Number Placeholder 3">
            <a:extLst>
              <a:ext uri="{FF2B5EF4-FFF2-40B4-BE49-F238E27FC236}">
                <a16:creationId xmlns:a16="http://schemas.microsoft.com/office/drawing/2014/main" id="{D9D6F487-EB44-A746-AED8-52CBF6E499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370D626-8016-674A-8C8A-7AEC8C6F47A5}" type="slidenum">
              <a:rPr lang="en-US" altLang="vi-VN" smtClean="0">
                <a:solidFill>
                  <a:srgbClr val="1F5281"/>
                </a:solidFill>
                <a:latin typeface="Arial" panose="020B0604020202020204" pitchFamily="34" charset="0"/>
              </a:rPr>
              <a:pPr/>
              <a:t>52</a:t>
            </a:fld>
            <a:endParaRPr lang="en-US" altLang="vi-VN">
              <a:solidFill>
                <a:srgbClr val="1F5281"/>
              </a:solidFill>
              <a:latin typeface="Arial" panose="020B0604020202020204" pitchFamily="34" charset="0"/>
            </a:endParaRPr>
          </a:p>
        </p:txBody>
      </p:sp>
      <p:sp>
        <p:nvSpPr>
          <p:cNvPr id="87049" name="TextBox 4">
            <a:extLst>
              <a:ext uri="{FF2B5EF4-FFF2-40B4-BE49-F238E27FC236}">
                <a16:creationId xmlns:a16="http://schemas.microsoft.com/office/drawing/2014/main" id="{3078F63E-C9E7-9E4F-9B5A-4579121B1CB5}"/>
              </a:ext>
            </a:extLst>
          </p:cNvPr>
          <p:cNvSpPr txBox="1">
            <a:spLocks noChangeArrowheads="1"/>
          </p:cNvSpPr>
          <p:nvPr/>
        </p:nvSpPr>
        <p:spPr bwMode="auto">
          <a:xfrm>
            <a:off x="1524000" y="76200"/>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4246368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Box 5">
            <a:extLst>
              <a:ext uri="{FF2B5EF4-FFF2-40B4-BE49-F238E27FC236}">
                <a16:creationId xmlns:a16="http://schemas.microsoft.com/office/drawing/2014/main" id="{3FFB2D35-10C0-7540-AB32-C6D266882548}"/>
              </a:ext>
            </a:extLst>
          </p:cNvPr>
          <p:cNvSpPr txBox="1">
            <a:spLocks noChangeArrowheads="1"/>
          </p:cNvSpPr>
          <p:nvPr/>
        </p:nvSpPr>
        <p:spPr bwMode="auto">
          <a:xfrm>
            <a:off x="285751" y="1137047"/>
            <a:ext cx="52220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Chức năng xã hội của nhà nước      </a:t>
            </a:r>
          </a:p>
        </p:txBody>
      </p:sp>
      <p:sp>
        <p:nvSpPr>
          <p:cNvPr id="88066" name="TextBox 6">
            <a:extLst>
              <a:ext uri="{FF2B5EF4-FFF2-40B4-BE49-F238E27FC236}">
                <a16:creationId xmlns:a16="http://schemas.microsoft.com/office/drawing/2014/main" id="{819701E4-04BF-F344-883F-0A8C6B0B3CB9}"/>
              </a:ext>
            </a:extLst>
          </p:cNvPr>
          <p:cNvSpPr txBox="1">
            <a:spLocks noChangeArrowheads="1"/>
          </p:cNvSpPr>
          <p:nvPr/>
        </p:nvSpPr>
        <p:spPr bwMode="auto">
          <a:xfrm>
            <a:off x="2014537" y="548878"/>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88067" name="TextBox 8">
            <a:extLst>
              <a:ext uri="{FF2B5EF4-FFF2-40B4-BE49-F238E27FC236}">
                <a16:creationId xmlns:a16="http://schemas.microsoft.com/office/drawing/2014/main" id="{DCDA4EB1-76EF-AA4C-893F-9C1E95DC2B79}"/>
              </a:ext>
            </a:extLst>
          </p:cNvPr>
          <p:cNvSpPr txBox="1">
            <a:spLocks noChangeArrowheads="1"/>
          </p:cNvSpPr>
          <p:nvPr/>
        </p:nvSpPr>
        <p:spPr bwMode="auto">
          <a:xfrm>
            <a:off x="4295776" y="1215629"/>
            <a:ext cx="454699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Nhà nước nhân danh xã hội làm nhiệm vụ quản lý về xã hội, điều hành các công việc chung của xã hội, theo quan điểm của giai cấp thống trị.       </a:t>
            </a:r>
          </a:p>
        </p:txBody>
      </p:sp>
      <p:graphicFrame>
        <p:nvGraphicFramePr>
          <p:cNvPr id="2" name="Diagram 1">
            <a:extLst>
              <a:ext uri="{FF2B5EF4-FFF2-40B4-BE49-F238E27FC236}">
                <a16:creationId xmlns:a16="http://schemas.microsoft.com/office/drawing/2014/main" id="{DE6B7FD6-8F93-FB40-A5C5-F0DC32187739}"/>
              </a:ext>
            </a:extLst>
          </p:cNvPr>
          <p:cNvGraphicFramePr/>
          <p:nvPr/>
        </p:nvGraphicFramePr>
        <p:xfrm>
          <a:off x="4784036" y="2504853"/>
          <a:ext cx="4168200" cy="2340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8069" name="Group 4">
            <a:extLst>
              <a:ext uri="{FF2B5EF4-FFF2-40B4-BE49-F238E27FC236}">
                <a16:creationId xmlns:a16="http://schemas.microsoft.com/office/drawing/2014/main" id="{7BE40B78-18F6-3A44-9AFF-748D934DAD7F}"/>
              </a:ext>
            </a:extLst>
          </p:cNvPr>
          <p:cNvGrpSpPr>
            <a:grpSpLocks/>
          </p:cNvGrpSpPr>
          <p:nvPr/>
        </p:nvGrpSpPr>
        <p:grpSpPr bwMode="auto">
          <a:xfrm>
            <a:off x="697706" y="1657350"/>
            <a:ext cx="3200400" cy="3064669"/>
            <a:chOff x="1307796" y="2040456"/>
            <a:chExt cx="3584244" cy="4255569"/>
          </a:xfrm>
        </p:grpSpPr>
        <p:pic>
          <p:nvPicPr>
            <p:cNvPr id="3" name="Picture 2">
              <a:extLst>
                <a:ext uri="{FF2B5EF4-FFF2-40B4-BE49-F238E27FC236}">
                  <a16:creationId xmlns:a16="http://schemas.microsoft.com/office/drawing/2014/main" id="{8BD2C30F-03BB-8D48-9423-B303DCA7C4FB}"/>
                </a:ext>
              </a:extLst>
            </p:cNvPr>
            <p:cNvPicPr>
              <a:picLocks noChangeAspect="1"/>
            </p:cNvPicPr>
            <p:nvPr/>
          </p:nvPicPr>
          <p:blipFill>
            <a:blip r:embed="rId7"/>
            <a:stretch>
              <a:fillRect/>
            </a:stretch>
          </p:blipFill>
          <p:spPr>
            <a:xfrm>
              <a:off x="1307796" y="3573057"/>
              <a:ext cx="3584244" cy="272296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0DEA321-87BD-934D-B1D8-9CCFEA2C6D5C}"/>
                </a:ext>
              </a:extLst>
            </p:cNvPr>
            <p:cNvPicPr>
              <a:picLocks noChangeAspect="1"/>
            </p:cNvPicPr>
            <p:nvPr/>
          </p:nvPicPr>
          <p:blipFill>
            <a:blip r:embed="rId8"/>
            <a:stretch>
              <a:fillRect/>
            </a:stretch>
          </p:blipFill>
          <p:spPr>
            <a:xfrm>
              <a:off x="1307796" y="2040456"/>
              <a:ext cx="3584244" cy="1906244"/>
            </a:xfrm>
            <a:prstGeom prst="rect">
              <a:avLst/>
            </a:prstGeom>
            <a:ln>
              <a:noFill/>
            </a:ln>
            <a:effectLst>
              <a:outerShdw blurRad="292100" dist="139700" dir="2700000" algn="tl" rotWithShape="0">
                <a:srgbClr val="333333">
                  <a:alpha val="65000"/>
                </a:srgbClr>
              </a:outerShdw>
            </a:effectLst>
          </p:spPr>
        </p:pic>
      </p:grpSp>
      <p:sp>
        <p:nvSpPr>
          <p:cNvPr id="88070" name="Date Placeholder 7">
            <a:extLst>
              <a:ext uri="{FF2B5EF4-FFF2-40B4-BE49-F238E27FC236}">
                <a16:creationId xmlns:a16="http://schemas.microsoft.com/office/drawing/2014/main" id="{D298408C-182D-8A42-85BE-A23E2EF9C59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38EBDDE-8C48-D041-B683-BE66E44BC27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8071" name="Footer Placeholder 13">
            <a:extLst>
              <a:ext uri="{FF2B5EF4-FFF2-40B4-BE49-F238E27FC236}">
                <a16:creationId xmlns:a16="http://schemas.microsoft.com/office/drawing/2014/main" id="{6ED27BC4-72A3-FE48-949D-C78456649D5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8072" name="Slide Number Placeholder 14">
            <a:extLst>
              <a:ext uri="{FF2B5EF4-FFF2-40B4-BE49-F238E27FC236}">
                <a16:creationId xmlns:a16="http://schemas.microsoft.com/office/drawing/2014/main" id="{60D5151F-8BE0-D740-AA59-3346F50EC36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29D198C-8A1E-FF42-BB5B-61D7491348A5}" type="slidenum">
              <a:rPr lang="en-US" altLang="vi-VN" smtClean="0">
                <a:solidFill>
                  <a:srgbClr val="1F5281"/>
                </a:solidFill>
                <a:latin typeface="Arial" panose="020B0604020202020204" pitchFamily="34" charset="0"/>
              </a:rPr>
              <a:pPr/>
              <a:t>53</a:t>
            </a:fld>
            <a:endParaRPr lang="en-US" altLang="vi-VN">
              <a:solidFill>
                <a:srgbClr val="1F5281"/>
              </a:solidFill>
              <a:latin typeface="Arial" panose="020B0604020202020204" pitchFamily="34" charset="0"/>
            </a:endParaRPr>
          </a:p>
        </p:txBody>
      </p:sp>
      <p:sp>
        <p:nvSpPr>
          <p:cNvPr id="88073" name="TextBox 4">
            <a:extLst>
              <a:ext uri="{FF2B5EF4-FFF2-40B4-BE49-F238E27FC236}">
                <a16:creationId xmlns:a16="http://schemas.microsoft.com/office/drawing/2014/main" id="{E162C1E0-5B16-9148-96A4-F66EB08632B9}"/>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3381152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Date Placeholder 3">
            <a:extLst>
              <a:ext uri="{FF2B5EF4-FFF2-40B4-BE49-F238E27FC236}">
                <a16:creationId xmlns:a16="http://schemas.microsoft.com/office/drawing/2014/main" id="{A45991F7-6046-9C4C-B768-AE2D82DFF27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4A23E4D-641C-B34C-860C-CCBBD0047DE6}"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89090" name="Footer Placeholder 2">
            <a:extLst>
              <a:ext uri="{FF2B5EF4-FFF2-40B4-BE49-F238E27FC236}">
                <a16:creationId xmlns:a16="http://schemas.microsoft.com/office/drawing/2014/main" id="{2A73E27D-820C-AC47-BB0C-F65C46FD27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89091" name="TextBox 4">
            <a:extLst>
              <a:ext uri="{FF2B5EF4-FFF2-40B4-BE49-F238E27FC236}">
                <a16:creationId xmlns:a16="http://schemas.microsoft.com/office/drawing/2014/main" id="{CA142701-3B09-C549-8E18-B837CF958CAF}"/>
              </a:ext>
            </a:extLst>
          </p:cNvPr>
          <p:cNvSpPr txBox="1">
            <a:spLocks noChangeArrowheads="1"/>
          </p:cNvSpPr>
          <p:nvPr/>
        </p:nvSpPr>
        <p:spPr bwMode="auto">
          <a:xfrm>
            <a:off x="2171701" y="520303"/>
            <a:ext cx="69853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89092" name="TextBox 5">
            <a:extLst>
              <a:ext uri="{FF2B5EF4-FFF2-40B4-BE49-F238E27FC236}">
                <a16:creationId xmlns:a16="http://schemas.microsoft.com/office/drawing/2014/main" id="{16086276-9B1A-0D4A-9F94-7BF4D047F50C}"/>
              </a:ext>
            </a:extLst>
          </p:cNvPr>
          <p:cNvSpPr txBox="1">
            <a:spLocks noChangeArrowheads="1"/>
          </p:cNvSpPr>
          <p:nvPr/>
        </p:nvSpPr>
        <p:spPr bwMode="auto">
          <a:xfrm>
            <a:off x="429816" y="1048941"/>
            <a:ext cx="81010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Mối quan hệ giữa chức năng thống trị chính trị của giai cấp và chức năng xã hội của n</a:t>
            </a:r>
            <a:r>
              <a:rPr lang="vi-VN"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aphicFrame>
        <p:nvGraphicFramePr>
          <p:cNvPr id="9" name="Diagram 8">
            <a:extLst>
              <a:ext uri="{FF2B5EF4-FFF2-40B4-BE49-F238E27FC236}">
                <a16:creationId xmlns:a16="http://schemas.microsoft.com/office/drawing/2014/main" id="{AD273B91-04FD-EE46-9189-430726C5B6D6}"/>
              </a:ext>
            </a:extLst>
          </p:cNvPr>
          <p:cNvGraphicFramePr/>
          <p:nvPr>
            <p:extLst>
              <p:ext uri="{D42A27DB-BD31-4B8C-83A1-F6EECF244321}">
                <p14:modId xmlns:p14="http://schemas.microsoft.com/office/powerpoint/2010/main" val="1757849013"/>
              </p:ext>
            </p:extLst>
          </p:nvPr>
        </p:nvGraphicFramePr>
        <p:xfrm>
          <a:off x="646699" y="1901938"/>
          <a:ext cx="8040101" cy="1940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094" name="TextBox 9">
            <a:extLst>
              <a:ext uri="{FF2B5EF4-FFF2-40B4-BE49-F238E27FC236}">
                <a16:creationId xmlns:a16="http://schemas.microsoft.com/office/drawing/2014/main" id="{9AC08AD4-8E44-6142-864A-B4F7E0BD25AA}"/>
              </a:ext>
            </a:extLst>
          </p:cNvPr>
          <p:cNvSpPr txBox="1">
            <a:spLocks noChangeArrowheads="1"/>
          </p:cNvSpPr>
          <p:nvPr/>
        </p:nvSpPr>
        <p:spPr bwMode="auto">
          <a:xfrm>
            <a:off x="604838" y="3914775"/>
            <a:ext cx="809982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Sự</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tồn</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tại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lâu</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dài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n</a:t>
            </a:r>
            <a:r>
              <a:rPr lang="vi-VN"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trong</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điều</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kiện</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cụ</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thể</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giai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cấp</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thống</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trị</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giải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quyết</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thỏa</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đáng</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lợi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ích</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giai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cấp</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lợi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ích</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toàn</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xã </a:t>
            </a:r>
            <a:r>
              <a:rPr lang="en-US" altLang="en-US" sz="2100"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hội</a:t>
            </a:r>
            <a:r>
              <a:rPr lang="en-US" altLang="en-US" sz="2100"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1" name="Right Arrow 10">
            <a:extLst>
              <a:ext uri="{FF2B5EF4-FFF2-40B4-BE49-F238E27FC236}">
                <a16:creationId xmlns:a16="http://schemas.microsoft.com/office/drawing/2014/main" id="{E9D0A18B-4CF5-834A-AFBF-4A498034B9F7}"/>
              </a:ext>
            </a:extLst>
          </p:cNvPr>
          <p:cNvSpPr/>
          <p:nvPr/>
        </p:nvSpPr>
        <p:spPr>
          <a:xfrm>
            <a:off x="198835" y="3914775"/>
            <a:ext cx="406003" cy="396479"/>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9096" name="Slide Number Placeholder 1">
            <a:extLst>
              <a:ext uri="{FF2B5EF4-FFF2-40B4-BE49-F238E27FC236}">
                <a16:creationId xmlns:a16="http://schemas.microsoft.com/office/drawing/2014/main" id="{B888BD1E-D0EB-5045-B590-DAFCAE58D3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6383931-D6BD-A04C-B76B-C25246990975}" type="slidenum">
              <a:rPr lang="en-US" altLang="vi-VN" smtClean="0">
                <a:solidFill>
                  <a:srgbClr val="1F5281"/>
                </a:solidFill>
                <a:latin typeface="Arial" panose="020B0604020202020204" pitchFamily="34" charset="0"/>
              </a:rPr>
              <a:pPr/>
              <a:t>54</a:t>
            </a:fld>
            <a:endParaRPr lang="en-US" altLang="vi-VN">
              <a:solidFill>
                <a:srgbClr val="1F5281"/>
              </a:solidFill>
              <a:latin typeface="Arial" panose="020B0604020202020204" pitchFamily="34" charset="0"/>
            </a:endParaRPr>
          </a:p>
        </p:txBody>
      </p:sp>
      <p:sp>
        <p:nvSpPr>
          <p:cNvPr id="89097" name="TextBox 4">
            <a:extLst>
              <a:ext uri="{FF2B5EF4-FFF2-40B4-BE49-F238E27FC236}">
                <a16:creationId xmlns:a16="http://schemas.microsoft.com/office/drawing/2014/main" id="{C92BAEF7-6C8B-B044-8185-87BE4193CFC2}"/>
              </a:ext>
            </a:extLst>
          </p:cNvPr>
          <p:cNvSpPr txBox="1">
            <a:spLocks noChangeArrowheads="1"/>
          </p:cNvSpPr>
          <p:nvPr/>
        </p:nvSpPr>
        <p:spPr bwMode="auto">
          <a:xfrm>
            <a:off x="1428750" y="103585"/>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3989503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Date Placeholder 3">
            <a:extLst>
              <a:ext uri="{FF2B5EF4-FFF2-40B4-BE49-F238E27FC236}">
                <a16:creationId xmlns:a16="http://schemas.microsoft.com/office/drawing/2014/main" id="{1FF06927-237B-9746-9B50-9B7FF12FFE9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457D07F-347F-5548-8A60-5941DA02FB4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0114" name="Footer Placeholder 2">
            <a:extLst>
              <a:ext uri="{FF2B5EF4-FFF2-40B4-BE49-F238E27FC236}">
                <a16:creationId xmlns:a16="http://schemas.microsoft.com/office/drawing/2014/main" id="{D5E67A83-63DC-054D-A05E-58B794798B7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0115" name="TextBox 4">
            <a:extLst>
              <a:ext uri="{FF2B5EF4-FFF2-40B4-BE49-F238E27FC236}">
                <a16:creationId xmlns:a16="http://schemas.microsoft.com/office/drawing/2014/main" id="{4C6187C2-5392-144E-BB99-4C5F7B52E1A2}"/>
              </a:ext>
            </a:extLst>
          </p:cNvPr>
          <p:cNvSpPr txBox="1">
            <a:spLocks noChangeArrowheads="1"/>
          </p:cNvSpPr>
          <p:nvPr/>
        </p:nvSpPr>
        <p:spPr bwMode="auto">
          <a:xfrm>
            <a:off x="2182416" y="570310"/>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0116" name="TextBox 5">
            <a:extLst>
              <a:ext uri="{FF2B5EF4-FFF2-40B4-BE49-F238E27FC236}">
                <a16:creationId xmlns:a16="http://schemas.microsoft.com/office/drawing/2014/main" id="{2589C06E-6681-5842-AAF4-19A445045D89}"/>
              </a:ext>
            </a:extLst>
          </p:cNvPr>
          <p:cNvSpPr txBox="1">
            <a:spLocks noChangeArrowheads="1"/>
          </p:cNvSpPr>
          <p:nvPr/>
        </p:nvSpPr>
        <p:spPr bwMode="auto">
          <a:xfrm>
            <a:off x="315517" y="1172766"/>
            <a:ext cx="52220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Chức năng đối nội của nhà nước      </a:t>
            </a:r>
          </a:p>
        </p:txBody>
      </p:sp>
      <p:sp>
        <p:nvSpPr>
          <p:cNvPr id="90117" name="TextBox 9">
            <a:extLst>
              <a:ext uri="{FF2B5EF4-FFF2-40B4-BE49-F238E27FC236}">
                <a16:creationId xmlns:a16="http://schemas.microsoft.com/office/drawing/2014/main" id="{F437D634-4202-4947-BC58-C7CF36FC0691}"/>
              </a:ext>
            </a:extLst>
          </p:cNvPr>
          <p:cNvSpPr txBox="1">
            <a:spLocks noChangeArrowheads="1"/>
          </p:cNvSpPr>
          <p:nvPr/>
        </p:nvSpPr>
        <p:spPr bwMode="auto">
          <a:xfrm>
            <a:off x="5119688" y="1147763"/>
            <a:ext cx="3617119"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 hiện trong tất cả các lĩnh vực của đời sống xã hội ở mỗi quốc gia, dân tộc nhằm giải quyết và đáp ứng nhu cầu chung của toàn xã hội.   </a:t>
            </a:r>
          </a:p>
        </p:txBody>
      </p:sp>
      <p:sp>
        <p:nvSpPr>
          <p:cNvPr id="90118" name="TextBox 10">
            <a:extLst>
              <a:ext uri="{FF2B5EF4-FFF2-40B4-BE49-F238E27FC236}">
                <a16:creationId xmlns:a16="http://schemas.microsoft.com/office/drawing/2014/main" id="{BFB2CA91-20D4-D547-925B-22E654806D4B}"/>
              </a:ext>
            </a:extLst>
          </p:cNvPr>
          <p:cNvSpPr txBox="1">
            <a:spLocks noChangeArrowheads="1"/>
          </p:cNvSpPr>
          <p:nvPr/>
        </p:nvSpPr>
        <p:spPr bwMode="auto">
          <a:xfrm>
            <a:off x="5299473" y="3275410"/>
            <a:ext cx="362664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Thực hiện thường xuyên liên tục của giai cấp thống trị duy trì trật tự xã hội.    </a:t>
            </a:r>
          </a:p>
        </p:txBody>
      </p:sp>
      <p:graphicFrame>
        <p:nvGraphicFramePr>
          <p:cNvPr id="12" name="Diagram 11">
            <a:extLst>
              <a:ext uri="{FF2B5EF4-FFF2-40B4-BE49-F238E27FC236}">
                <a16:creationId xmlns:a16="http://schemas.microsoft.com/office/drawing/2014/main" id="{DBE7E491-D2F2-F54D-B3BF-498F1524289D}"/>
              </a:ext>
            </a:extLst>
          </p:cNvPr>
          <p:cNvGraphicFramePr/>
          <p:nvPr/>
        </p:nvGraphicFramePr>
        <p:xfrm>
          <a:off x="206680" y="1147763"/>
          <a:ext cx="4847573" cy="41507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0120" name="Slide Number Placeholder 1">
            <a:extLst>
              <a:ext uri="{FF2B5EF4-FFF2-40B4-BE49-F238E27FC236}">
                <a16:creationId xmlns:a16="http://schemas.microsoft.com/office/drawing/2014/main" id="{C7D1E6A3-0330-DA42-8D2C-F7432E46056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B9A2588-803D-4C40-B848-4B5C3BA4F138}" type="slidenum">
              <a:rPr lang="en-US" altLang="vi-VN" smtClean="0">
                <a:solidFill>
                  <a:srgbClr val="1F5281"/>
                </a:solidFill>
                <a:latin typeface="Arial" panose="020B0604020202020204" pitchFamily="34" charset="0"/>
              </a:rPr>
              <a:pPr/>
              <a:t>55</a:t>
            </a:fld>
            <a:endParaRPr lang="en-US" altLang="vi-VN">
              <a:solidFill>
                <a:srgbClr val="1F5281"/>
              </a:solidFill>
              <a:latin typeface="Arial" panose="020B0604020202020204" pitchFamily="34" charset="0"/>
            </a:endParaRPr>
          </a:p>
        </p:txBody>
      </p:sp>
      <p:sp>
        <p:nvSpPr>
          <p:cNvPr id="90121" name="TextBox 4">
            <a:extLst>
              <a:ext uri="{FF2B5EF4-FFF2-40B4-BE49-F238E27FC236}">
                <a16:creationId xmlns:a16="http://schemas.microsoft.com/office/drawing/2014/main" id="{8A06CEE7-4B3D-CD46-B298-8DC88DE06D6D}"/>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2024999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Date Placeholder 3">
            <a:extLst>
              <a:ext uri="{FF2B5EF4-FFF2-40B4-BE49-F238E27FC236}">
                <a16:creationId xmlns:a16="http://schemas.microsoft.com/office/drawing/2014/main" id="{708F1BF7-D20D-9D47-AA5E-0B0A113A341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BDDD30D-2813-8642-8346-D9BFE027A58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1138" name="Footer Placeholder 2">
            <a:extLst>
              <a:ext uri="{FF2B5EF4-FFF2-40B4-BE49-F238E27FC236}">
                <a16:creationId xmlns:a16="http://schemas.microsoft.com/office/drawing/2014/main" id="{D3A5FACA-5BCD-844D-90B7-494F8924A14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1139" name="TextBox 4">
            <a:extLst>
              <a:ext uri="{FF2B5EF4-FFF2-40B4-BE49-F238E27FC236}">
                <a16:creationId xmlns:a16="http://schemas.microsoft.com/office/drawing/2014/main" id="{224410CE-058A-FA4F-AFDD-64EE18AF2940}"/>
              </a:ext>
            </a:extLst>
          </p:cNvPr>
          <p:cNvSpPr txBox="1">
            <a:spLocks noChangeArrowheads="1"/>
          </p:cNvSpPr>
          <p:nvPr/>
        </p:nvSpPr>
        <p:spPr bwMode="auto">
          <a:xfrm>
            <a:off x="2057400" y="602456"/>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1140" name="TextBox 5">
            <a:extLst>
              <a:ext uri="{FF2B5EF4-FFF2-40B4-BE49-F238E27FC236}">
                <a16:creationId xmlns:a16="http://schemas.microsoft.com/office/drawing/2014/main" id="{0AFADA8C-4062-1649-9450-60FD8A953B86}"/>
              </a:ext>
            </a:extLst>
          </p:cNvPr>
          <p:cNvSpPr txBox="1">
            <a:spLocks noChangeArrowheads="1"/>
          </p:cNvSpPr>
          <p:nvPr/>
        </p:nvSpPr>
        <p:spPr bwMode="auto">
          <a:xfrm>
            <a:off x="457201" y="1183481"/>
            <a:ext cx="52220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Chức năng đối ngoại của n</a:t>
            </a:r>
            <a:r>
              <a:rPr lang="vi-VN"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1141" name="TextBox 9">
            <a:extLst>
              <a:ext uri="{FF2B5EF4-FFF2-40B4-BE49-F238E27FC236}">
                <a16:creationId xmlns:a16="http://schemas.microsoft.com/office/drawing/2014/main" id="{C8BFD4F1-D011-9848-B4B8-597D51E60AA7}"/>
              </a:ext>
            </a:extLst>
          </p:cNvPr>
          <p:cNvSpPr txBox="1">
            <a:spLocks noChangeArrowheads="1"/>
          </p:cNvSpPr>
          <p:nvPr/>
        </p:nvSpPr>
        <p:spPr bwMode="auto">
          <a:xfrm>
            <a:off x="669132" y="1778794"/>
            <a:ext cx="3088481"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sự triển khai thực hiện chính sách đối ngoại của giai cấp thống trị nhằm giải quyết mối quan hệ giữa các thể chế n</a:t>
            </a:r>
            <a:r>
              <a:rPr lang="vi-VN"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khác dưới danh nghĩa quốc gia dân tộc, nhằm bảo vệ lãnh thổ, đáp ứng nhu cầu trao đổi về: </a:t>
            </a:r>
            <a:r>
              <a:rPr lang="en-US" altLang="en-US" sz="2100"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 mình. </a:t>
            </a:r>
          </a:p>
        </p:txBody>
      </p:sp>
      <p:graphicFrame>
        <p:nvGraphicFramePr>
          <p:cNvPr id="12" name="Diagram 11">
            <a:extLst>
              <a:ext uri="{FF2B5EF4-FFF2-40B4-BE49-F238E27FC236}">
                <a16:creationId xmlns:a16="http://schemas.microsoft.com/office/drawing/2014/main" id="{0978A9C9-0759-9F46-B758-8537CFA7625C}"/>
              </a:ext>
            </a:extLst>
          </p:cNvPr>
          <p:cNvGraphicFramePr/>
          <p:nvPr/>
        </p:nvGraphicFramePr>
        <p:xfrm>
          <a:off x="3963128" y="413536"/>
          <a:ext cx="4762775" cy="4638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1143" name="Slide Number Placeholder 1">
            <a:extLst>
              <a:ext uri="{FF2B5EF4-FFF2-40B4-BE49-F238E27FC236}">
                <a16:creationId xmlns:a16="http://schemas.microsoft.com/office/drawing/2014/main" id="{B489EC9E-1BE6-E743-8C2F-C703BEC8514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12B24AF-9A80-9C4C-8052-C295FF05EA9B}" type="slidenum">
              <a:rPr lang="en-US" altLang="vi-VN" smtClean="0">
                <a:solidFill>
                  <a:srgbClr val="1F5281"/>
                </a:solidFill>
                <a:latin typeface="Arial" panose="020B0604020202020204" pitchFamily="34" charset="0"/>
              </a:rPr>
              <a:pPr/>
              <a:t>56</a:t>
            </a:fld>
            <a:endParaRPr lang="en-US" altLang="vi-VN">
              <a:solidFill>
                <a:srgbClr val="1F5281"/>
              </a:solidFill>
              <a:latin typeface="Arial" panose="020B0604020202020204" pitchFamily="34" charset="0"/>
            </a:endParaRPr>
          </a:p>
        </p:txBody>
      </p:sp>
      <p:sp>
        <p:nvSpPr>
          <p:cNvPr id="91144" name="TextBox 4">
            <a:extLst>
              <a:ext uri="{FF2B5EF4-FFF2-40B4-BE49-F238E27FC236}">
                <a16:creationId xmlns:a16="http://schemas.microsoft.com/office/drawing/2014/main" id="{B783C398-6667-5B47-AFE7-559E3488BC1A}"/>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3015304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Date Placeholder 3">
            <a:extLst>
              <a:ext uri="{FF2B5EF4-FFF2-40B4-BE49-F238E27FC236}">
                <a16:creationId xmlns:a16="http://schemas.microsoft.com/office/drawing/2014/main" id="{719A8F93-7691-7042-9FCD-2F367C69C35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35B19A8-DA8E-5743-8129-0F1B29FF7DD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grpSp>
        <p:nvGrpSpPr>
          <p:cNvPr id="92162" name="Group 22">
            <a:extLst>
              <a:ext uri="{FF2B5EF4-FFF2-40B4-BE49-F238E27FC236}">
                <a16:creationId xmlns:a16="http://schemas.microsoft.com/office/drawing/2014/main" id="{DAF61D52-C0BF-F340-95FB-8A6AEC60ECD4}"/>
              </a:ext>
            </a:extLst>
          </p:cNvPr>
          <p:cNvGrpSpPr>
            <a:grpSpLocks/>
          </p:cNvGrpSpPr>
          <p:nvPr/>
        </p:nvGrpSpPr>
        <p:grpSpPr bwMode="auto">
          <a:xfrm>
            <a:off x="650081" y="1728787"/>
            <a:ext cx="7948613" cy="2890838"/>
            <a:chOff x="866157" y="2062733"/>
            <a:chExt cx="10598039" cy="3681419"/>
          </a:xfrm>
        </p:grpSpPr>
        <p:sp>
          <p:nvSpPr>
            <p:cNvPr id="12" name="AutoShape 2">
              <a:extLst>
                <a:ext uri="{FF2B5EF4-FFF2-40B4-BE49-F238E27FC236}">
                  <a16:creationId xmlns:a16="http://schemas.microsoft.com/office/drawing/2014/main" id="{7F2F440E-6B00-D046-9FD8-A8500ED46716}"/>
                </a:ext>
              </a:extLst>
            </p:cNvPr>
            <p:cNvSpPr>
              <a:spLocks noChangeArrowheads="1"/>
            </p:cNvSpPr>
            <p:nvPr/>
          </p:nvSpPr>
          <p:spPr bwMode="gray">
            <a:xfrm flipV="1">
              <a:off x="4779304" y="2755653"/>
              <a:ext cx="2771746" cy="1413131"/>
            </a:xfrm>
            <a:prstGeom prst="upArrow">
              <a:avLst>
                <a:gd name="adj1" fmla="val 66602"/>
                <a:gd name="adj2" fmla="val 48259"/>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defRPr/>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3" name="AutoShape 3">
              <a:extLst>
                <a:ext uri="{FF2B5EF4-FFF2-40B4-BE49-F238E27FC236}">
                  <a16:creationId xmlns:a16="http://schemas.microsoft.com/office/drawing/2014/main" id="{60910B9D-2628-5B47-AF80-A54B31A6DC1F}"/>
                </a:ext>
              </a:extLst>
            </p:cNvPr>
            <p:cNvSpPr>
              <a:spLocks noChangeArrowheads="1"/>
            </p:cNvSpPr>
            <p:nvPr/>
          </p:nvSpPr>
          <p:spPr bwMode="gray">
            <a:xfrm>
              <a:off x="8687688" y="2215873"/>
              <a:ext cx="2289151" cy="962809"/>
            </a:xfrm>
            <a:prstGeom prst="roundRect">
              <a:avLst>
                <a:gd name="adj" fmla="val 16667"/>
              </a:avLst>
            </a:prstGeom>
            <a:solidFill>
              <a:sysClr val="window" lastClr="FFFFFF"/>
            </a:solidFill>
            <a:ln w="25400" cap="flat" cmpd="sng" algn="ctr">
              <a:solidFill>
                <a:srgbClr val="8064A2"/>
              </a:solidFill>
              <a:prstDash val="solid"/>
              <a:headEnd/>
              <a:tailEnd/>
            </a:ln>
            <a:effectLst/>
          </p:spPr>
          <p:txBody>
            <a:bodyPr wrap="none" anchor="ctr"/>
            <a:lstStyle/>
            <a:p>
              <a:pPr>
                <a:defRPr/>
              </a:pPr>
              <a:endParaRPr lang="en-US" sz="1600" kern="0">
                <a:solidFill>
                  <a:prstClr val="black"/>
                </a:solidFill>
                <a:latin typeface="Times New Roman" panose="02020603050405020304" pitchFamily="18" charset="0"/>
                <a:cs typeface="Times New Roman" panose="02020603050405020304" pitchFamily="18" charset="0"/>
              </a:endParaRPr>
            </a:p>
          </p:txBody>
        </p:sp>
        <p:sp>
          <p:nvSpPr>
            <p:cNvPr id="14" name="AutoShape 4">
              <a:extLst>
                <a:ext uri="{FF2B5EF4-FFF2-40B4-BE49-F238E27FC236}">
                  <a16:creationId xmlns:a16="http://schemas.microsoft.com/office/drawing/2014/main" id="{248DEF85-169D-6849-B2B8-CA47859EBF89}"/>
                </a:ext>
              </a:extLst>
            </p:cNvPr>
            <p:cNvSpPr>
              <a:spLocks noChangeArrowheads="1"/>
            </p:cNvSpPr>
            <p:nvPr/>
          </p:nvSpPr>
          <p:spPr bwMode="gray">
            <a:xfrm>
              <a:off x="3980799" y="2062733"/>
              <a:ext cx="4140157" cy="1258475"/>
            </a:xfrm>
            <a:prstGeom prst="roundRect">
              <a:avLst>
                <a:gd name="adj" fmla="val 16667"/>
              </a:avLst>
            </a:prstGeom>
            <a:solidFill>
              <a:schemeClr val="accent3"/>
            </a:solidFill>
            <a:ln w="12700" algn="ctr">
              <a:solidFill>
                <a:srgbClr val="808080"/>
              </a:solidFill>
              <a:round/>
              <a:headEnd/>
              <a:tailEnd/>
            </a:ln>
          </p:spPr>
          <p:txBody>
            <a:bodyPr wrap="none"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defRPr/>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6" name="AutoShape 8">
              <a:extLst>
                <a:ext uri="{FF2B5EF4-FFF2-40B4-BE49-F238E27FC236}">
                  <a16:creationId xmlns:a16="http://schemas.microsoft.com/office/drawing/2014/main" id="{E66CCED1-D5A8-DD43-928D-BEF18F933F97}"/>
                </a:ext>
              </a:extLst>
            </p:cNvPr>
            <p:cNvSpPr>
              <a:spLocks noChangeArrowheads="1"/>
            </p:cNvSpPr>
            <p:nvPr/>
          </p:nvSpPr>
          <p:spPr bwMode="gray">
            <a:xfrm rot="5400000">
              <a:off x="3086614" y="2238439"/>
              <a:ext cx="961293" cy="852478"/>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defRPr/>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7" name="AutoShape 9">
              <a:extLst>
                <a:ext uri="{FF2B5EF4-FFF2-40B4-BE49-F238E27FC236}">
                  <a16:creationId xmlns:a16="http://schemas.microsoft.com/office/drawing/2014/main" id="{79827AC9-01BA-7F43-8ECF-22B152FD8B01}"/>
                </a:ext>
              </a:extLst>
            </p:cNvPr>
            <p:cNvSpPr>
              <a:spLocks noChangeArrowheads="1"/>
            </p:cNvSpPr>
            <p:nvPr/>
          </p:nvSpPr>
          <p:spPr bwMode="gray">
            <a:xfrm rot="16200000">
              <a:off x="8060199" y="2257419"/>
              <a:ext cx="961293" cy="817553"/>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defRPr/>
              </a:pPr>
              <a:endParaRPr lang="en-US" altLang="en-US" sz="1600">
                <a:solidFill>
                  <a:prstClr val="black"/>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CCB47997-0252-074F-A437-6484E54A2B7A}"/>
                </a:ext>
              </a:extLst>
            </p:cNvPr>
            <p:cNvSpPr>
              <a:spLocks noChangeArrowheads="1"/>
            </p:cNvSpPr>
            <p:nvPr/>
          </p:nvSpPr>
          <p:spPr bwMode="black">
            <a:xfrm>
              <a:off x="4095098" y="2341720"/>
              <a:ext cx="4019508" cy="646712"/>
            </a:xfrm>
            <a:prstGeom prst="rect">
              <a:avLst/>
            </a:prstGeom>
            <a:noFill/>
            <a:ln w="9525" algn="ctr">
              <a:noFill/>
              <a:miter lim="800000"/>
              <a:headEnd/>
              <a:tailEnd/>
            </a:ln>
            <a:effectLst/>
          </p:spPr>
          <p:txBody>
            <a:bodyPr>
              <a:spAutoFit/>
            </a:bodyP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defRPr/>
              </a:pPr>
              <a:r>
                <a:rPr lang="en-US" altLang="en-US" sz="27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a:t>
              </a:r>
              <a:r>
                <a:rPr lang="vi-VN" altLang="en-US" sz="27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HÀ NƯỚC</a:t>
              </a:r>
              <a:r>
                <a:rPr lang="en-US" altLang="en-US" sz="27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19" name="AutoShape 15">
              <a:extLst>
                <a:ext uri="{FF2B5EF4-FFF2-40B4-BE49-F238E27FC236}">
                  <a16:creationId xmlns:a16="http://schemas.microsoft.com/office/drawing/2014/main" id="{262603DC-83F4-744D-AC9E-1E791AD942EC}"/>
                </a:ext>
              </a:extLst>
            </p:cNvPr>
            <p:cNvSpPr>
              <a:spLocks noChangeArrowheads="1"/>
            </p:cNvSpPr>
            <p:nvPr/>
          </p:nvSpPr>
          <p:spPr bwMode="gray">
            <a:xfrm>
              <a:off x="1113804" y="2221938"/>
              <a:ext cx="2285976" cy="941582"/>
            </a:xfrm>
            <a:prstGeom prst="roundRect">
              <a:avLst>
                <a:gd name="adj" fmla="val 16667"/>
              </a:avLst>
            </a:prstGeom>
            <a:solidFill>
              <a:sysClr val="window" lastClr="FFFFFF"/>
            </a:solidFill>
            <a:ln w="25400" cap="flat" cmpd="sng" algn="ctr">
              <a:solidFill>
                <a:srgbClr val="C0504D"/>
              </a:solidFill>
              <a:prstDash val="solid"/>
              <a:headEnd/>
              <a:tailEnd/>
            </a:ln>
            <a:effectLst/>
          </p:spPr>
          <p:txBody>
            <a:bodyPr wrap="none" anchor="ctr"/>
            <a:lstStyle/>
            <a:p>
              <a:pPr>
                <a:defRPr/>
              </a:pPr>
              <a:endParaRPr lang="en-US" sz="1600" kern="0">
                <a:solidFill>
                  <a:prstClr val="black"/>
                </a:solidFill>
                <a:latin typeface="Times New Roman" panose="02020603050405020304" pitchFamily="18" charset="0"/>
                <a:cs typeface="Times New Roman" panose="02020603050405020304" pitchFamily="18" charset="0"/>
              </a:endParaRPr>
            </a:p>
          </p:txBody>
        </p:sp>
        <p:sp>
          <p:nvSpPr>
            <p:cNvPr id="92176" name="Text Box 16">
              <a:extLst>
                <a:ext uri="{FF2B5EF4-FFF2-40B4-BE49-F238E27FC236}">
                  <a16:creationId xmlns:a16="http://schemas.microsoft.com/office/drawing/2014/main" id="{6E4EBFFE-8134-0041-B2C1-B1B445BA0B61}"/>
                </a:ext>
              </a:extLst>
            </p:cNvPr>
            <p:cNvSpPr txBox="1">
              <a:spLocks noChangeArrowheads="1"/>
            </p:cNvSpPr>
            <p:nvPr/>
          </p:nvSpPr>
          <p:spPr bwMode="white">
            <a:xfrm>
              <a:off x="8751330" y="2177347"/>
              <a:ext cx="2160669" cy="94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en-US" sz="2100">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Chức năng đối ngoại</a:t>
              </a:r>
            </a:p>
          </p:txBody>
        </p:sp>
        <p:sp>
          <p:nvSpPr>
            <p:cNvPr id="92177" name="Text Box 19">
              <a:extLst>
                <a:ext uri="{FF2B5EF4-FFF2-40B4-BE49-F238E27FC236}">
                  <a16:creationId xmlns:a16="http://schemas.microsoft.com/office/drawing/2014/main" id="{A348461D-BA23-DF44-8AA7-3C412C248C69}"/>
                </a:ext>
              </a:extLst>
            </p:cNvPr>
            <p:cNvSpPr txBox="1">
              <a:spLocks noChangeArrowheads="1"/>
            </p:cNvSpPr>
            <p:nvPr/>
          </p:nvSpPr>
          <p:spPr bwMode="white">
            <a:xfrm>
              <a:off x="1121616" y="2166399"/>
              <a:ext cx="2278640" cy="94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en-US" sz="2100">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Chức năng </a:t>
              </a:r>
            </a:p>
            <a:p>
              <a:pPr algn="ctr"/>
              <a:r>
                <a:rPr lang="en-US" altLang="en-US" sz="2100">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đối nội</a:t>
              </a:r>
            </a:p>
          </p:txBody>
        </p:sp>
        <p:sp>
          <p:nvSpPr>
            <p:cNvPr id="22" name="Rounded Rectangle 2">
              <a:extLst>
                <a:ext uri="{FF2B5EF4-FFF2-40B4-BE49-F238E27FC236}">
                  <a16:creationId xmlns:a16="http://schemas.microsoft.com/office/drawing/2014/main" id="{E20AF3F8-7B7D-1A4B-88B0-45551F8079AC}"/>
                </a:ext>
              </a:extLst>
            </p:cNvPr>
            <p:cNvSpPr/>
            <p:nvPr/>
          </p:nvSpPr>
          <p:spPr bwMode="auto">
            <a:xfrm>
              <a:off x="866157" y="4168784"/>
              <a:ext cx="10598039" cy="1575368"/>
            </a:xfrm>
            <a:prstGeom prst="roundRect">
              <a:avLst/>
            </a:prstGeom>
            <a:solidFill>
              <a:sysClr val="window" lastClr="FFFFFF"/>
            </a:solidFill>
            <a:ln w="25400" cap="flat" cmpd="sng" algn="ctr">
              <a:solidFill>
                <a:srgbClr val="4F81BD"/>
              </a:solidFill>
              <a:prstDash val="solid"/>
              <a:headEnd type="none" w="med" len="med"/>
              <a:tailEnd type="none" w="med" len="med"/>
            </a:ln>
            <a:effectLst/>
          </p:spPr>
          <p:txBody>
            <a:bodyPr/>
            <a:lstStyle>
              <a:lvl1pPr>
                <a:defRPr>
                  <a:solidFill>
                    <a:schemeClr val="tx1"/>
                  </a:solidFill>
                  <a:latin typeface="Malgun Gothic" panose="020B0503020000020004" pitchFamily="34" charset="-127"/>
                  <a:ea typeface="Malgun Gothic" panose="020B0503020000020004" pitchFamily="34" charset="-127"/>
                </a:defRPr>
              </a:lvl1pPr>
              <a:lvl2pPr marL="742950" indent="-285750">
                <a:defRPr>
                  <a:solidFill>
                    <a:schemeClr val="tx1"/>
                  </a:solidFill>
                  <a:latin typeface="Malgun Gothic" panose="020B0503020000020004" pitchFamily="34" charset="-127"/>
                  <a:ea typeface="Malgun Gothic" panose="020B0503020000020004" pitchFamily="34" charset="-127"/>
                </a:defRPr>
              </a:lvl2pPr>
              <a:lvl3pPr marL="1143000" indent="-228600">
                <a:defRPr>
                  <a:solidFill>
                    <a:schemeClr val="tx1"/>
                  </a:solidFill>
                  <a:latin typeface="Malgun Gothic" panose="020B0503020000020004" pitchFamily="34" charset="-127"/>
                  <a:ea typeface="Malgun Gothic" panose="020B0503020000020004" pitchFamily="34" charset="-127"/>
                </a:defRPr>
              </a:lvl3pPr>
              <a:lvl4pPr marL="1600200" indent="-228600">
                <a:defRPr>
                  <a:solidFill>
                    <a:schemeClr val="tx1"/>
                  </a:solidFill>
                  <a:latin typeface="Malgun Gothic" panose="020B0503020000020004" pitchFamily="34" charset="-127"/>
                  <a:ea typeface="Malgun Gothic" panose="020B0503020000020004" pitchFamily="34" charset="-127"/>
                </a:defRPr>
              </a:lvl4pPr>
              <a:lvl5pPr marL="2057400" indent="-228600">
                <a:defRPr>
                  <a:solidFill>
                    <a:schemeClr val="tx1"/>
                  </a:solidFill>
                  <a:latin typeface="Malgun Gothic" panose="020B0503020000020004" pitchFamily="34" charset="-127"/>
                  <a:ea typeface="Malgun Gothic" panose="020B0503020000020004" pitchFamily="34" charset="-127"/>
                </a:defRPr>
              </a:lvl5pPr>
              <a:lvl6pPr marL="25146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eaLnBrk="0" fontAlgn="base" hangingPunct="0">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just">
                <a:defRPr/>
              </a:pP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Là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hai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mặt</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của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một</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thực</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thể</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thống</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nhất</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hỗ</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trợ</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và</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tác</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động</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lẫn</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nhau</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nhằm</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thực</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hiện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đường</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nội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và</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ngoại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của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giai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cấp</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thống</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trị</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p>
            <a:p>
              <a:pPr marL="257175" indent="-257175" algn="just">
                <a:buFont typeface="Arial" panose="020B0604020202020204" pitchFamily="34" charset="0"/>
                <a:buChar char="•"/>
                <a:defRPr/>
              </a:pP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nội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của NN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giữ</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trò</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chủ</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yếu</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là</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điều</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kiện</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thực</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hiện CN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ngoại</a:t>
              </a:r>
              <a:endPar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marL="257175" indent="-257175" algn="just">
                <a:buFont typeface="Arial" panose="020B0604020202020204" pitchFamily="34" charset="0"/>
                <a:buChar char="•"/>
                <a:defRPr/>
              </a:pP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Thực</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hiện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tốt</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CN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đối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ngoại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làm</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tăng</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vị</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thế,vai</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trò</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và</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sự</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phát</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en-US" kern="0" dirty="0" err="1">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triển</a:t>
              </a:r>
              <a:r>
                <a:rPr lang="en-US" altLang="en-US" kern="0" dirty="0">
                  <a:solidFill>
                    <a:srgbClr val="00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của NN </a:t>
              </a:r>
            </a:p>
          </p:txBody>
        </p:sp>
      </p:grpSp>
      <p:sp>
        <p:nvSpPr>
          <p:cNvPr id="92163" name="TextBox 23">
            <a:extLst>
              <a:ext uri="{FF2B5EF4-FFF2-40B4-BE49-F238E27FC236}">
                <a16:creationId xmlns:a16="http://schemas.microsoft.com/office/drawing/2014/main" id="{0C31E229-469B-4349-9943-0A42142DBF53}"/>
              </a:ext>
            </a:extLst>
          </p:cNvPr>
          <p:cNvSpPr txBox="1">
            <a:spLocks noChangeArrowheads="1"/>
          </p:cNvSpPr>
          <p:nvPr/>
        </p:nvSpPr>
        <p:spPr bwMode="auto">
          <a:xfrm>
            <a:off x="2157412" y="526256"/>
            <a:ext cx="69865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 Chức năng cơ bản của n</a:t>
            </a:r>
            <a:r>
              <a:rPr lang="vi-VN"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2164" name="TextBox 24">
            <a:extLst>
              <a:ext uri="{FF2B5EF4-FFF2-40B4-BE49-F238E27FC236}">
                <a16:creationId xmlns:a16="http://schemas.microsoft.com/office/drawing/2014/main" id="{7AADE040-8F07-1A4B-A8B5-4E46391C6314}"/>
              </a:ext>
            </a:extLst>
          </p:cNvPr>
          <p:cNvSpPr txBox="1">
            <a:spLocks noChangeArrowheads="1"/>
          </p:cNvSpPr>
          <p:nvPr/>
        </p:nvSpPr>
        <p:spPr bwMode="auto">
          <a:xfrm>
            <a:off x="342900" y="1070372"/>
            <a:ext cx="810101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Mối quan hệ giữa chức năng đối nội và chức năng đối ngoại của NN      </a:t>
            </a:r>
          </a:p>
        </p:txBody>
      </p:sp>
      <p:sp>
        <p:nvSpPr>
          <p:cNvPr id="92165" name="Footer Placeholder 10">
            <a:extLst>
              <a:ext uri="{FF2B5EF4-FFF2-40B4-BE49-F238E27FC236}">
                <a16:creationId xmlns:a16="http://schemas.microsoft.com/office/drawing/2014/main" id="{6270F3E8-75FC-844B-B6B9-4D48CE639D7D}"/>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92166" name="Footer Placeholder 1">
            <a:extLst>
              <a:ext uri="{FF2B5EF4-FFF2-40B4-BE49-F238E27FC236}">
                <a16:creationId xmlns:a16="http://schemas.microsoft.com/office/drawing/2014/main" id="{F51A9D67-208E-7B4D-80C1-B6C9E9B7022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2167" name="Slide Number Placeholder 2">
            <a:extLst>
              <a:ext uri="{FF2B5EF4-FFF2-40B4-BE49-F238E27FC236}">
                <a16:creationId xmlns:a16="http://schemas.microsoft.com/office/drawing/2014/main" id="{903985B9-8AE3-154D-8186-891F71A343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CC3D9F9-DA66-B143-8D9E-EC5A8A9CD296}" type="slidenum">
              <a:rPr lang="en-US" altLang="vi-VN" smtClean="0">
                <a:solidFill>
                  <a:srgbClr val="1F5281"/>
                </a:solidFill>
                <a:latin typeface="Arial" panose="020B0604020202020204" pitchFamily="34" charset="0"/>
              </a:rPr>
              <a:pPr/>
              <a:t>57</a:t>
            </a:fld>
            <a:endParaRPr lang="en-US" altLang="vi-VN">
              <a:solidFill>
                <a:srgbClr val="1F5281"/>
              </a:solidFill>
              <a:latin typeface="Arial" panose="020B0604020202020204" pitchFamily="34" charset="0"/>
            </a:endParaRPr>
          </a:p>
        </p:txBody>
      </p:sp>
      <p:sp>
        <p:nvSpPr>
          <p:cNvPr id="92168" name="TextBox 4">
            <a:extLst>
              <a:ext uri="{FF2B5EF4-FFF2-40B4-BE49-F238E27FC236}">
                <a16:creationId xmlns:a16="http://schemas.microsoft.com/office/drawing/2014/main" id="{DD78A607-5A9D-7E4A-9860-83A4A16DA0F2}"/>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Tree>
    <p:extLst>
      <p:ext uri="{BB962C8B-B14F-4D97-AF65-F5344CB8AC3E}">
        <p14:creationId xmlns:p14="http://schemas.microsoft.com/office/powerpoint/2010/main" val="1820077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Date Placeholder 3">
            <a:extLst>
              <a:ext uri="{FF2B5EF4-FFF2-40B4-BE49-F238E27FC236}">
                <a16:creationId xmlns:a16="http://schemas.microsoft.com/office/drawing/2014/main" id="{7D4B68DA-5176-EB4F-A0A4-90EDF759B37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3677ABF-2129-5648-B89B-330592AA81F8}"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3186" name="Footer Placeholder 2">
            <a:extLst>
              <a:ext uri="{FF2B5EF4-FFF2-40B4-BE49-F238E27FC236}">
                <a16:creationId xmlns:a16="http://schemas.microsoft.com/office/drawing/2014/main" id="{C2576D33-58CF-F644-9D1E-E6D9966E683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3187" name="TextBox 4">
            <a:extLst>
              <a:ext uri="{FF2B5EF4-FFF2-40B4-BE49-F238E27FC236}">
                <a16:creationId xmlns:a16="http://schemas.microsoft.com/office/drawing/2014/main" id="{410547C2-5DA5-984D-AA9B-146EE586E778}"/>
              </a:ext>
            </a:extLst>
          </p:cNvPr>
          <p:cNvSpPr txBox="1">
            <a:spLocks noChangeArrowheads="1"/>
          </p:cNvSpPr>
          <p:nvPr/>
        </p:nvSpPr>
        <p:spPr bwMode="auto">
          <a:xfrm>
            <a:off x="1428750" y="159544"/>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Nhà nước     </a:t>
            </a:r>
          </a:p>
        </p:txBody>
      </p:sp>
      <p:sp>
        <p:nvSpPr>
          <p:cNvPr id="93188" name="TextBox 5">
            <a:extLst>
              <a:ext uri="{FF2B5EF4-FFF2-40B4-BE49-F238E27FC236}">
                <a16:creationId xmlns:a16="http://schemas.microsoft.com/office/drawing/2014/main" id="{13CDD439-47A5-A645-B1DB-3AC494795EC3}"/>
              </a:ext>
            </a:extLst>
          </p:cNvPr>
          <p:cNvSpPr txBox="1">
            <a:spLocks noChangeArrowheads="1"/>
          </p:cNvSpPr>
          <p:nvPr/>
        </p:nvSpPr>
        <p:spPr bwMode="auto">
          <a:xfrm>
            <a:off x="1943100" y="457200"/>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e. Các kiểu và hình thức n</a:t>
            </a:r>
            <a:r>
              <a:rPr lang="vi-VN"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hà nước</a:t>
            </a: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3189" name="TextBox 6">
            <a:extLst>
              <a:ext uri="{FF2B5EF4-FFF2-40B4-BE49-F238E27FC236}">
                <a16:creationId xmlns:a16="http://schemas.microsoft.com/office/drawing/2014/main" id="{F6ACC7B9-EA37-8446-BF28-9286456C667A}"/>
              </a:ext>
            </a:extLst>
          </p:cNvPr>
          <p:cNvSpPr txBox="1">
            <a:spLocks noChangeArrowheads="1"/>
          </p:cNvSpPr>
          <p:nvPr/>
        </p:nvSpPr>
        <p:spPr bwMode="auto">
          <a:xfrm>
            <a:off x="2255044" y="1957388"/>
            <a:ext cx="3962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Sinh viên</a:t>
            </a:r>
          </a:p>
          <a:p>
            <a:pPr algn="ctr">
              <a:spcBef>
                <a:spcPct val="0"/>
              </a:spcBef>
              <a:buFontTx/>
              <a:buNone/>
            </a:pPr>
            <a:r>
              <a:rPr lang="en-US" altLang="en-US" sz="45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tự nghiên cứu      </a:t>
            </a:r>
          </a:p>
        </p:txBody>
      </p:sp>
      <p:sp>
        <p:nvSpPr>
          <p:cNvPr id="93190" name="Slide Number Placeholder 1">
            <a:extLst>
              <a:ext uri="{FF2B5EF4-FFF2-40B4-BE49-F238E27FC236}">
                <a16:creationId xmlns:a16="http://schemas.microsoft.com/office/drawing/2014/main" id="{CC48F05C-108E-7D4B-BA1C-787804D6DE3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E910E67-DAD2-664F-81CE-63872FF75245}" type="slidenum">
              <a:rPr lang="en-US" altLang="vi-VN" smtClean="0">
                <a:solidFill>
                  <a:srgbClr val="1F5281"/>
                </a:solidFill>
                <a:latin typeface="Arial" panose="020B0604020202020204" pitchFamily="34" charset="0"/>
              </a:rPr>
              <a:pPr/>
              <a:t>58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54648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Box 5">
            <a:extLst>
              <a:ext uri="{FF2B5EF4-FFF2-40B4-BE49-F238E27FC236}">
                <a16:creationId xmlns:a16="http://schemas.microsoft.com/office/drawing/2014/main" id="{0030C7E7-E5B9-3E4A-AD08-E92E73DE917F}"/>
              </a:ext>
            </a:extLst>
          </p:cNvPr>
          <p:cNvSpPr txBox="1">
            <a:spLocks noChangeArrowheads="1"/>
          </p:cNvSpPr>
          <p:nvPr/>
        </p:nvSpPr>
        <p:spPr bwMode="auto">
          <a:xfrm>
            <a:off x="1719263" y="80963"/>
            <a:ext cx="6210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Cách mạng xã hội       </a:t>
            </a:r>
          </a:p>
        </p:txBody>
      </p:sp>
      <p:grpSp>
        <p:nvGrpSpPr>
          <p:cNvPr id="94210" name="Group 6">
            <a:extLst>
              <a:ext uri="{FF2B5EF4-FFF2-40B4-BE49-F238E27FC236}">
                <a16:creationId xmlns:a16="http://schemas.microsoft.com/office/drawing/2014/main" id="{6575C6B2-9A70-0D4F-B992-4BE4CE8AC0D5}"/>
              </a:ext>
            </a:extLst>
          </p:cNvPr>
          <p:cNvGrpSpPr>
            <a:grpSpLocks/>
          </p:cNvGrpSpPr>
          <p:nvPr/>
        </p:nvGrpSpPr>
        <p:grpSpPr bwMode="auto">
          <a:xfrm>
            <a:off x="723900" y="1496616"/>
            <a:ext cx="3398044" cy="3093244"/>
            <a:chOff x="178497" y="1812492"/>
            <a:chExt cx="4530318" cy="4124074"/>
          </a:xfrm>
        </p:grpSpPr>
        <p:sp>
          <p:nvSpPr>
            <p:cNvPr id="8" name="AutoShape 3">
              <a:extLst>
                <a:ext uri="{FF2B5EF4-FFF2-40B4-BE49-F238E27FC236}">
                  <a16:creationId xmlns:a16="http://schemas.microsoft.com/office/drawing/2014/main" id="{ACCB9F63-C62D-ED4A-8F2B-6158BC0BF89C}"/>
                </a:ext>
              </a:extLst>
            </p:cNvPr>
            <p:cNvSpPr>
              <a:spLocks noChangeArrowheads="1"/>
            </p:cNvSpPr>
            <p:nvPr/>
          </p:nvSpPr>
          <p:spPr bwMode="ltGray">
            <a:xfrm>
              <a:off x="616608" y="1812492"/>
              <a:ext cx="4092207" cy="4124074"/>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1F5281"/>
                </a:solidFill>
              </a:endParaRPr>
            </a:p>
          </p:txBody>
        </p:sp>
        <p:sp>
          <p:nvSpPr>
            <p:cNvPr id="9" name="Rectangle 8">
              <a:extLst>
                <a:ext uri="{FF2B5EF4-FFF2-40B4-BE49-F238E27FC236}">
                  <a16:creationId xmlns:a16="http://schemas.microsoft.com/office/drawing/2014/main" id="{51D06A28-C0DE-534A-82BF-C0402778F94E}"/>
                </a:ext>
              </a:extLst>
            </p:cNvPr>
            <p:cNvSpPr/>
            <p:nvPr/>
          </p:nvSpPr>
          <p:spPr>
            <a:xfrm>
              <a:off x="178497" y="2404593"/>
              <a:ext cx="3358848" cy="13635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u="sng">
                  <a:solidFill>
                    <a:srgbClr val="FF0000"/>
                  </a:solidFill>
                  <a:latin typeface="Times New Roman" panose="02020603050405020304" pitchFamily="18" charset="0"/>
                </a:rPr>
                <a:t>Nguyên nhân sâu xa: </a:t>
              </a:r>
              <a:r>
                <a:rPr lang="en-US" altLang="vi-VN" i="1" u="sng">
                  <a:solidFill>
                    <a:srgbClr val="000000"/>
                  </a:solidFill>
                  <a:latin typeface="Times New Roman" panose="02020603050405020304" pitchFamily="18" charset="0"/>
                </a:rPr>
                <a:t>MT giữa LLSX tiến bộ và QHSX lỗi thời, lạc hậu</a:t>
              </a:r>
              <a:endParaRPr lang="en-US" altLang="vi-VN">
                <a:solidFill>
                  <a:srgbClr val="000000"/>
                </a:solidFill>
                <a:latin typeface="Times New Roman" panose="02020603050405020304" pitchFamily="18" charset="0"/>
              </a:endParaRPr>
            </a:p>
          </p:txBody>
        </p:sp>
        <p:sp>
          <p:nvSpPr>
            <p:cNvPr id="10" name="Rectangle 9">
              <a:extLst>
                <a:ext uri="{FF2B5EF4-FFF2-40B4-BE49-F238E27FC236}">
                  <a16:creationId xmlns:a16="http://schemas.microsoft.com/office/drawing/2014/main" id="{D157E9EB-F7A0-0046-9634-F6E9C68491AE}"/>
                </a:ext>
              </a:extLst>
            </p:cNvPr>
            <p:cNvSpPr/>
            <p:nvPr/>
          </p:nvSpPr>
          <p:spPr>
            <a:xfrm>
              <a:off x="178497" y="3912626"/>
              <a:ext cx="3358848" cy="136199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i="1" u="sng">
                  <a:solidFill>
                    <a:srgbClr val="FF0000"/>
                  </a:solidFill>
                  <a:latin typeface="Times New Roman" panose="02020603050405020304" pitchFamily="18" charset="0"/>
                </a:rPr>
                <a:t>Nguyên nhân trực tiếp</a:t>
              </a:r>
              <a:r>
                <a:rPr lang="en-US" altLang="vi-VN">
                  <a:solidFill>
                    <a:srgbClr val="000000"/>
                  </a:solidFill>
                  <a:latin typeface="Times New Roman" panose="02020603050405020304" pitchFamily="18" charset="0"/>
                </a:rPr>
                <a:t>: </a:t>
              </a:r>
              <a:r>
                <a:rPr lang="en-US" altLang="vi-VN" i="1">
                  <a:solidFill>
                    <a:srgbClr val="000000"/>
                  </a:solidFill>
                  <a:latin typeface="Times New Roman" panose="02020603050405020304" pitchFamily="18" charset="0"/>
                </a:rPr>
                <a:t>đấu tranh giai cấp</a:t>
              </a:r>
            </a:p>
          </p:txBody>
        </p:sp>
      </p:grpSp>
      <p:sp>
        <p:nvSpPr>
          <p:cNvPr id="94211" name="TextBox 11">
            <a:extLst>
              <a:ext uri="{FF2B5EF4-FFF2-40B4-BE49-F238E27FC236}">
                <a16:creationId xmlns:a16="http://schemas.microsoft.com/office/drawing/2014/main" id="{58FE6566-3A19-8F48-8D17-2D178450555A}"/>
              </a:ext>
            </a:extLst>
          </p:cNvPr>
          <p:cNvSpPr txBox="1">
            <a:spLocks noChangeArrowheads="1"/>
          </p:cNvSpPr>
          <p:nvPr/>
        </p:nvSpPr>
        <p:spPr bwMode="auto">
          <a:xfrm>
            <a:off x="2240756" y="581025"/>
            <a:ext cx="45291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Nguồn gốc của cách mạng xã hội       </a:t>
            </a:r>
          </a:p>
        </p:txBody>
      </p:sp>
      <p:pic>
        <p:nvPicPr>
          <p:cNvPr id="13" name="Picture 12">
            <a:extLst>
              <a:ext uri="{FF2B5EF4-FFF2-40B4-BE49-F238E27FC236}">
                <a16:creationId xmlns:a16="http://schemas.microsoft.com/office/drawing/2014/main" id="{2976689C-A338-DE48-A0A1-B073153518FD}"/>
              </a:ext>
            </a:extLst>
          </p:cNvPr>
          <p:cNvPicPr>
            <a:picLocks noChangeAspect="1"/>
          </p:cNvPicPr>
          <p:nvPr/>
        </p:nvPicPr>
        <p:blipFill>
          <a:blip r:embed="rId2"/>
          <a:stretch>
            <a:fillRect/>
          </a:stretch>
        </p:blipFill>
        <p:spPr>
          <a:xfrm>
            <a:off x="4505075" y="1254859"/>
            <a:ext cx="1971675" cy="1452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4213" name="AutoShape 2" descr="Image result for cach mang ts my">
            <a:extLst>
              <a:ext uri="{FF2B5EF4-FFF2-40B4-BE49-F238E27FC236}">
                <a16:creationId xmlns:a16="http://schemas.microsoft.com/office/drawing/2014/main" id="{C2A23879-EC68-5C40-9A89-8F597923BFB9}"/>
              </a:ext>
            </a:extLst>
          </p:cNvPr>
          <p:cNvSpPr>
            <a:spLocks noChangeAspect="1" noChangeArrowheads="1"/>
          </p:cNvSpPr>
          <p:nvPr/>
        </p:nvSpPr>
        <p:spPr bwMode="auto">
          <a:xfrm>
            <a:off x="116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94214" name="AutoShape 4" descr="Image result for cach mang ts my">
            <a:extLst>
              <a:ext uri="{FF2B5EF4-FFF2-40B4-BE49-F238E27FC236}">
                <a16:creationId xmlns:a16="http://schemas.microsoft.com/office/drawing/2014/main" id="{E91F018F-637D-8F42-967A-5F5030C00FD9}"/>
              </a:ext>
            </a:extLst>
          </p:cNvPr>
          <p:cNvSpPr>
            <a:spLocks noChangeAspect="1" noChangeArrowheads="1"/>
          </p:cNvSpPr>
          <p:nvPr/>
        </p:nvSpPr>
        <p:spPr bwMode="auto">
          <a:xfrm>
            <a:off x="230981" y="595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pic>
        <p:nvPicPr>
          <p:cNvPr id="16" name="Picture 15">
            <a:extLst>
              <a:ext uri="{FF2B5EF4-FFF2-40B4-BE49-F238E27FC236}">
                <a16:creationId xmlns:a16="http://schemas.microsoft.com/office/drawing/2014/main" id="{26147EA4-2327-F441-B781-0CF83C943A8C}"/>
              </a:ext>
            </a:extLst>
          </p:cNvPr>
          <p:cNvPicPr>
            <a:picLocks noChangeAspect="1"/>
          </p:cNvPicPr>
          <p:nvPr/>
        </p:nvPicPr>
        <p:blipFill>
          <a:blip r:embed="rId3"/>
          <a:stretch>
            <a:fillRect/>
          </a:stretch>
        </p:blipFill>
        <p:spPr>
          <a:xfrm>
            <a:off x="6542171" y="1245789"/>
            <a:ext cx="2010026" cy="1461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A5A1121B-DD55-9D47-ABF1-F8C5D05BEDCB}"/>
              </a:ext>
            </a:extLst>
          </p:cNvPr>
          <p:cNvPicPr>
            <a:picLocks noChangeAspect="1"/>
          </p:cNvPicPr>
          <p:nvPr/>
        </p:nvPicPr>
        <p:blipFill>
          <a:blip r:embed="rId4"/>
          <a:stretch>
            <a:fillRect/>
          </a:stretch>
        </p:blipFill>
        <p:spPr>
          <a:xfrm>
            <a:off x="6542171" y="3137111"/>
            <a:ext cx="2010026" cy="1393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4217" name="TextBox 17">
            <a:extLst>
              <a:ext uri="{FF2B5EF4-FFF2-40B4-BE49-F238E27FC236}">
                <a16:creationId xmlns:a16="http://schemas.microsoft.com/office/drawing/2014/main" id="{84F9228D-AC5E-0048-ACBE-312458C6FFD3}"/>
              </a:ext>
            </a:extLst>
          </p:cNvPr>
          <p:cNvSpPr txBox="1">
            <a:spLocks noChangeArrowheads="1"/>
          </p:cNvSpPr>
          <p:nvPr/>
        </p:nvSpPr>
        <p:spPr bwMode="auto">
          <a:xfrm>
            <a:off x="4505325" y="2707481"/>
            <a:ext cx="4046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CM tư sản Pháp, Mỹ       </a:t>
            </a:r>
          </a:p>
        </p:txBody>
      </p:sp>
      <p:sp>
        <p:nvSpPr>
          <p:cNvPr id="94218" name="TextBox 18">
            <a:extLst>
              <a:ext uri="{FF2B5EF4-FFF2-40B4-BE49-F238E27FC236}">
                <a16:creationId xmlns:a16="http://schemas.microsoft.com/office/drawing/2014/main" id="{ACF50D60-9CE3-E742-8CE2-ED28694282D4}"/>
              </a:ext>
            </a:extLst>
          </p:cNvPr>
          <p:cNvSpPr txBox="1">
            <a:spLocks noChangeArrowheads="1"/>
          </p:cNvSpPr>
          <p:nvPr/>
        </p:nvSpPr>
        <p:spPr bwMode="auto">
          <a:xfrm>
            <a:off x="4824413" y="4530329"/>
            <a:ext cx="4046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CM vô sản – CMT10 Nga       </a:t>
            </a:r>
          </a:p>
        </p:txBody>
      </p:sp>
      <p:pic>
        <p:nvPicPr>
          <p:cNvPr id="20" name="Picture 6" descr="BAC DOC TNDL.jpg">
            <a:extLst>
              <a:ext uri="{FF2B5EF4-FFF2-40B4-BE49-F238E27FC236}">
                <a16:creationId xmlns:a16="http://schemas.microsoft.com/office/drawing/2014/main" id="{9A9960CF-3FE6-224E-B88F-2BF84213EB9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0601" y="3115655"/>
            <a:ext cx="1783371" cy="1452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94220" name="Footer Placeholder 10">
            <a:extLst>
              <a:ext uri="{FF2B5EF4-FFF2-40B4-BE49-F238E27FC236}">
                <a16:creationId xmlns:a16="http://schemas.microsoft.com/office/drawing/2014/main" id="{997FF557-47F7-B04A-9DEB-1EE9E4D2D1D7}"/>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94221" name="Date Placeholder 1">
            <a:extLst>
              <a:ext uri="{FF2B5EF4-FFF2-40B4-BE49-F238E27FC236}">
                <a16:creationId xmlns:a16="http://schemas.microsoft.com/office/drawing/2014/main" id="{ED30E5CD-204D-E748-990E-3AC4A37C973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B41589D-58C4-FE4C-A5E4-FD932C4288E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4222" name="Footer Placeholder 2">
            <a:extLst>
              <a:ext uri="{FF2B5EF4-FFF2-40B4-BE49-F238E27FC236}">
                <a16:creationId xmlns:a16="http://schemas.microsoft.com/office/drawing/2014/main" id="{9924D5F8-71EC-6E4A-8D02-D620CB25F42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4223" name="Slide Number Placeholder 3">
            <a:extLst>
              <a:ext uri="{FF2B5EF4-FFF2-40B4-BE49-F238E27FC236}">
                <a16:creationId xmlns:a16="http://schemas.microsoft.com/office/drawing/2014/main" id="{F87DD5C0-79E9-C64B-971E-3131192E8C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A95D384-5447-2C48-A476-E26949A7705E}" type="slidenum">
              <a:rPr lang="en-US" altLang="vi-VN" smtClean="0">
                <a:solidFill>
                  <a:srgbClr val="1F5281"/>
                </a:solidFill>
                <a:latin typeface="Arial" panose="020B0604020202020204" pitchFamily="34" charset="0"/>
              </a:rPr>
              <a:pPr/>
              <a:t>59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82718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6">
            <a:extLst>
              <a:ext uri="{FF2B5EF4-FFF2-40B4-BE49-F238E27FC236}">
                <a16:creationId xmlns:a16="http://schemas.microsoft.com/office/drawing/2014/main" id="{03437486-BCA4-8A43-96A5-46F6172B1A63}"/>
              </a:ext>
            </a:extLst>
          </p:cNvPr>
          <p:cNvSpPr txBox="1">
            <a:spLocks noChangeArrowheads="1"/>
          </p:cNvSpPr>
          <p:nvPr/>
        </p:nvSpPr>
        <p:spPr bwMode="auto">
          <a:xfrm>
            <a:off x="1200150" y="1153716"/>
            <a:ext cx="74866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A50021"/>
                </a:solidFill>
                <a:latin typeface="Times New Roman" panose="02020603050405020304" pitchFamily="18" charset="0"/>
              </a:rPr>
              <a:t>   </a:t>
            </a: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Sản xuất </a:t>
            </a: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một loại hình hoạt động </a:t>
            </a:r>
            <a:r>
              <a:rPr lang="en-US" altLang="en-US" sz="2100" b="1" i="1">
                <a:solidFill>
                  <a:srgbClr val="558ED5"/>
                </a:solidFill>
                <a:latin typeface="Times New Roman" panose="02020603050405020304" pitchFamily="18" charset="0"/>
                <a:ea typeface="Times New Roman" panose="02020603050405020304" pitchFamily="18" charset="0"/>
                <a:cs typeface="Times New Roman" panose="02020603050405020304" pitchFamily="18" charset="0"/>
              </a:rPr>
              <a:t>đặc trưng</a:t>
            </a: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của con người và xã hội loài người</a:t>
            </a:r>
            <a:endParaRPr lang="en-US" altLang="en-US" sz="2100" b="1">
              <a:solidFill>
                <a:srgbClr val="000000"/>
              </a:solidFill>
              <a:latin typeface="Arial" panose="020B0604020202020204" pitchFamily="34" charset="0"/>
            </a:endParaRPr>
          </a:p>
        </p:txBody>
      </p:sp>
      <p:grpSp>
        <p:nvGrpSpPr>
          <p:cNvPr id="38914" name="Group 1">
            <a:extLst>
              <a:ext uri="{FF2B5EF4-FFF2-40B4-BE49-F238E27FC236}">
                <a16:creationId xmlns:a16="http://schemas.microsoft.com/office/drawing/2014/main" id="{C6229801-0D25-DA4E-94DD-7D99B5C48ED5}"/>
              </a:ext>
            </a:extLst>
          </p:cNvPr>
          <p:cNvGrpSpPr>
            <a:grpSpLocks/>
          </p:cNvGrpSpPr>
          <p:nvPr/>
        </p:nvGrpSpPr>
        <p:grpSpPr bwMode="auto">
          <a:xfrm>
            <a:off x="1038225" y="2000251"/>
            <a:ext cx="7218760" cy="2527697"/>
            <a:chOff x="1383633" y="2354181"/>
            <a:chExt cx="9625262" cy="3683000"/>
          </a:xfrm>
        </p:grpSpPr>
        <p:graphicFrame>
          <p:nvGraphicFramePr>
            <p:cNvPr id="12" name="Diagram 11">
              <a:extLst>
                <a:ext uri="{FF2B5EF4-FFF2-40B4-BE49-F238E27FC236}">
                  <a16:creationId xmlns:a16="http://schemas.microsoft.com/office/drawing/2014/main" id="{4909E6AB-B4AA-6941-95B4-47C066B0975F}"/>
                </a:ext>
              </a:extLst>
            </p:cNvPr>
            <p:cNvGraphicFramePr/>
            <p:nvPr/>
          </p:nvGraphicFramePr>
          <p:xfrm>
            <a:off x="1383633" y="2354181"/>
            <a:ext cx="9625262" cy="368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920" name="TextBox 12">
              <a:extLst>
                <a:ext uri="{FF2B5EF4-FFF2-40B4-BE49-F238E27FC236}">
                  <a16:creationId xmlns:a16="http://schemas.microsoft.com/office/drawing/2014/main" id="{F2BEBF37-65D6-D544-8183-4CDE6B4117EB}"/>
                </a:ext>
              </a:extLst>
            </p:cNvPr>
            <p:cNvSpPr txBox="1">
              <a:spLocks noChangeArrowheads="1"/>
            </p:cNvSpPr>
            <p:nvPr/>
          </p:nvSpPr>
          <p:spPr bwMode="auto">
            <a:xfrm>
              <a:off x="2217823" y="5249780"/>
              <a:ext cx="7992978" cy="60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Thỏa mãn nhu cầu tồn tại phát triển của c</a:t>
              </a:r>
              <a:r>
                <a:rPr lang="vi-VN"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on người</a:t>
              </a: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grpSp>
      <p:sp>
        <p:nvSpPr>
          <p:cNvPr id="38915" name="Date Placeholder 2">
            <a:extLst>
              <a:ext uri="{FF2B5EF4-FFF2-40B4-BE49-F238E27FC236}">
                <a16:creationId xmlns:a16="http://schemas.microsoft.com/office/drawing/2014/main" id="{37EA039F-11B2-2B42-BE54-72715B15F98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B98E977-C91B-B74E-A69D-659464DADA59}"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38916" name="Footer Placeholder 3">
            <a:extLst>
              <a:ext uri="{FF2B5EF4-FFF2-40B4-BE49-F238E27FC236}">
                <a16:creationId xmlns:a16="http://schemas.microsoft.com/office/drawing/2014/main" id="{9FD0FCEF-57CB-0B43-A1AC-E5FEAF72F98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38917" name="Slide Number Placeholder 4">
            <a:extLst>
              <a:ext uri="{FF2B5EF4-FFF2-40B4-BE49-F238E27FC236}">
                <a16:creationId xmlns:a16="http://schemas.microsoft.com/office/drawing/2014/main" id="{8FA8AD95-3A0E-324D-963F-0965715B4D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1E5F9AE-CD0E-304C-BC5B-772684F5E2FC}" type="slidenum">
              <a:rPr lang="en-US" altLang="vi-VN" smtClean="0">
                <a:solidFill>
                  <a:srgbClr val="898989"/>
                </a:solidFill>
                <a:latin typeface="Arial" panose="020B0604020202020204" pitchFamily="34" charset="0"/>
              </a:rPr>
              <a:pPr/>
              <a:t>6</a:t>
            </a:fld>
            <a:endParaRPr lang="en-US" altLang="vi-VN">
              <a:solidFill>
                <a:srgbClr val="898989"/>
              </a:solidFill>
              <a:latin typeface="Arial" panose="020B0604020202020204" pitchFamily="34" charset="0"/>
            </a:endParaRPr>
          </a:p>
        </p:txBody>
      </p:sp>
      <p:sp>
        <p:nvSpPr>
          <p:cNvPr id="13" name="Title 1">
            <a:extLst>
              <a:ext uri="{FF2B5EF4-FFF2-40B4-BE49-F238E27FC236}">
                <a16:creationId xmlns:a16="http://schemas.microsoft.com/office/drawing/2014/main" id="{5775A9ED-7A87-5F4C-9723-B2483699AC79}"/>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1. Sản xuất vật chất là cơ sở tồn tại và phát triển xã hội</a:t>
            </a:r>
          </a:p>
        </p:txBody>
      </p:sp>
    </p:spTree>
    <p:extLst>
      <p:ext uri="{BB962C8B-B14F-4D97-AF65-F5344CB8AC3E}">
        <p14:creationId xmlns:p14="http://schemas.microsoft.com/office/powerpoint/2010/main" val="3970973558"/>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extBox 25">
            <a:extLst>
              <a:ext uri="{FF2B5EF4-FFF2-40B4-BE49-F238E27FC236}">
                <a16:creationId xmlns:a16="http://schemas.microsoft.com/office/drawing/2014/main" id="{461EDA40-EE54-1940-93C8-7F865EFCAB27}"/>
              </a:ext>
            </a:extLst>
          </p:cNvPr>
          <p:cNvSpPr txBox="1">
            <a:spLocks noChangeArrowheads="1"/>
          </p:cNvSpPr>
          <p:nvPr/>
        </p:nvSpPr>
        <p:spPr bwMode="auto">
          <a:xfrm>
            <a:off x="1931194" y="1225154"/>
            <a:ext cx="6653213"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0D2336"/>
                </a:solidFill>
                <a:latin typeface="Times New Roman" panose="02020603050405020304" pitchFamily="18" charset="0"/>
                <a:ea typeface="Times New Roman" panose="02020603050405020304" pitchFamily="18" charset="0"/>
                <a:cs typeface="Times New Roman" panose="02020603050405020304" pitchFamily="18" charset="0"/>
              </a:rPr>
              <a:t>Cách mạng là khái niệm dùng để chỉ sự thay đổi căn bản về chất của một sự vật, hiện tượng nào đó trong thế giới.</a:t>
            </a:r>
          </a:p>
          <a:p>
            <a:pPr algn="just">
              <a:spcBef>
                <a:spcPct val="0"/>
              </a:spcBef>
              <a:buFontTx/>
              <a:buNone/>
            </a:pPr>
            <a:r>
              <a:rPr lang="en-US" altLang="en-US" sz="2100" b="1" i="1">
                <a:solidFill>
                  <a:srgbClr val="0D2336"/>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5234" name="TextBox 15">
            <a:extLst>
              <a:ext uri="{FF2B5EF4-FFF2-40B4-BE49-F238E27FC236}">
                <a16:creationId xmlns:a16="http://schemas.microsoft.com/office/drawing/2014/main" id="{2643E636-35B3-EF4F-947E-BE594F755855}"/>
              </a:ext>
            </a:extLst>
          </p:cNvPr>
          <p:cNvSpPr txBox="1">
            <a:spLocks noChangeArrowheads="1"/>
          </p:cNvSpPr>
          <p:nvPr/>
        </p:nvSpPr>
        <p:spPr bwMode="auto">
          <a:xfrm>
            <a:off x="388144" y="1240631"/>
            <a:ext cx="15430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niệm:     </a:t>
            </a:r>
          </a:p>
        </p:txBody>
      </p:sp>
      <p:grpSp>
        <p:nvGrpSpPr>
          <p:cNvPr id="95235" name="Group 2">
            <a:extLst>
              <a:ext uri="{FF2B5EF4-FFF2-40B4-BE49-F238E27FC236}">
                <a16:creationId xmlns:a16="http://schemas.microsoft.com/office/drawing/2014/main" id="{3FAF311E-C07C-D04F-86B3-E7B5D8858776}"/>
              </a:ext>
            </a:extLst>
          </p:cNvPr>
          <p:cNvGrpSpPr>
            <a:grpSpLocks/>
          </p:cNvGrpSpPr>
          <p:nvPr/>
        </p:nvGrpSpPr>
        <p:grpSpPr bwMode="auto">
          <a:xfrm>
            <a:off x="283369" y="2526507"/>
            <a:ext cx="8460581" cy="1987001"/>
            <a:chOff x="376767" y="1960033"/>
            <a:chExt cx="11280782" cy="2649130"/>
          </a:xfrm>
        </p:grpSpPr>
        <p:grpSp>
          <p:nvGrpSpPr>
            <p:cNvPr id="95242" name="Group 16">
              <a:extLst>
                <a:ext uri="{FF2B5EF4-FFF2-40B4-BE49-F238E27FC236}">
                  <a16:creationId xmlns:a16="http://schemas.microsoft.com/office/drawing/2014/main" id="{026830F3-7B46-FD49-BD54-DE043E36383A}"/>
                </a:ext>
              </a:extLst>
            </p:cNvPr>
            <p:cNvGrpSpPr>
              <a:grpSpLocks/>
            </p:cNvGrpSpPr>
            <p:nvPr/>
          </p:nvGrpSpPr>
          <p:grpSpPr bwMode="auto">
            <a:xfrm>
              <a:off x="7795685" y="1960033"/>
              <a:ext cx="3861864" cy="1290768"/>
              <a:chOff x="11661632" y="2567782"/>
              <a:chExt cx="5144954" cy="2066018"/>
            </a:xfrm>
          </p:grpSpPr>
          <p:sp>
            <p:nvSpPr>
              <p:cNvPr id="18" name="Freeform: Shape 6">
                <a:extLst>
                  <a:ext uri="{FF2B5EF4-FFF2-40B4-BE49-F238E27FC236}">
                    <a16:creationId xmlns:a16="http://schemas.microsoft.com/office/drawing/2014/main" id="{745BF888-225F-EC4C-BFBC-287DCAD567B0}"/>
                  </a:ext>
                </a:extLst>
              </p:cNvPr>
              <p:cNvSpPr/>
              <p:nvPr/>
            </p:nvSpPr>
            <p:spPr>
              <a:xfrm>
                <a:off x="11660933" y="2567782"/>
                <a:ext cx="964414" cy="840997"/>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sp>
            <p:nvSpPr>
              <p:cNvPr id="19" name="Text Placeholder 2">
                <a:extLst>
                  <a:ext uri="{FF2B5EF4-FFF2-40B4-BE49-F238E27FC236}">
                    <a16:creationId xmlns:a16="http://schemas.microsoft.com/office/drawing/2014/main" id="{9EA54410-07E1-9B48-8BA1-8712F99D877D}"/>
                  </a:ext>
                </a:extLst>
              </p:cNvPr>
              <p:cNvSpPr txBox="1">
                <a:spLocks noChangeArrowheads="1"/>
              </p:cNvSpPr>
              <p:nvPr/>
            </p:nvSpPr>
            <p:spPr bwMode="auto">
              <a:xfrm>
                <a:off x="12625346" y="2669413"/>
                <a:ext cx="4181240" cy="196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a:lnSpc>
                    <a:spcPct val="90000"/>
                  </a:lnSpc>
                  <a:spcBef>
                    <a:spcPts val="1600"/>
                  </a:spcBef>
                  <a:buClrTx/>
                  <a:buSzTx/>
                  <a:buNone/>
                  <a:defRPr/>
                </a:pPr>
                <a:r>
                  <a:rPr lang="en-US" altLang="en-US" sz="2000" b="1" kern="0" dirty="0" err="1">
                    <a:solidFill>
                      <a:prstClr val="black"/>
                    </a:solidFill>
                    <a:latin typeface="Times New Roman" panose="02020603050405020304" pitchFamily="18" charset="0"/>
                    <a:cs typeface="Times New Roman" panose="02020603050405020304" pitchFamily="18" charset="0"/>
                  </a:rPr>
                  <a:t>Nghĩa</a:t>
                </a:r>
                <a:r>
                  <a:rPr lang="en-US" altLang="en-US" sz="2000" b="1" kern="0" dirty="0">
                    <a:solidFill>
                      <a:prstClr val="black"/>
                    </a:solidFill>
                    <a:latin typeface="Times New Roman" panose="02020603050405020304" pitchFamily="18" charset="0"/>
                    <a:cs typeface="Times New Roman" panose="02020603050405020304" pitchFamily="18" charset="0"/>
                  </a:rPr>
                  <a:t> </a:t>
                </a:r>
                <a:r>
                  <a:rPr lang="en-US" altLang="en-US" sz="2000" b="1" kern="0" dirty="0" err="1">
                    <a:solidFill>
                      <a:prstClr val="black"/>
                    </a:solidFill>
                    <a:latin typeface="Times New Roman" panose="02020603050405020304" pitchFamily="18" charset="0"/>
                    <a:cs typeface="Times New Roman" panose="02020603050405020304" pitchFamily="18" charset="0"/>
                  </a:rPr>
                  <a:t>rộng</a:t>
                </a:r>
                <a:r>
                  <a:rPr lang="en-US" altLang="en-US" sz="2000" b="1" kern="0" dirty="0">
                    <a:solidFill>
                      <a:prstClr val="black"/>
                    </a:solidFill>
                    <a:latin typeface="Times New Roman" panose="02020603050405020304" pitchFamily="18" charset="0"/>
                    <a:cs typeface="Times New Roman" panose="02020603050405020304" pitchFamily="18" charset="0"/>
                  </a:rPr>
                  <a:t>:</a:t>
                </a:r>
              </a:p>
              <a:p>
                <a:pPr>
                  <a:lnSpc>
                    <a:spcPct val="90000"/>
                  </a:lnSpc>
                  <a:spcBef>
                    <a:spcPts val="1600"/>
                  </a:spcBef>
                  <a:buClrTx/>
                  <a:buSzTx/>
                  <a:buNone/>
                  <a:defRPr/>
                </a:pPr>
                <a:r>
                  <a:rPr lang="en-US" altLang="en-US" sz="2000" b="1" kern="0" dirty="0">
                    <a:solidFill>
                      <a:prstClr val="black"/>
                    </a:solidFill>
                    <a:latin typeface="Times New Roman" panose="02020603050405020304" pitchFamily="18" charset="0"/>
                    <a:cs typeface="Times New Roman" panose="02020603050405020304" pitchFamily="18" charset="0"/>
                  </a:rPr>
                  <a:t>CMXH</a:t>
                </a:r>
              </a:p>
            </p:txBody>
          </p:sp>
        </p:grpSp>
        <p:sp>
          <p:nvSpPr>
            <p:cNvPr id="20" name="Text Placeholder 2">
              <a:extLst>
                <a:ext uri="{FF2B5EF4-FFF2-40B4-BE49-F238E27FC236}">
                  <a16:creationId xmlns:a16="http://schemas.microsoft.com/office/drawing/2014/main" id="{8B1D6A28-3741-D947-B804-ECA25D3589AB}"/>
                </a:ext>
              </a:extLst>
            </p:cNvPr>
            <p:cNvSpPr txBox="1">
              <a:spLocks noChangeArrowheads="1"/>
            </p:cNvSpPr>
            <p:nvPr/>
          </p:nvSpPr>
          <p:spPr bwMode="auto">
            <a:xfrm>
              <a:off x="1100667" y="1961621"/>
              <a:ext cx="1843089" cy="86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460500">
                <a:lnSpc>
                  <a:spcPct val="120000"/>
                </a:lnSpc>
                <a:spcBef>
                  <a:spcPts val="750"/>
                </a:spcBef>
                <a:buClr>
                  <a:schemeClr val="accent1"/>
                </a:buClr>
                <a:buSzPct val="110000"/>
                <a:buFont typeface="Wingdings" panose="05000000000000000000" pitchFamily="2" charset="2"/>
                <a:buChar char="§"/>
                <a:defRPr sz="1300">
                  <a:solidFill>
                    <a:schemeClr val="tx1"/>
                  </a:solidFill>
                  <a:latin typeface="Rockwell" pitchFamily="18" charset="0"/>
                  <a:ea typeface="Malgun Gothic" panose="020B0503020000020004" pitchFamily="34" charset="-127"/>
                </a:defRPr>
              </a:lvl1pPr>
              <a:lvl2pPr marL="1095375" indent="-365125" defTabSz="1460500">
                <a:lnSpc>
                  <a:spcPct val="120000"/>
                </a:lnSpc>
                <a:spcBef>
                  <a:spcPts val="375"/>
                </a:spcBef>
                <a:buClr>
                  <a:schemeClr val="accent1"/>
                </a:buClr>
                <a:buSzPct val="110000"/>
                <a:buFont typeface="Wingdings" panose="05000000000000000000" pitchFamily="2" charset="2"/>
                <a:buChar char="§"/>
                <a:defRPr sz="1200">
                  <a:solidFill>
                    <a:schemeClr val="tx1"/>
                  </a:solidFill>
                  <a:latin typeface="Rockwell" pitchFamily="18" charset="0"/>
                  <a:ea typeface="Malgun Gothic" panose="020B0503020000020004" pitchFamily="34" charset="-127"/>
                </a:defRPr>
              </a:lvl2pPr>
              <a:lvl3pPr marL="1825625" indent="-365125" defTabSz="1460500">
                <a:lnSpc>
                  <a:spcPct val="120000"/>
                </a:lnSpc>
                <a:spcBef>
                  <a:spcPts val="375"/>
                </a:spcBef>
                <a:buClr>
                  <a:schemeClr val="accent1"/>
                </a:buClr>
                <a:buSzPct val="110000"/>
                <a:buFont typeface="Wingdings" panose="05000000000000000000" pitchFamily="2" charset="2"/>
                <a:buChar char="§"/>
                <a:defRPr sz="1000">
                  <a:solidFill>
                    <a:schemeClr val="tx1"/>
                  </a:solidFill>
                  <a:latin typeface="Rockwell" pitchFamily="18" charset="0"/>
                  <a:ea typeface="Malgun Gothic" panose="020B0503020000020004" pitchFamily="34" charset="-127"/>
                </a:defRPr>
              </a:lvl3pPr>
              <a:lvl4pPr marL="255587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4pPr>
              <a:lvl5pPr marL="3286125" indent="-365125" defTabSz="1460500">
                <a:lnSpc>
                  <a:spcPct val="120000"/>
                </a:lnSpc>
                <a:spcBef>
                  <a:spcPts val="375"/>
                </a:spcBef>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5pPr>
              <a:lvl6pPr marL="37433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6pPr>
              <a:lvl7pPr marL="42005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7pPr>
              <a:lvl8pPr marL="46577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8pPr>
              <a:lvl9pPr marL="5114925" indent="-365125" defTabSz="1460500" eaLnBrk="0" fontAlgn="base" hangingPunct="0">
                <a:lnSpc>
                  <a:spcPct val="120000"/>
                </a:lnSpc>
                <a:spcBef>
                  <a:spcPts val="375"/>
                </a:spcBef>
                <a:spcAft>
                  <a:spcPct val="0"/>
                </a:spcAft>
                <a:buClr>
                  <a:schemeClr val="accent1"/>
                </a:buClr>
                <a:buSzPct val="110000"/>
                <a:buFont typeface="Wingdings" panose="05000000000000000000" pitchFamily="2" charset="2"/>
                <a:buChar char="§"/>
                <a:defRPr sz="900">
                  <a:solidFill>
                    <a:schemeClr val="tx1"/>
                  </a:solidFill>
                  <a:latin typeface="Rockwell" pitchFamily="18" charset="0"/>
                  <a:ea typeface="Malgun Gothic" panose="020B0503020000020004" pitchFamily="34" charset="-127"/>
                </a:defRPr>
              </a:lvl9pPr>
            </a:lstStyle>
            <a:p>
              <a:pPr>
                <a:lnSpc>
                  <a:spcPct val="90000"/>
                </a:lnSpc>
                <a:spcBef>
                  <a:spcPts val="1600"/>
                </a:spcBef>
                <a:buClrTx/>
                <a:buSzTx/>
                <a:buNone/>
                <a:defRPr/>
              </a:pPr>
              <a:r>
                <a:rPr lang="en-US" altLang="en-US" sz="2000" b="1" dirty="0" err="1">
                  <a:solidFill>
                    <a:prstClr val="black"/>
                  </a:solidFill>
                  <a:latin typeface="Times New Roman" panose="02020603050405020304" pitchFamily="18" charset="0"/>
                  <a:cs typeface="Times New Roman" panose="02020603050405020304" pitchFamily="18" charset="0"/>
                </a:rPr>
                <a:t>Nghĩa</a:t>
              </a:r>
              <a:r>
                <a:rPr lang="en-US" altLang="en-US" sz="2000" b="1" dirty="0">
                  <a:solidFill>
                    <a:prstClr val="black"/>
                  </a:solidFill>
                  <a:latin typeface="Times New Roman" panose="02020603050405020304" pitchFamily="18" charset="0"/>
                  <a:cs typeface="Times New Roman" panose="02020603050405020304" pitchFamily="18" charset="0"/>
                </a:rPr>
                <a:t> </a:t>
              </a:r>
              <a:r>
                <a:rPr lang="en-US" altLang="en-US" sz="2000" b="1" dirty="0" err="1">
                  <a:solidFill>
                    <a:prstClr val="black"/>
                  </a:solidFill>
                  <a:latin typeface="Times New Roman" panose="02020603050405020304" pitchFamily="18" charset="0"/>
                  <a:cs typeface="Times New Roman" panose="02020603050405020304" pitchFamily="18" charset="0"/>
                </a:rPr>
                <a:t>hẹp</a:t>
              </a:r>
              <a:r>
                <a:rPr lang="en-US" altLang="en-US" sz="2000" b="1" dirty="0">
                  <a:solidFill>
                    <a:prstClr val="black"/>
                  </a:solidFill>
                  <a:latin typeface="Times New Roman" panose="02020603050405020304" pitchFamily="18" charset="0"/>
                  <a:cs typeface="Times New Roman" panose="02020603050405020304" pitchFamily="18" charset="0"/>
                </a:rPr>
                <a:t>:</a:t>
              </a:r>
            </a:p>
            <a:p>
              <a:pPr algn="ctr">
                <a:lnSpc>
                  <a:spcPct val="90000"/>
                </a:lnSpc>
                <a:spcBef>
                  <a:spcPts val="1600"/>
                </a:spcBef>
                <a:buClrTx/>
                <a:buSzTx/>
                <a:buNone/>
                <a:defRPr/>
              </a:pPr>
              <a:r>
                <a:rPr lang="en-US" altLang="en-US" sz="2000" b="1" dirty="0">
                  <a:solidFill>
                    <a:prstClr val="black"/>
                  </a:solidFill>
                  <a:latin typeface="Times New Roman" panose="02020603050405020304" pitchFamily="18" charset="0"/>
                  <a:cs typeface="Times New Roman" panose="02020603050405020304" pitchFamily="18" charset="0"/>
                </a:rPr>
                <a:t>CMXH</a:t>
              </a:r>
            </a:p>
          </p:txBody>
        </p:sp>
        <p:sp>
          <p:nvSpPr>
            <p:cNvPr id="95244" name="Rectangle 20">
              <a:extLst>
                <a:ext uri="{FF2B5EF4-FFF2-40B4-BE49-F238E27FC236}">
                  <a16:creationId xmlns:a16="http://schemas.microsoft.com/office/drawing/2014/main" id="{B0E66860-BAD5-A34B-9CB7-4E26DDD7E1C7}"/>
                </a:ext>
              </a:extLst>
            </p:cNvPr>
            <p:cNvSpPr>
              <a:spLocks noChangeArrowheads="1"/>
            </p:cNvSpPr>
            <p:nvPr/>
          </p:nvSpPr>
          <p:spPr bwMode="auto">
            <a:xfrm>
              <a:off x="517310" y="2980125"/>
              <a:ext cx="4381198" cy="16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120000"/>
                </a:lnSpc>
              </a:pPr>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Là cuộc đấu tranh lật đổ chính quyền, thiết lập một chính quyền mới tiến bộ hơn</a:t>
              </a:r>
            </a:p>
          </p:txBody>
        </p:sp>
        <p:cxnSp>
          <p:nvCxnSpPr>
            <p:cNvPr id="95245" name="Straight Connector 21">
              <a:extLst>
                <a:ext uri="{FF2B5EF4-FFF2-40B4-BE49-F238E27FC236}">
                  <a16:creationId xmlns:a16="http://schemas.microsoft.com/office/drawing/2014/main" id="{3BD49798-39DB-AA4E-B35B-013AC1554D7A}"/>
                </a:ext>
              </a:extLst>
            </p:cNvPr>
            <p:cNvCxnSpPr>
              <a:cxnSpLocks/>
            </p:cNvCxnSpPr>
            <p:nvPr/>
          </p:nvCxnSpPr>
          <p:spPr bwMode="auto">
            <a:xfrm>
              <a:off x="8345105" y="2642757"/>
              <a:ext cx="2226733"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sp>
          <p:nvSpPr>
            <p:cNvPr id="95246" name="Rectangle 33">
              <a:extLst>
                <a:ext uri="{FF2B5EF4-FFF2-40B4-BE49-F238E27FC236}">
                  <a16:creationId xmlns:a16="http://schemas.microsoft.com/office/drawing/2014/main" id="{5AE6599B-5CD1-D345-9AF5-F05CADDD46BD}"/>
                </a:ext>
              </a:extLst>
            </p:cNvPr>
            <p:cNvSpPr>
              <a:spLocks noChangeArrowheads="1"/>
            </p:cNvSpPr>
            <p:nvPr/>
          </p:nvSpPr>
          <p:spPr bwMode="auto">
            <a:xfrm>
              <a:off x="7676592" y="2963431"/>
              <a:ext cx="3940120" cy="16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lnSpc>
                  <a:spcPct val="120000"/>
                </a:lnSpc>
              </a:pPr>
              <a:r>
                <a:rPr lang="en-US" altLang="en-US" sz="2100" i="1">
                  <a:solidFill>
                    <a:srgbClr val="000000"/>
                  </a:solidFill>
                  <a:latin typeface="Times New Roman" panose="02020603050405020304" pitchFamily="18" charset="0"/>
                  <a:ea typeface="Malgun Gothic" panose="020B0503020000020004" pitchFamily="34" charset="-127"/>
                  <a:cs typeface="Times New Roman" panose="02020603050405020304" pitchFamily="18" charset="0"/>
                </a:rPr>
                <a:t>- Là sự thay đổi căn bản về chất toàn bộ các lĩnh vực của đời sống xã hội.</a:t>
              </a:r>
            </a:p>
          </p:txBody>
        </p:sp>
        <p:sp>
          <p:nvSpPr>
            <p:cNvPr id="25" name="Freeform: Shape 20">
              <a:extLst>
                <a:ext uri="{FF2B5EF4-FFF2-40B4-BE49-F238E27FC236}">
                  <a16:creationId xmlns:a16="http://schemas.microsoft.com/office/drawing/2014/main" id="{F83536E3-0AD4-BD4C-98D3-467C9947828C}"/>
                </a:ext>
              </a:extLst>
            </p:cNvPr>
            <p:cNvSpPr/>
            <p:nvPr/>
          </p:nvSpPr>
          <p:spPr>
            <a:xfrm>
              <a:off x="376767" y="1960033"/>
              <a:ext cx="723900" cy="525422"/>
            </a:xfrm>
            <a:custGeom>
              <a:avLst/>
              <a:gdLst>
                <a:gd name="connsiteX0" fmla="*/ 395021 w 395021"/>
                <a:gd name="connsiteY0" fmla="*/ 0 h 343815"/>
                <a:gd name="connsiteX1" fmla="*/ 395021 w 395021"/>
                <a:gd name="connsiteY1" fmla="*/ 70714 h 343815"/>
                <a:gd name="connsiteX2" fmla="*/ 320650 w 395021"/>
                <a:gd name="connsiteY2" fmla="*/ 179223 h 343815"/>
                <a:gd name="connsiteX3" fmla="*/ 395021 w 395021"/>
                <a:gd name="connsiteY3" fmla="*/ 179223 h 343815"/>
                <a:gd name="connsiteX4" fmla="*/ 395021 w 395021"/>
                <a:gd name="connsiteY4" fmla="*/ 343815 h 343815"/>
                <a:gd name="connsiteX5" fmla="*/ 242621 w 395021"/>
                <a:gd name="connsiteY5" fmla="*/ 343815 h 343815"/>
                <a:gd name="connsiteX6" fmla="*/ 242621 w 395021"/>
                <a:gd name="connsiteY6" fmla="*/ 179223 h 343815"/>
                <a:gd name="connsiteX7" fmla="*/ 287731 w 395021"/>
                <a:gd name="connsiteY7" fmla="*/ 63399 h 343815"/>
                <a:gd name="connsiteX8" fmla="*/ 395021 w 395021"/>
                <a:gd name="connsiteY8" fmla="*/ 0 h 343815"/>
                <a:gd name="connsiteX9" fmla="*/ 152400 w 395021"/>
                <a:gd name="connsiteY9" fmla="*/ 0 h 343815"/>
                <a:gd name="connsiteX10" fmla="*/ 152400 w 395021"/>
                <a:gd name="connsiteY10" fmla="*/ 70714 h 343815"/>
                <a:gd name="connsiteX11" fmla="*/ 78029 w 395021"/>
                <a:gd name="connsiteY11" fmla="*/ 179223 h 343815"/>
                <a:gd name="connsiteX12" fmla="*/ 152400 w 395021"/>
                <a:gd name="connsiteY12" fmla="*/ 179223 h 343815"/>
                <a:gd name="connsiteX13" fmla="*/ 152400 w 395021"/>
                <a:gd name="connsiteY13" fmla="*/ 343815 h 343815"/>
                <a:gd name="connsiteX14" fmla="*/ 0 w 395021"/>
                <a:gd name="connsiteY14" fmla="*/ 343815 h 343815"/>
                <a:gd name="connsiteX15" fmla="*/ 0 w 395021"/>
                <a:gd name="connsiteY15" fmla="*/ 179223 h 343815"/>
                <a:gd name="connsiteX16" fmla="*/ 45111 w 395021"/>
                <a:gd name="connsiteY16" fmla="*/ 63399 h 343815"/>
                <a:gd name="connsiteX17" fmla="*/ 152400 w 395021"/>
                <a:gd name="connsiteY17" fmla="*/ 0 h 3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5021" h="343815">
                  <a:moveTo>
                    <a:pt x="395021" y="0"/>
                  </a:moveTo>
                  <a:lnTo>
                    <a:pt x="395021" y="70714"/>
                  </a:lnTo>
                  <a:cubicBezTo>
                    <a:pt x="345440" y="87783"/>
                    <a:pt x="320650" y="123952"/>
                    <a:pt x="320650" y="179223"/>
                  </a:cubicBezTo>
                  <a:lnTo>
                    <a:pt x="395021" y="179223"/>
                  </a:lnTo>
                  <a:lnTo>
                    <a:pt x="395021" y="343815"/>
                  </a:lnTo>
                  <a:lnTo>
                    <a:pt x="242621" y="343815"/>
                  </a:lnTo>
                  <a:lnTo>
                    <a:pt x="242621" y="179223"/>
                  </a:lnTo>
                  <a:cubicBezTo>
                    <a:pt x="242621" y="135332"/>
                    <a:pt x="257658" y="96724"/>
                    <a:pt x="287731" y="63399"/>
                  </a:cubicBezTo>
                  <a:cubicBezTo>
                    <a:pt x="314554" y="34138"/>
                    <a:pt x="350317" y="13005"/>
                    <a:pt x="395021" y="0"/>
                  </a:cubicBezTo>
                  <a:close/>
                  <a:moveTo>
                    <a:pt x="152400" y="0"/>
                  </a:moveTo>
                  <a:lnTo>
                    <a:pt x="152400" y="70714"/>
                  </a:lnTo>
                  <a:cubicBezTo>
                    <a:pt x="102819" y="87783"/>
                    <a:pt x="78029" y="123952"/>
                    <a:pt x="78029" y="179223"/>
                  </a:cubicBezTo>
                  <a:lnTo>
                    <a:pt x="152400" y="179223"/>
                  </a:lnTo>
                  <a:lnTo>
                    <a:pt x="152400" y="343815"/>
                  </a:lnTo>
                  <a:lnTo>
                    <a:pt x="0" y="343815"/>
                  </a:lnTo>
                  <a:lnTo>
                    <a:pt x="0" y="179223"/>
                  </a:lnTo>
                  <a:cubicBezTo>
                    <a:pt x="0" y="135332"/>
                    <a:pt x="15037" y="96724"/>
                    <a:pt x="45111" y="63399"/>
                  </a:cubicBezTo>
                  <a:cubicBezTo>
                    <a:pt x="71933" y="34138"/>
                    <a:pt x="107696" y="13005"/>
                    <a:pt x="152400" y="0"/>
                  </a:cubicBezTo>
                  <a:close/>
                </a:path>
              </a:pathLst>
            </a:custGeom>
            <a:gradFill flip="none" rotWithShape="1">
              <a:gsLst>
                <a:gs pos="100000">
                  <a:srgbClr val="F81B02">
                    <a:lumMod val="75000"/>
                  </a:srgbClr>
                </a:gs>
                <a:gs pos="0">
                  <a:srgbClr val="F81B02"/>
                </a:gs>
              </a:gsLst>
              <a:lin ang="2700000" scaled="1"/>
              <a:tileRect/>
            </a:gradFill>
            <a:ln w="15875" cap="flat" cmpd="sng" algn="ctr">
              <a:noFill/>
              <a:prstDash val="solid"/>
            </a:ln>
            <a:effectLst>
              <a:outerShdw blurRad="660400" dist="381000" dir="8100000" sx="90000" sy="90000" algn="tr" rotWithShape="0">
                <a:prstClr val="black">
                  <a:alpha val="40000"/>
                </a:prstClr>
              </a:outerShdw>
            </a:effectLst>
          </p:spPr>
          <p:txBody>
            <a:bodyPr anchor="ctr"/>
            <a:lstStyle/>
            <a:p>
              <a:pPr algn="ctr">
                <a:defRPr/>
              </a:pPr>
              <a:endParaRPr lang="id-ID" sz="2000" kern="0" dirty="0">
                <a:solidFill>
                  <a:prstClr val="white">
                    <a:lumMod val="65000"/>
                  </a:prstClr>
                </a:solidFill>
                <a:latin typeface="Times New Roman" panose="02020603050405020304" pitchFamily="18" charset="0"/>
                <a:cs typeface="Times New Roman" panose="02020603050405020304" pitchFamily="18" charset="0"/>
              </a:endParaRPr>
            </a:p>
          </p:txBody>
        </p:sp>
        <p:cxnSp>
          <p:nvCxnSpPr>
            <p:cNvPr id="95248" name="Straight Connector 27">
              <a:extLst>
                <a:ext uri="{FF2B5EF4-FFF2-40B4-BE49-F238E27FC236}">
                  <a16:creationId xmlns:a16="http://schemas.microsoft.com/office/drawing/2014/main" id="{2B8FCA12-A963-7149-8868-9FBDA057FE61}"/>
                </a:ext>
              </a:extLst>
            </p:cNvPr>
            <p:cNvCxnSpPr>
              <a:cxnSpLocks/>
            </p:cNvCxnSpPr>
            <p:nvPr/>
          </p:nvCxnSpPr>
          <p:spPr bwMode="auto">
            <a:xfrm>
              <a:off x="908548" y="2636040"/>
              <a:ext cx="2226733" cy="0"/>
            </a:xfrm>
            <a:prstGeom prst="line">
              <a:avLst/>
            </a:prstGeom>
            <a:noFill/>
            <a:ln w="9525" algn="ctr">
              <a:solidFill>
                <a:srgbClr val="F17113"/>
              </a:solidFill>
              <a:round/>
              <a:headEnd/>
              <a:tailEnd/>
            </a:ln>
            <a:extLst>
              <a:ext uri="{909E8E84-426E-40DD-AFC4-6F175D3DCCD1}">
                <a14:hiddenFill xmlns:a14="http://schemas.microsoft.com/office/drawing/2010/main">
                  <a:noFill/>
                </a14:hiddenFill>
              </a:ext>
            </a:extLst>
          </p:spPr>
        </p:cxnSp>
      </p:grpSp>
      <p:sp>
        <p:nvSpPr>
          <p:cNvPr id="95236" name="TextBox 29">
            <a:extLst>
              <a:ext uri="{FF2B5EF4-FFF2-40B4-BE49-F238E27FC236}">
                <a16:creationId xmlns:a16="http://schemas.microsoft.com/office/drawing/2014/main" id="{5AE3B1D1-27D6-C94A-8299-2E3869879524}"/>
              </a:ext>
            </a:extLst>
          </p:cNvPr>
          <p:cNvSpPr txBox="1">
            <a:spLocks noChangeArrowheads="1"/>
          </p:cNvSpPr>
          <p:nvPr/>
        </p:nvSpPr>
        <p:spPr bwMode="auto">
          <a:xfrm>
            <a:off x="2064544" y="559594"/>
            <a:ext cx="45291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cách mạng xã hội       </a:t>
            </a:r>
          </a:p>
        </p:txBody>
      </p:sp>
      <p:pic>
        <p:nvPicPr>
          <p:cNvPr id="31" name="Picture Placeholder 5">
            <a:extLst>
              <a:ext uri="{FF2B5EF4-FFF2-40B4-BE49-F238E27FC236}">
                <a16:creationId xmlns:a16="http://schemas.microsoft.com/office/drawing/2014/main" id="{120A7906-FF16-864F-A964-9A3C4956E5BF}"/>
              </a:ext>
            </a:extLst>
          </p:cNvPr>
          <p:cNvPicPr>
            <a:picLocks noChangeAspect="1"/>
          </p:cNvPicPr>
          <p:nvPr/>
        </p:nvPicPr>
        <p:blipFill>
          <a:blip r:embed="rId2">
            <a:extLst>
              <a:ext uri="{28A0092B-C50C-407E-A947-70E740481C1C}">
                <a14:useLocalDpi xmlns:a14="http://schemas.microsoft.com/office/drawing/2010/main" val="0"/>
              </a:ext>
            </a:extLst>
          </a:blip>
          <a:srcRect l="24243" r="24243"/>
          <a:stretch>
            <a:fillRect/>
          </a:stretch>
        </p:blipFill>
        <p:spPr bwMode="auto">
          <a:xfrm>
            <a:off x="3826120" y="2011680"/>
            <a:ext cx="1732523" cy="2800351"/>
          </a:xfrm>
          <a:custGeom>
            <a:avLst/>
            <a:gdLst>
              <a:gd name="connsiteX0" fmla="*/ 0 w 5356441"/>
              <a:gd name="connsiteY0" fmla="*/ 0 h 7620952"/>
              <a:gd name="connsiteX1" fmla="*/ 1197578 w 5356441"/>
              <a:gd name="connsiteY1" fmla="*/ 0 h 7620952"/>
              <a:gd name="connsiteX2" fmla="*/ 4147976 w 5356441"/>
              <a:gd name="connsiteY2" fmla="*/ 5116925 h 7620952"/>
              <a:gd name="connsiteX3" fmla="*/ 4147976 w 5356441"/>
              <a:gd name="connsiteY3" fmla="*/ 0 h 7620952"/>
              <a:gd name="connsiteX4" fmla="*/ 5356441 w 5356441"/>
              <a:gd name="connsiteY4" fmla="*/ 0 h 7620952"/>
              <a:gd name="connsiteX5" fmla="*/ 5356441 w 5356441"/>
              <a:gd name="connsiteY5" fmla="*/ 7620952 h 7620952"/>
              <a:gd name="connsiteX6" fmla="*/ 4147976 w 5356441"/>
              <a:gd name="connsiteY6" fmla="*/ 7620952 h 7620952"/>
              <a:gd name="connsiteX7" fmla="*/ 1197578 w 5356441"/>
              <a:gd name="connsiteY7" fmla="*/ 2471366 h 7620952"/>
              <a:gd name="connsiteX8" fmla="*/ 1197578 w 5356441"/>
              <a:gd name="connsiteY8" fmla="*/ 7620952 h 7620952"/>
              <a:gd name="connsiteX9" fmla="*/ 0 w 5356441"/>
              <a:gd name="connsiteY9" fmla="*/ 7620952 h 762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6441" h="7620952">
                <a:moveTo>
                  <a:pt x="0" y="0"/>
                </a:moveTo>
                <a:lnTo>
                  <a:pt x="1197578" y="0"/>
                </a:lnTo>
                <a:lnTo>
                  <a:pt x="4147976" y="5116925"/>
                </a:lnTo>
                <a:lnTo>
                  <a:pt x="4147976" y="0"/>
                </a:lnTo>
                <a:lnTo>
                  <a:pt x="5356441" y="0"/>
                </a:lnTo>
                <a:lnTo>
                  <a:pt x="5356441" y="7620952"/>
                </a:lnTo>
                <a:lnTo>
                  <a:pt x="4147976" y="7620952"/>
                </a:lnTo>
                <a:lnTo>
                  <a:pt x="1197578" y="2471366"/>
                </a:lnTo>
                <a:lnTo>
                  <a:pt x="1197578" y="7620952"/>
                </a:lnTo>
                <a:lnTo>
                  <a:pt x="0" y="7620952"/>
                </a:lnTo>
                <a:close/>
              </a:path>
            </a:pathLst>
          </a:custGeom>
          <a:solidFill>
            <a:sysClr val="window" lastClr="FFFFFF">
              <a:lumMod val="95000"/>
            </a:sysClr>
          </a:solidFill>
          <a:ln w="9525">
            <a:solidFill>
              <a:srgbClr val="000000"/>
            </a:solidFill>
            <a:miter lim="800000"/>
            <a:headEnd/>
            <a:tailEnd/>
          </a:ln>
        </p:spPr>
      </p:pic>
      <p:sp>
        <p:nvSpPr>
          <p:cNvPr id="95238" name="TextBox 31">
            <a:extLst>
              <a:ext uri="{FF2B5EF4-FFF2-40B4-BE49-F238E27FC236}">
                <a16:creationId xmlns:a16="http://schemas.microsoft.com/office/drawing/2014/main" id="{B406676F-CFA6-A447-A752-78D4754EE866}"/>
              </a:ext>
            </a:extLst>
          </p:cNvPr>
          <p:cNvSpPr txBox="1">
            <a:spLocks noChangeArrowheads="1"/>
          </p:cNvSpPr>
          <p:nvPr/>
        </p:nvSpPr>
        <p:spPr bwMode="auto">
          <a:xfrm>
            <a:off x="3371850" y="39291"/>
            <a:ext cx="40112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Cách mạng xã hội       </a:t>
            </a:r>
          </a:p>
        </p:txBody>
      </p:sp>
      <p:sp>
        <p:nvSpPr>
          <p:cNvPr id="95239" name="Date Placeholder 1">
            <a:extLst>
              <a:ext uri="{FF2B5EF4-FFF2-40B4-BE49-F238E27FC236}">
                <a16:creationId xmlns:a16="http://schemas.microsoft.com/office/drawing/2014/main" id="{938AE3FF-3213-6A43-8A94-217F30B2012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525AFEC-AC2D-4944-8F46-6B6233F32E6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5240" name="Footer Placeholder 3">
            <a:extLst>
              <a:ext uri="{FF2B5EF4-FFF2-40B4-BE49-F238E27FC236}">
                <a16:creationId xmlns:a16="http://schemas.microsoft.com/office/drawing/2014/main" id="{E6604153-AC67-6B46-A14B-CC51F2CEDB4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5241" name="Slide Number Placeholder 4">
            <a:extLst>
              <a:ext uri="{FF2B5EF4-FFF2-40B4-BE49-F238E27FC236}">
                <a16:creationId xmlns:a16="http://schemas.microsoft.com/office/drawing/2014/main" id="{F866336E-7094-0641-807A-0695E1C8A9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58E8949-69D5-5B45-9EB2-977C4885E0FD}" type="slidenum">
              <a:rPr lang="en-US" altLang="vi-VN" smtClean="0">
                <a:solidFill>
                  <a:srgbClr val="1F5281"/>
                </a:solidFill>
                <a:latin typeface="Arial" panose="020B0604020202020204" pitchFamily="34" charset="0"/>
              </a:rPr>
              <a:pPr/>
              <a:t>60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00140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Date Placeholder 3">
            <a:extLst>
              <a:ext uri="{FF2B5EF4-FFF2-40B4-BE49-F238E27FC236}">
                <a16:creationId xmlns:a16="http://schemas.microsoft.com/office/drawing/2014/main" id="{AB338548-5E79-B441-AD6C-6DCC0FA0F35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9A1AF31-D00C-0142-83D8-DC0E4E13F10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6258" name="Footer Placeholder 2">
            <a:extLst>
              <a:ext uri="{FF2B5EF4-FFF2-40B4-BE49-F238E27FC236}">
                <a16:creationId xmlns:a16="http://schemas.microsoft.com/office/drawing/2014/main" id="{76654833-BDDD-DE4B-81EB-7A930356098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35126827-D3BC-D54B-BCA2-94FC823DCCC7}"/>
              </a:ext>
            </a:extLst>
          </p:cNvPr>
          <p:cNvGraphicFramePr/>
          <p:nvPr/>
        </p:nvGraphicFramePr>
        <p:xfrm>
          <a:off x="496303" y="1209173"/>
          <a:ext cx="8067173" cy="3629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6260" name="TextBox 5">
            <a:extLst>
              <a:ext uri="{FF2B5EF4-FFF2-40B4-BE49-F238E27FC236}">
                <a16:creationId xmlns:a16="http://schemas.microsoft.com/office/drawing/2014/main" id="{2E120084-A8A7-FD43-A184-5378D9A74CA0}"/>
              </a:ext>
            </a:extLst>
          </p:cNvPr>
          <p:cNvSpPr txBox="1">
            <a:spLocks noChangeArrowheads="1"/>
          </p:cNvSpPr>
          <p:nvPr/>
        </p:nvSpPr>
        <p:spPr bwMode="auto">
          <a:xfrm>
            <a:off x="1289447" y="1713310"/>
            <a:ext cx="1042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CMXH</a:t>
            </a:r>
          </a:p>
        </p:txBody>
      </p:sp>
      <p:sp>
        <p:nvSpPr>
          <p:cNvPr id="96261" name="TextBox 17">
            <a:extLst>
              <a:ext uri="{FF2B5EF4-FFF2-40B4-BE49-F238E27FC236}">
                <a16:creationId xmlns:a16="http://schemas.microsoft.com/office/drawing/2014/main" id="{678CE645-C78A-6740-A2D2-D98E2BBC7D30}"/>
              </a:ext>
            </a:extLst>
          </p:cNvPr>
          <p:cNvSpPr txBox="1">
            <a:spLocks noChangeArrowheads="1"/>
          </p:cNvSpPr>
          <p:nvPr/>
        </p:nvSpPr>
        <p:spPr bwMode="auto">
          <a:xfrm>
            <a:off x="1306116" y="2668192"/>
            <a:ext cx="10989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Tiến hóa</a:t>
            </a:r>
          </a:p>
          <a:p>
            <a:r>
              <a:rPr lang="en-US" altLang="vi-VN" b="1">
                <a:solidFill>
                  <a:srgbClr val="000000"/>
                </a:solidFill>
                <a:latin typeface="Times New Roman" panose="02020603050405020304" pitchFamily="18" charset="0"/>
              </a:rPr>
              <a:t>Xã hội </a:t>
            </a:r>
          </a:p>
        </p:txBody>
      </p:sp>
      <p:sp>
        <p:nvSpPr>
          <p:cNvPr id="96262" name="TextBox 18">
            <a:extLst>
              <a:ext uri="{FF2B5EF4-FFF2-40B4-BE49-F238E27FC236}">
                <a16:creationId xmlns:a16="http://schemas.microsoft.com/office/drawing/2014/main" id="{292664F3-2636-5F43-A77D-28839093D7A3}"/>
              </a:ext>
            </a:extLst>
          </p:cNvPr>
          <p:cNvSpPr txBox="1">
            <a:spLocks noChangeArrowheads="1"/>
          </p:cNvSpPr>
          <p:nvPr/>
        </p:nvSpPr>
        <p:spPr bwMode="auto">
          <a:xfrm>
            <a:off x="1810941" y="3494485"/>
            <a:ext cx="7560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b="1">
                <a:solidFill>
                  <a:srgbClr val="000000"/>
                </a:solidFill>
                <a:latin typeface="Times New Roman" panose="02020603050405020304" pitchFamily="18" charset="0"/>
              </a:rPr>
              <a:t>Cải cách XH</a:t>
            </a:r>
          </a:p>
        </p:txBody>
      </p:sp>
      <p:sp>
        <p:nvSpPr>
          <p:cNvPr id="96263" name="TextBox 9">
            <a:extLst>
              <a:ext uri="{FF2B5EF4-FFF2-40B4-BE49-F238E27FC236}">
                <a16:creationId xmlns:a16="http://schemas.microsoft.com/office/drawing/2014/main" id="{74323097-CC68-914D-9342-52FCF9E177D1}"/>
              </a:ext>
            </a:extLst>
          </p:cNvPr>
          <p:cNvSpPr txBox="1">
            <a:spLocks noChangeArrowheads="1"/>
          </p:cNvSpPr>
          <p:nvPr/>
        </p:nvSpPr>
        <p:spPr bwMode="auto">
          <a:xfrm>
            <a:off x="2717006" y="72628"/>
            <a:ext cx="453032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cách mạng xã hội       </a:t>
            </a:r>
          </a:p>
        </p:txBody>
      </p:sp>
      <p:sp>
        <p:nvSpPr>
          <p:cNvPr id="96264" name="TextBox 10">
            <a:extLst>
              <a:ext uri="{FF2B5EF4-FFF2-40B4-BE49-F238E27FC236}">
                <a16:creationId xmlns:a16="http://schemas.microsoft.com/office/drawing/2014/main" id="{E8F8F7A8-4647-CA4F-88ED-528563DB07DE}"/>
              </a:ext>
            </a:extLst>
          </p:cNvPr>
          <p:cNvSpPr txBox="1">
            <a:spLocks noChangeArrowheads="1"/>
          </p:cNvSpPr>
          <p:nvPr/>
        </p:nvSpPr>
        <p:spPr bwMode="auto">
          <a:xfrm>
            <a:off x="2156222" y="517922"/>
            <a:ext cx="41386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Sự khác nhau giữa các khái niệm:     </a:t>
            </a:r>
          </a:p>
        </p:txBody>
      </p:sp>
      <p:sp>
        <p:nvSpPr>
          <p:cNvPr id="96265" name="Slide Number Placeholder 1">
            <a:extLst>
              <a:ext uri="{FF2B5EF4-FFF2-40B4-BE49-F238E27FC236}">
                <a16:creationId xmlns:a16="http://schemas.microsoft.com/office/drawing/2014/main" id="{38DC8B8C-BF93-FE41-A5BE-2A6F7EF32A1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D37E452-A12D-C04C-A295-819E1CABEB53}" type="slidenum">
              <a:rPr lang="en-US" altLang="vi-VN" smtClean="0">
                <a:solidFill>
                  <a:srgbClr val="1F5281"/>
                </a:solidFill>
                <a:latin typeface="Arial" panose="020B0604020202020204" pitchFamily="34" charset="0"/>
              </a:rPr>
              <a:pPr/>
              <a:t>61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47875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a:extLst>
              <a:ext uri="{FF2B5EF4-FFF2-40B4-BE49-F238E27FC236}">
                <a16:creationId xmlns:a16="http://schemas.microsoft.com/office/drawing/2014/main" id="{836E0626-DB5D-1B49-9AB5-ADCD7A491FF8}"/>
              </a:ext>
            </a:extLst>
          </p:cNvPr>
          <p:cNvGraphicFramePr/>
          <p:nvPr>
            <p:extLst>
              <p:ext uri="{D42A27DB-BD31-4B8C-83A1-F6EECF244321}">
                <p14:modId xmlns:p14="http://schemas.microsoft.com/office/powerpoint/2010/main" val="2719869636"/>
              </p:ext>
            </p:extLst>
          </p:nvPr>
        </p:nvGraphicFramePr>
        <p:xfrm>
          <a:off x="244258" y="1099159"/>
          <a:ext cx="8577197" cy="3776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7282" name="TextBox 20">
            <a:extLst>
              <a:ext uri="{FF2B5EF4-FFF2-40B4-BE49-F238E27FC236}">
                <a16:creationId xmlns:a16="http://schemas.microsoft.com/office/drawing/2014/main" id="{8F32D78A-1F8D-544F-BB93-FB97FBECC40B}"/>
              </a:ext>
            </a:extLst>
          </p:cNvPr>
          <p:cNvSpPr txBox="1">
            <a:spLocks noChangeArrowheads="1"/>
          </p:cNvSpPr>
          <p:nvPr/>
        </p:nvSpPr>
        <p:spPr bwMode="auto">
          <a:xfrm>
            <a:off x="1238251" y="1521619"/>
            <a:ext cx="1221581" cy="738664"/>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Đảo chính</a:t>
            </a:r>
          </a:p>
        </p:txBody>
      </p:sp>
      <p:sp>
        <p:nvSpPr>
          <p:cNvPr id="97283" name="TextBox 22">
            <a:extLst>
              <a:ext uri="{FF2B5EF4-FFF2-40B4-BE49-F238E27FC236}">
                <a16:creationId xmlns:a16="http://schemas.microsoft.com/office/drawing/2014/main" id="{ED87E678-CA7C-484E-843D-6AC6DBB7B514}"/>
              </a:ext>
            </a:extLst>
          </p:cNvPr>
          <p:cNvSpPr txBox="1">
            <a:spLocks noChangeArrowheads="1"/>
          </p:cNvSpPr>
          <p:nvPr/>
        </p:nvSpPr>
        <p:spPr bwMode="auto">
          <a:xfrm>
            <a:off x="6417469" y="3589735"/>
            <a:ext cx="1221581" cy="10618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Cách mạng</a:t>
            </a:r>
          </a:p>
          <a:p>
            <a:pPr algn="ctr"/>
            <a:r>
              <a:rPr lang="en-US" altLang="vi-VN" sz="2100" b="1">
                <a:solidFill>
                  <a:srgbClr val="FFFFFF"/>
                </a:solidFill>
                <a:latin typeface="Times New Roman" panose="02020603050405020304" pitchFamily="18" charset="0"/>
              </a:rPr>
              <a:t> xã hội </a:t>
            </a:r>
          </a:p>
        </p:txBody>
      </p:sp>
      <p:sp>
        <p:nvSpPr>
          <p:cNvPr id="97284" name="TextBox 7">
            <a:extLst>
              <a:ext uri="{FF2B5EF4-FFF2-40B4-BE49-F238E27FC236}">
                <a16:creationId xmlns:a16="http://schemas.microsoft.com/office/drawing/2014/main" id="{F043C6E4-D577-914B-A3B9-7683F9CF9ACD}"/>
              </a:ext>
            </a:extLst>
          </p:cNvPr>
          <p:cNvSpPr txBox="1">
            <a:spLocks noChangeArrowheads="1"/>
          </p:cNvSpPr>
          <p:nvPr/>
        </p:nvSpPr>
        <p:spPr bwMode="auto">
          <a:xfrm>
            <a:off x="2882504" y="76200"/>
            <a:ext cx="45303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Bản chất của cách mạng xã hội       </a:t>
            </a:r>
          </a:p>
        </p:txBody>
      </p:sp>
      <p:sp>
        <p:nvSpPr>
          <p:cNvPr id="97285" name="TextBox 8">
            <a:extLst>
              <a:ext uri="{FF2B5EF4-FFF2-40B4-BE49-F238E27FC236}">
                <a16:creationId xmlns:a16="http://schemas.microsoft.com/office/drawing/2014/main" id="{E5B65168-8069-3E4C-8300-CCF06D99C366}"/>
              </a:ext>
            </a:extLst>
          </p:cNvPr>
          <p:cNvSpPr txBox="1">
            <a:spLocks noChangeArrowheads="1"/>
          </p:cNvSpPr>
          <p:nvPr/>
        </p:nvSpPr>
        <p:spPr bwMode="auto">
          <a:xfrm>
            <a:off x="2114550" y="556022"/>
            <a:ext cx="41386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Sự khác nhau giữa các khái niệm:     </a:t>
            </a:r>
          </a:p>
        </p:txBody>
      </p:sp>
      <p:sp>
        <p:nvSpPr>
          <p:cNvPr id="97286" name="Date Placeholder 1">
            <a:extLst>
              <a:ext uri="{FF2B5EF4-FFF2-40B4-BE49-F238E27FC236}">
                <a16:creationId xmlns:a16="http://schemas.microsoft.com/office/drawing/2014/main" id="{32D24E01-0459-CB46-B96E-478834A20C62}"/>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15A6F5B-8C56-8E45-9D1C-C9C8756649EE}"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7287" name="Footer Placeholder 2">
            <a:extLst>
              <a:ext uri="{FF2B5EF4-FFF2-40B4-BE49-F238E27FC236}">
                <a16:creationId xmlns:a16="http://schemas.microsoft.com/office/drawing/2014/main" id="{DE878D92-185C-DF40-B02C-D8B87C09151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7288" name="Slide Number Placeholder 3">
            <a:extLst>
              <a:ext uri="{FF2B5EF4-FFF2-40B4-BE49-F238E27FC236}">
                <a16:creationId xmlns:a16="http://schemas.microsoft.com/office/drawing/2014/main" id="{06BCA3BF-02D6-9C4E-AB68-957E83446D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1BBE67B-DF17-1440-AC3F-BB171E2337C2}" type="slidenum">
              <a:rPr lang="en-US" altLang="vi-VN" smtClean="0">
                <a:solidFill>
                  <a:srgbClr val="1F5281"/>
                </a:solidFill>
                <a:latin typeface="Arial" panose="020B0604020202020204" pitchFamily="34" charset="0"/>
              </a:rPr>
              <a:pPr/>
              <a:t>62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4436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0CB226-D0B4-CF42-B0EB-D1A4F4E67BF1}"/>
              </a:ext>
            </a:extLst>
          </p:cNvPr>
          <p:cNvGraphicFramePr/>
          <p:nvPr>
            <p:extLst>
              <p:ext uri="{D42A27DB-BD31-4B8C-83A1-F6EECF244321}">
                <p14:modId xmlns:p14="http://schemas.microsoft.com/office/powerpoint/2010/main" val="878333934"/>
              </p:ext>
            </p:extLst>
          </p:nvPr>
        </p:nvGraphicFramePr>
        <p:xfrm>
          <a:off x="253653" y="1465545"/>
          <a:ext cx="8389306" cy="3344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8306" name="TextBox 5">
            <a:extLst>
              <a:ext uri="{FF2B5EF4-FFF2-40B4-BE49-F238E27FC236}">
                <a16:creationId xmlns:a16="http://schemas.microsoft.com/office/drawing/2014/main" id="{0995770F-C55C-844D-BFC4-CA1B46AA83C0}"/>
              </a:ext>
            </a:extLst>
          </p:cNvPr>
          <p:cNvSpPr txBox="1">
            <a:spLocks noChangeArrowheads="1"/>
          </p:cNvSpPr>
          <p:nvPr/>
        </p:nvSpPr>
        <p:spPr bwMode="auto">
          <a:xfrm>
            <a:off x="2183606" y="457200"/>
            <a:ext cx="5412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chất</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cách</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mạng</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xã </a:t>
            </a:r>
            <a:r>
              <a:rPr lang="en-US" altLang="en-US" sz="24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hội</a:t>
            </a:r>
            <a:r>
              <a:rPr lang="en-US" alt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8307" name="Date Placeholder 2">
            <a:extLst>
              <a:ext uri="{FF2B5EF4-FFF2-40B4-BE49-F238E27FC236}">
                <a16:creationId xmlns:a16="http://schemas.microsoft.com/office/drawing/2014/main" id="{AA8624D7-8F01-5842-B5CE-90DD7DC2E62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10A9CBB-F4D2-0C4D-A547-4807FD3D442A}"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8308" name="Footer Placeholder 8">
            <a:extLst>
              <a:ext uri="{FF2B5EF4-FFF2-40B4-BE49-F238E27FC236}">
                <a16:creationId xmlns:a16="http://schemas.microsoft.com/office/drawing/2014/main" id="{13663704-7A87-D24A-997A-E851D569140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98309" name="Slide Number Placeholder 9">
            <a:extLst>
              <a:ext uri="{FF2B5EF4-FFF2-40B4-BE49-F238E27FC236}">
                <a16:creationId xmlns:a16="http://schemas.microsoft.com/office/drawing/2014/main" id="{2BBAC769-F27F-D145-85F7-265C17F54BF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15EC0E4-93EC-4C43-9B63-6EFDC2B7CB94}" type="slidenum">
              <a:rPr lang="en-US" altLang="vi-VN" smtClean="0">
                <a:solidFill>
                  <a:srgbClr val="1F5281"/>
                </a:solidFill>
                <a:latin typeface="Arial" panose="020B0604020202020204" pitchFamily="34" charset="0"/>
              </a:rPr>
              <a:pPr/>
              <a:t>63</a:t>
            </a:fld>
            <a:endParaRPr lang="en-US" altLang="vi-VN">
              <a:solidFill>
                <a:srgbClr val="1F5281"/>
              </a:solidFill>
              <a:latin typeface="Arial" panose="020B0604020202020204" pitchFamily="34" charset="0"/>
            </a:endParaRPr>
          </a:p>
        </p:txBody>
      </p:sp>
      <p:sp>
        <p:nvSpPr>
          <p:cNvPr id="98310" name="TextBox 5">
            <a:extLst>
              <a:ext uri="{FF2B5EF4-FFF2-40B4-BE49-F238E27FC236}">
                <a16:creationId xmlns:a16="http://schemas.microsoft.com/office/drawing/2014/main" id="{412FCFCC-70FE-7045-B662-259C59B4988B}"/>
              </a:ext>
            </a:extLst>
          </p:cNvPr>
          <p:cNvSpPr txBox="1">
            <a:spLocks noChangeArrowheads="1"/>
          </p:cNvSpPr>
          <p:nvPr/>
        </p:nvSpPr>
        <p:spPr bwMode="auto">
          <a:xfrm>
            <a:off x="1719263" y="80963"/>
            <a:ext cx="6210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Cách mạng xã hội       </a:t>
            </a:r>
          </a:p>
        </p:txBody>
      </p:sp>
    </p:spTree>
    <p:extLst>
      <p:ext uri="{BB962C8B-B14F-4D97-AF65-F5344CB8AC3E}">
        <p14:creationId xmlns:p14="http://schemas.microsoft.com/office/powerpoint/2010/main" val="3762529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Date Placeholder 4">
            <a:extLst>
              <a:ext uri="{FF2B5EF4-FFF2-40B4-BE49-F238E27FC236}">
                <a16:creationId xmlns:a16="http://schemas.microsoft.com/office/drawing/2014/main" id="{6F11AB55-0671-B04A-B1D7-977C5A87852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B41CCB2-B38A-9445-BB06-83CF7519666B}"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99330" name="Footer Placeholder 3">
            <a:extLst>
              <a:ext uri="{FF2B5EF4-FFF2-40B4-BE49-F238E27FC236}">
                <a16:creationId xmlns:a16="http://schemas.microsoft.com/office/drawing/2014/main" id="{1A183DD2-D5E5-A94B-9A21-93775299ECF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 name="Rectangle 9">
            <a:extLst>
              <a:ext uri="{FF2B5EF4-FFF2-40B4-BE49-F238E27FC236}">
                <a16:creationId xmlns:a16="http://schemas.microsoft.com/office/drawing/2014/main" id="{BF77841C-7A03-E04E-B07B-8FA0F79E68C6}"/>
              </a:ext>
            </a:extLst>
          </p:cNvPr>
          <p:cNvSpPr/>
          <p:nvPr/>
        </p:nvSpPr>
        <p:spPr>
          <a:xfrm>
            <a:off x="381000" y="1894285"/>
            <a:ext cx="1063229" cy="190023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FFFFFF"/>
                </a:solidFill>
                <a:latin typeface="Times New Roman" panose="02020603050405020304" pitchFamily="18" charset="0"/>
              </a:rPr>
              <a:t>Cách mạng</a:t>
            </a:r>
          </a:p>
        </p:txBody>
      </p:sp>
      <p:sp>
        <p:nvSpPr>
          <p:cNvPr id="11" name="Rectangle 10">
            <a:extLst>
              <a:ext uri="{FF2B5EF4-FFF2-40B4-BE49-F238E27FC236}">
                <a16:creationId xmlns:a16="http://schemas.microsoft.com/office/drawing/2014/main" id="{27407B7E-863F-8743-8D54-9575A18BD2B7}"/>
              </a:ext>
            </a:extLst>
          </p:cNvPr>
          <p:cNvSpPr/>
          <p:nvPr/>
        </p:nvSpPr>
        <p:spPr>
          <a:xfrm>
            <a:off x="1672829" y="858441"/>
            <a:ext cx="1063228" cy="1900238"/>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a:solidFill>
                  <a:srgbClr val="000000"/>
                </a:solidFill>
                <a:latin typeface="Times New Roman" panose="02020603050405020304" pitchFamily="18" charset="0"/>
              </a:rPr>
              <a:t>Điều kiện khách quan</a:t>
            </a:r>
          </a:p>
        </p:txBody>
      </p:sp>
      <p:sp>
        <p:nvSpPr>
          <p:cNvPr id="12" name="Rectangle 11">
            <a:extLst>
              <a:ext uri="{FF2B5EF4-FFF2-40B4-BE49-F238E27FC236}">
                <a16:creationId xmlns:a16="http://schemas.microsoft.com/office/drawing/2014/main" id="{7C82749F-0786-A54A-9591-C491D850A6A7}"/>
              </a:ext>
            </a:extLst>
          </p:cNvPr>
          <p:cNvSpPr/>
          <p:nvPr/>
        </p:nvSpPr>
        <p:spPr>
          <a:xfrm>
            <a:off x="1672829" y="2844403"/>
            <a:ext cx="1063228" cy="1900238"/>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a:solidFill>
                  <a:srgbClr val="000000"/>
                </a:solidFill>
                <a:latin typeface="Times New Roman" panose="02020603050405020304" pitchFamily="18" charset="0"/>
              </a:rPr>
              <a:t>Điều kiện chủ quan</a:t>
            </a:r>
          </a:p>
        </p:txBody>
      </p:sp>
      <p:sp>
        <p:nvSpPr>
          <p:cNvPr id="13" name="Rectangle 12">
            <a:extLst>
              <a:ext uri="{FF2B5EF4-FFF2-40B4-BE49-F238E27FC236}">
                <a16:creationId xmlns:a16="http://schemas.microsoft.com/office/drawing/2014/main" id="{70A427A2-3D53-2E45-8CB4-CF1A02E13A61}"/>
              </a:ext>
            </a:extLst>
          </p:cNvPr>
          <p:cNvSpPr/>
          <p:nvPr/>
        </p:nvSpPr>
        <p:spPr>
          <a:xfrm>
            <a:off x="2964657" y="914400"/>
            <a:ext cx="2784872" cy="184427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u="sng" dirty="0" err="1">
                <a:solidFill>
                  <a:srgbClr val="000000"/>
                </a:solidFill>
                <a:latin typeface="Times New Roman" panose="02020603050405020304" pitchFamily="18" charset="0"/>
              </a:rPr>
              <a:t>Khủng</a:t>
            </a:r>
            <a:r>
              <a:rPr lang="en-US" altLang="vi-VN" sz="2100" u="sng" dirty="0">
                <a:solidFill>
                  <a:srgbClr val="000000"/>
                </a:solidFill>
                <a:latin typeface="Times New Roman" panose="02020603050405020304" pitchFamily="18" charset="0"/>
              </a:rPr>
              <a:t> </a:t>
            </a:r>
            <a:r>
              <a:rPr lang="en-US" altLang="vi-VN" sz="2100" u="sng" dirty="0" err="1">
                <a:solidFill>
                  <a:srgbClr val="000000"/>
                </a:solidFill>
                <a:latin typeface="Times New Roman" panose="02020603050405020304" pitchFamily="18" charset="0"/>
              </a:rPr>
              <a:t>hoảng</a:t>
            </a:r>
            <a:r>
              <a:rPr lang="en-US" altLang="vi-VN" sz="2100" u="sng"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về</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kinh</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tế</a:t>
            </a:r>
            <a:r>
              <a:rPr lang="en-US" altLang="vi-VN" sz="2100" dirty="0">
                <a:solidFill>
                  <a:srgbClr val="000000"/>
                </a:solidFill>
                <a:latin typeface="Times New Roman" panose="02020603050405020304" pitchFamily="18" charset="0"/>
              </a:rPr>
              <a:t> (LLSX &gt;&lt;QHSX); </a:t>
            </a:r>
            <a:r>
              <a:rPr lang="en-US" altLang="vi-VN" sz="2100" dirty="0" err="1">
                <a:solidFill>
                  <a:srgbClr val="000000"/>
                </a:solidFill>
                <a:latin typeface="Times New Roman" panose="02020603050405020304" pitchFamily="18" charset="0"/>
              </a:rPr>
              <a:t>chính</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trị</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giai</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cấp</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thống</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trị</a:t>
            </a:r>
            <a:r>
              <a:rPr lang="en-US" altLang="vi-VN" sz="2100" dirty="0">
                <a:solidFill>
                  <a:srgbClr val="000000"/>
                </a:solidFill>
                <a:latin typeface="Times New Roman" panose="02020603050405020304" pitchFamily="18" charset="0"/>
              </a:rPr>
              <a:t> &gt;&lt; </a:t>
            </a:r>
            <a:r>
              <a:rPr lang="en-US" altLang="vi-VN" sz="2100" dirty="0" err="1">
                <a:solidFill>
                  <a:srgbClr val="000000"/>
                </a:solidFill>
                <a:latin typeface="Times New Roman" panose="02020603050405020304" pitchFamily="18" charset="0"/>
              </a:rPr>
              <a:t>giai</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cấp</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bị</a:t>
            </a:r>
            <a:r>
              <a:rPr lang="en-US" altLang="vi-VN" sz="2100" dirty="0">
                <a:solidFill>
                  <a:srgbClr val="000000"/>
                </a:solidFill>
                <a:latin typeface="Times New Roman" panose="02020603050405020304" pitchFamily="18" charset="0"/>
              </a:rPr>
              <a:t> </a:t>
            </a:r>
            <a:r>
              <a:rPr lang="en-US" altLang="vi-VN" sz="2100" dirty="0" err="1">
                <a:solidFill>
                  <a:srgbClr val="000000"/>
                </a:solidFill>
                <a:latin typeface="Times New Roman" panose="02020603050405020304" pitchFamily="18" charset="0"/>
              </a:rPr>
              <a:t>trị</a:t>
            </a:r>
            <a:r>
              <a:rPr lang="en-US" altLang="vi-VN" sz="2100" dirty="0">
                <a:solidFill>
                  <a:srgbClr val="000000"/>
                </a:solidFill>
                <a:latin typeface="Times New Roman" panose="02020603050405020304" pitchFamily="18" charset="0"/>
              </a:rPr>
              <a:t>)</a:t>
            </a:r>
          </a:p>
        </p:txBody>
      </p:sp>
      <p:sp>
        <p:nvSpPr>
          <p:cNvPr id="14" name="Rectangle 13">
            <a:extLst>
              <a:ext uri="{FF2B5EF4-FFF2-40B4-BE49-F238E27FC236}">
                <a16:creationId xmlns:a16="http://schemas.microsoft.com/office/drawing/2014/main" id="{1955EFE7-52D8-A94C-A784-484DCE97C4D3}"/>
              </a:ext>
            </a:extLst>
          </p:cNvPr>
          <p:cNvSpPr/>
          <p:nvPr/>
        </p:nvSpPr>
        <p:spPr>
          <a:xfrm>
            <a:off x="2964657" y="2844403"/>
            <a:ext cx="2784872" cy="190023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100">
                <a:solidFill>
                  <a:srgbClr val="000000"/>
                </a:solidFill>
                <a:latin typeface="Times New Roman" panose="02020603050405020304" pitchFamily="18" charset="0"/>
              </a:rPr>
              <a:t>Trình độ giác ngộ và nhận thức của LLCM về mục tiêu và nhiệm vụ CM; năng lực tổ chức, khả năng tập hợp LLCM</a:t>
            </a:r>
          </a:p>
        </p:txBody>
      </p:sp>
      <p:sp>
        <p:nvSpPr>
          <p:cNvPr id="99336" name="TextBox 16">
            <a:extLst>
              <a:ext uri="{FF2B5EF4-FFF2-40B4-BE49-F238E27FC236}">
                <a16:creationId xmlns:a16="http://schemas.microsoft.com/office/drawing/2014/main" id="{90E2F8FA-EF14-564F-B4C6-64ABCD52A5F8}"/>
              </a:ext>
            </a:extLst>
          </p:cNvPr>
          <p:cNvSpPr txBox="1">
            <a:spLocks noChangeArrowheads="1"/>
          </p:cNvSpPr>
          <p:nvPr/>
        </p:nvSpPr>
        <p:spPr bwMode="auto">
          <a:xfrm>
            <a:off x="6244829" y="1165622"/>
            <a:ext cx="101084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sz="2100" b="1">
              <a:solidFill>
                <a:srgbClr val="FFFFFF"/>
              </a:solidFill>
              <a:latin typeface="Times New Roman" panose="02020603050405020304" pitchFamily="18" charset="0"/>
            </a:endParaRPr>
          </a:p>
        </p:txBody>
      </p:sp>
      <p:sp>
        <p:nvSpPr>
          <p:cNvPr id="18" name="Oval 17">
            <a:extLst>
              <a:ext uri="{FF2B5EF4-FFF2-40B4-BE49-F238E27FC236}">
                <a16:creationId xmlns:a16="http://schemas.microsoft.com/office/drawing/2014/main" id="{7F00250E-E971-9343-86D3-4FC5056676B4}"/>
              </a:ext>
            </a:extLst>
          </p:cNvPr>
          <p:cNvSpPr/>
          <p:nvPr/>
        </p:nvSpPr>
        <p:spPr>
          <a:xfrm>
            <a:off x="5990035" y="858441"/>
            <a:ext cx="1265634" cy="190023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Tình thế cách mạng</a:t>
            </a:r>
          </a:p>
        </p:txBody>
      </p:sp>
      <p:sp>
        <p:nvSpPr>
          <p:cNvPr id="19" name="Oval 18">
            <a:extLst>
              <a:ext uri="{FF2B5EF4-FFF2-40B4-BE49-F238E27FC236}">
                <a16:creationId xmlns:a16="http://schemas.microsoft.com/office/drawing/2014/main" id="{707C3F37-3942-2743-8889-F676D591212A}"/>
              </a:ext>
            </a:extLst>
          </p:cNvPr>
          <p:cNvSpPr/>
          <p:nvPr/>
        </p:nvSpPr>
        <p:spPr>
          <a:xfrm>
            <a:off x="5990035" y="2908698"/>
            <a:ext cx="1265634" cy="190142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a:solidFill>
                  <a:srgbClr val="000000"/>
                </a:solidFill>
                <a:latin typeface="Times New Roman" panose="02020603050405020304" pitchFamily="18" charset="0"/>
              </a:rPr>
              <a:t>Thời cơ cách mạng</a:t>
            </a:r>
          </a:p>
        </p:txBody>
      </p:sp>
      <p:sp>
        <p:nvSpPr>
          <p:cNvPr id="20" name="Oval 19">
            <a:extLst>
              <a:ext uri="{FF2B5EF4-FFF2-40B4-BE49-F238E27FC236}">
                <a16:creationId xmlns:a16="http://schemas.microsoft.com/office/drawing/2014/main" id="{0636740F-7FFF-014D-AA1D-EA26DB147EDD}"/>
              </a:ext>
            </a:extLst>
          </p:cNvPr>
          <p:cNvSpPr/>
          <p:nvPr/>
        </p:nvSpPr>
        <p:spPr>
          <a:xfrm>
            <a:off x="7543800" y="1663304"/>
            <a:ext cx="1459707" cy="19014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400" b="1" dirty="0">
                <a:solidFill>
                  <a:srgbClr val="FFFFFF"/>
                </a:solidFill>
                <a:latin typeface="Times New Roman" panose="02020603050405020304" pitchFamily="18" charset="0"/>
              </a:rPr>
              <a:t> </a:t>
            </a:r>
            <a:r>
              <a:rPr lang="en-US" altLang="vi-VN" sz="2325" b="1" dirty="0" err="1">
                <a:solidFill>
                  <a:srgbClr val="FFFFFF"/>
                </a:solidFill>
                <a:latin typeface="Times New Roman" panose="02020603050405020304" pitchFamily="18" charset="0"/>
              </a:rPr>
              <a:t>Cách</a:t>
            </a:r>
            <a:r>
              <a:rPr lang="en-US" altLang="vi-VN" sz="2325" b="1" dirty="0">
                <a:solidFill>
                  <a:srgbClr val="FFFFFF"/>
                </a:solidFill>
                <a:latin typeface="Times New Roman" panose="02020603050405020304" pitchFamily="18" charset="0"/>
              </a:rPr>
              <a:t> </a:t>
            </a:r>
            <a:r>
              <a:rPr lang="en-US" altLang="vi-VN" sz="2325" b="1" dirty="0" err="1">
                <a:solidFill>
                  <a:srgbClr val="FFFFFF"/>
                </a:solidFill>
                <a:latin typeface="Times New Roman" panose="02020603050405020304" pitchFamily="18" charset="0"/>
              </a:rPr>
              <a:t>mạng</a:t>
            </a:r>
            <a:r>
              <a:rPr lang="en-US" altLang="vi-VN" sz="2325" b="1" dirty="0">
                <a:solidFill>
                  <a:srgbClr val="FFFFFF"/>
                </a:solidFill>
                <a:latin typeface="Times New Roman" panose="02020603050405020304" pitchFamily="18" charset="0"/>
              </a:rPr>
              <a:t> </a:t>
            </a:r>
            <a:r>
              <a:rPr lang="en-US" altLang="vi-VN" sz="2325" b="1" dirty="0" err="1">
                <a:solidFill>
                  <a:srgbClr val="FFFFFF"/>
                </a:solidFill>
                <a:latin typeface="Times New Roman" panose="02020603050405020304" pitchFamily="18" charset="0"/>
              </a:rPr>
              <a:t>thành</a:t>
            </a:r>
            <a:r>
              <a:rPr lang="en-US" altLang="vi-VN" sz="2325" b="1" dirty="0">
                <a:solidFill>
                  <a:srgbClr val="FFFFFF"/>
                </a:solidFill>
                <a:latin typeface="Times New Roman" panose="02020603050405020304" pitchFamily="18" charset="0"/>
              </a:rPr>
              <a:t> </a:t>
            </a:r>
            <a:r>
              <a:rPr lang="en-US" altLang="vi-VN" sz="2325" b="1" dirty="0" err="1">
                <a:solidFill>
                  <a:srgbClr val="FFFFFF"/>
                </a:solidFill>
                <a:latin typeface="Times New Roman" panose="02020603050405020304" pitchFamily="18" charset="0"/>
              </a:rPr>
              <a:t>công</a:t>
            </a:r>
            <a:endParaRPr lang="en-US" altLang="vi-VN" sz="2325" b="1" dirty="0">
              <a:solidFill>
                <a:srgbClr val="FFFFFF"/>
              </a:solidFill>
              <a:latin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A41ED46E-BCA9-6543-BD10-8C0468D86064}"/>
              </a:ext>
            </a:extLst>
          </p:cNvPr>
          <p:cNvCxnSpPr>
            <a:cxnSpLocks/>
            <a:stCxn id="10" idx="3"/>
            <a:endCxn id="11" idx="1"/>
          </p:cNvCxnSpPr>
          <p:nvPr/>
        </p:nvCxnSpPr>
        <p:spPr>
          <a:xfrm flipV="1">
            <a:off x="1444229" y="1808560"/>
            <a:ext cx="228600" cy="10358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891114-02BE-5244-8F46-4C2BC556746E}"/>
              </a:ext>
            </a:extLst>
          </p:cNvPr>
          <p:cNvCxnSpPr>
            <a:stCxn id="10" idx="3"/>
            <a:endCxn id="12" idx="1"/>
          </p:cNvCxnSpPr>
          <p:nvPr/>
        </p:nvCxnSpPr>
        <p:spPr>
          <a:xfrm>
            <a:off x="1444229" y="2844404"/>
            <a:ext cx="228600" cy="95011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09655B2-15EC-7D49-AD80-32B2F6B6D030}"/>
              </a:ext>
            </a:extLst>
          </p:cNvPr>
          <p:cNvCxnSpPr>
            <a:cxnSpLocks/>
            <a:stCxn id="11" idx="3"/>
            <a:endCxn id="13" idx="1"/>
          </p:cNvCxnSpPr>
          <p:nvPr/>
        </p:nvCxnSpPr>
        <p:spPr>
          <a:xfrm>
            <a:off x="2736056" y="1808560"/>
            <a:ext cx="228600" cy="28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EC241C-2B8F-0447-9FB1-4B9A779F0EFB}"/>
              </a:ext>
            </a:extLst>
          </p:cNvPr>
          <p:cNvCxnSpPr>
            <a:stCxn id="12" idx="3"/>
            <a:endCxn id="14" idx="1"/>
          </p:cNvCxnSpPr>
          <p:nvPr/>
        </p:nvCxnSpPr>
        <p:spPr>
          <a:xfrm>
            <a:off x="2736056" y="3794522"/>
            <a:ext cx="228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7A7838-EE7C-E04D-A813-DC271C8A5701}"/>
              </a:ext>
            </a:extLst>
          </p:cNvPr>
          <p:cNvCxnSpPr>
            <a:cxnSpLocks/>
            <a:stCxn id="13" idx="3"/>
            <a:endCxn id="18" idx="2"/>
          </p:cNvCxnSpPr>
          <p:nvPr/>
        </p:nvCxnSpPr>
        <p:spPr>
          <a:xfrm flipV="1">
            <a:off x="5749529" y="1808560"/>
            <a:ext cx="240506" cy="28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6FC3B2-086F-1343-BEB9-309D717FBB7B}"/>
              </a:ext>
            </a:extLst>
          </p:cNvPr>
          <p:cNvCxnSpPr>
            <a:stCxn id="14" idx="3"/>
          </p:cNvCxnSpPr>
          <p:nvPr/>
        </p:nvCxnSpPr>
        <p:spPr>
          <a:xfrm flipV="1">
            <a:off x="5749529" y="3794522"/>
            <a:ext cx="24050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EAB05673-CEAE-3641-B513-5BE0A7D61BA3}"/>
              </a:ext>
            </a:extLst>
          </p:cNvPr>
          <p:cNvSpPr/>
          <p:nvPr/>
        </p:nvSpPr>
        <p:spPr>
          <a:xfrm>
            <a:off x="7269957" y="1749029"/>
            <a:ext cx="365522" cy="204549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F5281"/>
              </a:solidFill>
            </a:endParaRPr>
          </a:p>
        </p:txBody>
      </p:sp>
      <p:sp>
        <p:nvSpPr>
          <p:cNvPr id="99347" name="TextBox 34">
            <a:extLst>
              <a:ext uri="{FF2B5EF4-FFF2-40B4-BE49-F238E27FC236}">
                <a16:creationId xmlns:a16="http://schemas.microsoft.com/office/drawing/2014/main" id="{845CD392-20D3-624B-88B7-1667B5E83A1D}"/>
              </a:ext>
            </a:extLst>
          </p:cNvPr>
          <p:cNvSpPr txBox="1">
            <a:spLocks noChangeArrowheads="1"/>
          </p:cNvSpPr>
          <p:nvPr/>
        </p:nvSpPr>
        <p:spPr bwMode="auto">
          <a:xfrm>
            <a:off x="1558528" y="83344"/>
            <a:ext cx="747117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Điều kiện KQ và nhân tố chủ quan đem đến thành công của CM       </a:t>
            </a:r>
          </a:p>
        </p:txBody>
      </p:sp>
      <p:sp>
        <p:nvSpPr>
          <p:cNvPr id="99348" name="Slide Number Placeholder 1">
            <a:extLst>
              <a:ext uri="{FF2B5EF4-FFF2-40B4-BE49-F238E27FC236}">
                <a16:creationId xmlns:a16="http://schemas.microsoft.com/office/drawing/2014/main" id="{A5FA59D6-FB21-944A-9032-7C5D859FDE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C46993E-C7D8-1845-A87B-61B8730CB8B2}" type="slidenum">
              <a:rPr lang="en-US" altLang="vi-VN" smtClean="0">
                <a:solidFill>
                  <a:srgbClr val="1F5281"/>
                </a:solidFill>
                <a:latin typeface="Arial" panose="020B0604020202020204" pitchFamily="34" charset="0"/>
              </a:rPr>
              <a:pPr/>
              <a:t>64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068635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Date Placeholder 4">
            <a:extLst>
              <a:ext uri="{FF2B5EF4-FFF2-40B4-BE49-F238E27FC236}">
                <a16:creationId xmlns:a16="http://schemas.microsoft.com/office/drawing/2014/main" id="{3319DAD5-F5D4-A043-B40F-2F1EB4EE53D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DA2AE88-6E9A-014B-AE6A-B9B413B8C42B}"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0354" name="Footer Placeholder 3">
            <a:extLst>
              <a:ext uri="{FF2B5EF4-FFF2-40B4-BE49-F238E27FC236}">
                <a16:creationId xmlns:a16="http://schemas.microsoft.com/office/drawing/2014/main" id="{B1CD16EC-5859-1546-9A3A-677E04EEB7F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graphicFrame>
        <p:nvGraphicFramePr>
          <p:cNvPr id="8" name="Diagram 7">
            <a:extLst>
              <a:ext uri="{FF2B5EF4-FFF2-40B4-BE49-F238E27FC236}">
                <a16:creationId xmlns:a16="http://schemas.microsoft.com/office/drawing/2014/main" id="{970F4BCE-BD8D-A546-8DFC-2E24237BED80}"/>
              </a:ext>
            </a:extLst>
          </p:cNvPr>
          <p:cNvGraphicFramePr/>
          <p:nvPr>
            <p:extLst>
              <p:ext uri="{D42A27DB-BD31-4B8C-83A1-F6EECF244321}">
                <p14:modId xmlns:p14="http://schemas.microsoft.com/office/powerpoint/2010/main" val="3583913178"/>
              </p:ext>
            </p:extLst>
          </p:nvPr>
        </p:nvGraphicFramePr>
        <p:xfrm>
          <a:off x="491490" y="1097280"/>
          <a:ext cx="8389620" cy="3506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0356" name="TextBox 8">
            <a:extLst>
              <a:ext uri="{FF2B5EF4-FFF2-40B4-BE49-F238E27FC236}">
                <a16:creationId xmlns:a16="http://schemas.microsoft.com/office/drawing/2014/main" id="{25883463-D203-C846-A45D-E73643A2F26D}"/>
              </a:ext>
            </a:extLst>
          </p:cNvPr>
          <p:cNvSpPr txBox="1">
            <a:spLocks noChangeArrowheads="1"/>
          </p:cNvSpPr>
          <p:nvPr/>
        </p:nvSpPr>
        <p:spPr bwMode="auto">
          <a:xfrm>
            <a:off x="2171700" y="164306"/>
            <a:ext cx="6515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Điều kiện KQ và nhân tố chủ quan đem đến thành công của CM       </a:t>
            </a:r>
          </a:p>
        </p:txBody>
      </p:sp>
      <p:sp>
        <p:nvSpPr>
          <p:cNvPr id="100357" name="Slide Number Placeholder 1">
            <a:extLst>
              <a:ext uri="{FF2B5EF4-FFF2-40B4-BE49-F238E27FC236}">
                <a16:creationId xmlns:a16="http://schemas.microsoft.com/office/drawing/2014/main" id="{383B03D4-8EB0-844C-9275-D851646738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82536EA-8E50-C84F-B5E5-EB09F544BB82}" type="slidenum">
              <a:rPr lang="en-US" altLang="vi-VN" smtClean="0">
                <a:solidFill>
                  <a:srgbClr val="1F5281"/>
                </a:solidFill>
                <a:latin typeface="Arial" panose="020B0604020202020204" pitchFamily="34" charset="0"/>
              </a:rPr>
              <a:pPr/>
              <a:t>65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9404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494BFCDB-B06C-9C49-8C61-496994B78C6D}"/>
              </a:ext>
            </a:extLst>
          </p:cNvPr>
          <p:cNvSpPr>
            <a:spLocks noGrp="1"/>
          </p:cNvSpPr>
          <p:nvPr>
            <p:ph type="title"/>
          </p:nvPr>
        </p:nvSpPr>
        <p:spPr>
          <a:xfrm>
            <a:off x="1085850" y="191691"/>
            <a:ext cx="8229600" cy="422672"/>
          </a:xfrm>
        </p:spPr>
        <p:txBody>
          <a:bodyPr/>
          <a:lstStyle/>
          <a:p>
            <a:r>
              <a:rPr lang="en-US" altLang="en-US" sz="217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NHÀ NƯỚC VÀ CÁCH MẠNG XÃ HỘI</a:t>
            </a:r>
          </a:p>
        </p:txBody>
      </p:sp>
      <p:sp>
        <p:nvSpPr>
          <p:cNvPr id="101378" name="Date Placeholder 4">
            <a:extLst>
              <a:ext uri="{FF2B5EF4-FFF2-40B4-BE49-F238E27FC236}">
                <a16:creationId xmlns:a16="http://schemas.microsoft.com/office/drawing/2014/main" id="{E6A69D1A-7F36-4249-B7E0-695E789D2E1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B256BF2-8601-EA48-A845-DA97A9A4FAC6}"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1379" name="TextBox 6">
            <a:extLst>
              <a:ext uri="{FF2B5EF4-FFF2-40B4-BE49-F238E27FC236}">
                <a16:creationId xmlns:a16="http://schemas.microsoft.com/office/drawing/2014/main" id="{5A3DC5CB-C355-4D4E-9150-113DF566B987}"/>
              </a:ext>
            </a:extLst>
          </p:cNvPr>
          <p:cNvSpPr txBox="1">
            <a:spLocks noChangeArrowheads="1"/>
          </p:cNvSpPr>
          <p:nvPr/>
        </p:nvSpPr>
        <p:spPr bwMode="auto">
          <a:xfrm>
            <a:off x="2553891" y="635794"/>
            <a:ext cx="45303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 Phương pháp cách mạng       </a:t>
            </a:r>
          </a:p>
        </p:txBody>
      </p:sp>
      <p:pic>
        <p:nvPicPr>
          <p:cNvPr id="101380" name="Picture 7">
            <a:extLst>
              <a:ext uri="{FF2B5EF4-FFF2-40B4-BE49-F238E27FC236}">
                <a16:creationId xmlns:a16="http://schemas.microsoft.com/office/drawing/2014/main" id="{1F9F9C94-82F2-1E40-B3F2-FB453CAFC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891" y="1866901"/>
            <a:ext cx="4092178" cy="18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Slide Number Placeholder 1">
            <a:extLst>
              <a:ext uri="{FF2B5EF4-FFF2-40B4-BE49-F238E27FC236}">
                <a16:creationId xmlns:a16="http://schemas.microsoft.com/office/drawing/2014/main" id="{FFC91FD7-42AC-D941-B8DF-89C2988ACF9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7B5DDB4-6BEB-1449-9707-7EDF6B20D361}" type="slidenum">
              <a:rPr lang="en-US" altLang="vi-VN" smtClean="0">
                <a:solidFill>
                  <a:srgbClr val="1F5281"/>
                </a:solidFill>
                <a:latin typeface="Arial" panose="020B0604020202020204" pitchFamily="34" charset="0"/>
              </a:rPr>
              <a:pPr/>
              <a:t>66</a:t>
            </a:fld>
            <a:endParaRPr lang="en-US" altLang="vi-VN">
              <a:solidFill>
                <a:srgbClr val="1F5281"/>
              </a:solidFill>
              <a:latin typeface="Arial" panose="020B0604020202020204" pitchFamily="34" charset="0"/>
            </a:endParaRPr>
          </a:p>
        </p:txBody>
      </p:sp>
      <p:sp>
        <p:nvSpPr>
          <p:cNvPr id="101382" name="Footer Placeholder 2">
            <a:extLst>
              <a:ext uri="{FF2B5EF4-FFF2-40B4-BE49-F238E27FC236}">
                <a16:creationId xmlns:a16="http://schemas.microsoft.com/office/drawing/2014/main" id="{9903AFD0-51C0-6B4D-8F68-404212A7A0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86525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ECECD8EE-90D5-7D43-8DD1-81A3D04DD492}"/>
              </a:ext>
            </a:extLst>
          </p:cNvPr>
          <p:cNvSpPr>
            <a:spLocks noGrp="1"/>
          </p:cNvSpPr>
          <p:nvPr>
            <p:ph type="title"/>
          </p:nvPr>
        </p:nvSpPr>
        <p:spPr>
          <a:xfrm>
            <a:off x="1428750" y="110728"/>
            <a:ext cx="8229600" cy="422672"/>
          </a:xfrm>
        </p:spPr>
        <p:txBody>
          <a:bodyPr/>
          <a:lstStyle/>
          <a:p>
            <a:r>
              <a:rPr lang="en-US" altLang="en-US" sz="2175">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NHÀ NƯỚC VÀ CÁCH MẠNG XÃ HỘI</a:t>
            </a:r>
          </a:p>
        </p:txBody>
      </p:sp>
      <p:pic>
        <p:nvPicPr>
          <p:cNvPr id="102402" name="Picture 5">
            <a:extLst>
              <a:ext uri="{FF2B5EF4-FFF2-40B4-BE49-F238E27FC236}">
                <a16:creationId xmlns:a16="http://schemas.microsoft.com/office/drawing/2014/main" id="{57694AF3-6A71-094F-90DF-97B2DE70A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16" y="1982392"/>
            <a:ext cx="4093369" cy="18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7">
            <a:extLst>
              <a:ext uri="{FF2B5EF4-FFF2-40B4-BE49-F238E27FC236}">
                <a16:creationId xmlns:a16="http://schemas.microsoft.com/office/drawing/2014/main" id="{927E0EAD-8B8E-F845-A585-FEF94ABE538D}"/>
              </a:ext>
            </a:extLst>
          </p:cNvPr>
          <p:cNvSpPr txBox="1">
            <a:spLocks noChangeArrowheads="1"/>
          </p:cNvSpPr>
          <p:nvPr/>
        </p:nvSpPr>
        <p:spPr bwMode="auto">
          <a:xfrm>
            <a:off x="1943101" y="544116"/>
            <a:ext cx="6927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 Vấn đề cách mạng trên thế giới hiện nay       </a:t>
            </a:r>
          </a:p>
        </p:txBody>
      </p:sp>
      <p:sp>
        <p:nvSpPr>
          <p:cNvPr id="102404" name="Date Placeholder 1">
            <a:extLst>
              <a:ext uri="{FF2B5EF4-FFF2-40B4-BE49-F238E27FC236}">
                <a16:creationId xmlns:a16="http://schemas.microsoft.com/office/drawing/2014/main" id="{BAC86071-2F94-D34C-989B-B58E69A4E46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8A2D9EF-5D8D-7843-BD41-3FAC3A2ADC9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2405" name="Footer Placeholder 2">
            <a:extLst>
              <a:ext uri="{FF2B5EF4-FFF2-40B4-BE49-F238E27FC236}">
                <a16:creationId xmlns:a16="http://schemas.microsoft.com/office/drawing/2014/main" id="{66FABD8B-B124-7E44-AEA9-3ED5EB647B7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2406" name="Slide Number Placeholder 3">
            <a:extLst>
              <a:ext uri="{FF2B5EF4-FFF2-40B4-BE49-F238E27FC236}">
                <a16:creationId xmlns:a16="http://schemas.microsoft.com/office/drawing/2014/main" id="{B0E1B829-1B27-C94F-A412-DD4B045B344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D380402-53C7-CD4A-9AF6-A6E1DD81A6A7}" type="slidenum">
              <a:rPr lang="en-US" altLang="vi-VN" smtClean="0">
                <a:solidFill>
                  <a:srgbClr val="1F5281"/>
                </a:solidFill>
                <a:latin typeface="Arial" panose="020B0604020202020204" pitchFamily="34" charset="0"/>
              </a:rPr>
              <a:pPr/>
              <a:t>67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79743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5" name="Group 1">
            <a:extLst>
              <a:ext uri="{FF2B5EF4-FFF2-40B4-BE49-F238E27FC236}">
                <a16:creationId xmlns:a16="http://schemas.microsoft.com/office/drawing/2014/main" id="{05C04D61-714B-7246-9A43-2E24AB8F2544}"/>
              </a:ext>
            </a:extLst>
          </p:cNvPr>
          <p:cNvGrpSpPr>
            <a:grpSpLocks/>
          </p:cNvGrpSpPr>
          <p:nvPr/>
        </p:nvGrpSpPr>
        <p:grpSpPr bwMode="auto">
          <a:xfrm>
            <a:off x="1432322" y="1439466"/>
            <a:ext cx="6761559" cy="1395413"/>
            <a:chOff x="755650" y="1989138"/>
            <a:chExt cx="7777163" cy="1860550"/>
          </a:xfrm>
        </p:grpSpPr>
        <p:sp>
          <p:nvSpPr>
            <p:cNvPr id="8" name="Freeform: Shape 9">
              <a:extLst>
                <a:ext uri="{FF2B5EF4-FFF2-40B4-BE49-F238E27FC236}">
                  <a16:creationId xmlns:a16="http://schemas.microsoft.com/office/drawing/2014/main" id="{0CEF5216-A3EA-0748-BD16-CBE0F31257F0}"/>
                </a:ext>
              </a:extLst>
            </p:cNvPr>
            <p:cNvSpPr/>
            <p:nvPr/>
          </p:nvSpPr>
          <p:spPr bwMode="auto">
            <a:xfrm>
              <a:off x="755650" y="1989138"/>
              <a:ext cx="7777163" cy="1860550"/>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Khái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niệm</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yếu</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tố</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cơ</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bản</a:t>
              </a:r>
              <a:r>
                <a:rPr lang="en-US" sz="2400" b="1" dirty="0">
                  <a:solidFill>
                    <a:srgbClr val="000000"/>
                  </a:solidFill>
                  <a:latin typeface="Times New Roman" pitchFamily="18" charset="0"/>
                  <a:ea typeface="Tahoma" pitchFamily="34" charset="0"/>
                  <a:cs typeface="Times New Roman" pitchFamily="18" charset="0"/>
                </a:rPr>
                <a:t> của </a:t>
              </a:r>
              <a:r>
                <a:rPr lang="en-US" sz="2400" b="1" dirty="0" err="1">
                  <a:solidFill>
                    <a:srgbClr val="000000"/>
                  </a:solidFill>
                  <a:latin typeface="Times New Roman" pitchFamily="18" charset="0"/>
                  <a:ea typeface="Tahoma" pitchFamily="34" charset="0"/>
                  <a:cs typeface="Times New Roman" pitchFamily="18" charset="0"/>
                </a:rPr>
                <a:t>tồn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endParaRPr lang="en-US" sz="2400" b="1" dirty="0">
                <a:solidFill>
                  <a:srgbClr val="000000"/>
                </a:solidFill>
              </a:endParaRPr>
            </a:p>
          </p:txBody>
        </p:sp>
        <p:sp>
          <p:nvSpPr>
            <p:cNvPr id="9" name="Straight Connector 8">
              <a:extLst>
                <a:ext uri="{FF2B5EF4-FFF2-40B4-BE49-F238E27FC236}">
                  <a16:creationId xmlns:a16="http://schemas.microsoft.com/office/drawing/2014/main" id="{2B2F0402-D469-1B4E-B3E4-8592C6574EFE}"/>
                </a:ext>
              </a:extLst>
            </p:cNvPr>
            <p:cNvSpPr/>
            <p:nvPr/>
          </p:nvSpPr>
          <p:spPr bwMode="auto">
            <a:xfrm>
              <a:off x="951482" y="3573463"/>
              <a:ext cx="7388237"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103426" name="Group 5">
            <a:extLst>
              <a:ext uri="{FF2B5EF4-FFF2-40B4-BE49-F238E27FC236}">
                <a16:creationId xmlns:a16="http://schemas.microsoft.com/office/drawing/2014/main" id="{FB39E1AA-7CDC-8C48-B226-2EC4965C359F}"/>
              </a:ext>
            </a:extLst>
          </p:cNvPr>
          <p:cNvGrpSpPr>
            <a:grpSpLocks/>
          </p:cNvGrpSpPr>
          <p:nvPr/>
        </p:nvGrpSpPr>
        <p:grpSpPr bwMode="auto">
          <a:xfrm>
            <a:off x="1432322" y="3087291"/>
            <a:ext cx="6761559" cy="1185863"/>
            <a:chOff x="807656" y="3183298"/>
            <a:chExt cx="7777163" cy="1581150"/>
          </a:xfrm>
        </p:grpSpPr>
        <p:sp>
          <p:nvSpPr>
            <p:cNvPr id="10" name="Freeform: Shape 11">
              <a:extLst>
                <a:ext uri="{FF2B5EF4-FFF2-40B4-BE49-F238E27FC236}">
                  <a16:creationId xmlns:a16="http://schemas.microsoft.com/office/drawing/2014/main" id="{9F441FAD-1E3E-9E4A-AEDA-F2F26325C8CA}"/>
                </a:ext>
              </a:extLst>
            </p:cNvPr>
            <p:cNvSpPr/>
            <p:nvPr/>
          </p:nvSpPr>
          <p:spPr bwMode="auto">
            <a:xfrm>
              <a:off x="807656" y="3183298"/>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Ý </a:t>
              </a:r>
              <a:r>
                <a:rPr lang="en-US" sz="2400" b="1" dirty="0" err="1">
                  <a:solidFill>
                    <a:srgbClr val="000000"/>
                  </a:solidFill>
                  <a:latin typeface="Times New Roman" pitchFamily="18" charset="0"/>
                  <a:ea typeface="Tahoma" pitchFamily="34" charset="0"/>
                  <a:cs typeface="Times New Roman" pitchFamily="18" charset="0"/>
                </a:rPr>
                <a:t>thức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kết</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cấu</a:t>
              </a:r>
              <a:r>
                <a:rPr lang="en-US" sz="2400" b="1" dirty="0">
                  <a:solidFill>
                    <a:srgbClr val="000000"/>
                  </a:solidFill>
                  <a:latin typeface="Times New Roman" pitchFamily="18" charset="0"/>
                  <a:ea typeface="Tahoma" pitchFamily="34" charset="0"/>
                  <a:cs typeface="Times New Roman" pitchFamily="18" charset="0"/>
                </a:rPr>
                <a:t> của ý </a:t>
              </a:r>
              <a:r>
                <a:rPr lang="en-US" sz="2400" b="1" dirty="0" err="1">
                  <a:solidFill>
                    <a:srgbClr val="000000"/>
                  </a:solidFill>
                  <a:latin typeface="Times New Roman" pitchFamily="18" charset="0"/>
                  <a:ea typeface="Tahoma" pitchFamily="34" charset="0"/>
                  <a:cs typeface="Times New Roman" pitchFamily="18" charset="0"/>
                </a:rPr>
                <a:t>thức</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xã</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hội</a:t>
              </a:r>
              <a:r>
                <a:rPr lang="en-US" sz="2400" b="1" dirty="0">
                  <a:solidFill>
                    <a:srgbClr val="000000"/>
                  </a:solidFill>
                  <a:latin typeface="Times New Roman" pitchFamily="18" charset="0"/>
                  <a:ea typeface="Tahoma" pitchFamily="34" charset="0"/>
                  <a:cs typeface="Times New Roman" pitchFamily="18" charset="0"/>
                </a:rPr>
                <a:t> </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1D29D38A-0CFD-174B-84CC-E49840C964BA}"/>
                </a:ext>
              </a:extLst>
            </p:cNvPr>
            <p:cNvSpPr/>
            <p:nvPr/>
          </p:nvSpPr>
          <p:spPr bwMode="auto">
            <a:xfrm>
              <a:off x="1000749" y="4545373"/>
              <a:ext cx="7390976"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03427" name="Title 1">
            <a:extLst>
              <a:ext uri="{FF2B5EF4-FFF2-40B4-BE49-F238E27FC236}">
                <a16:creationId xmlns:a16="http://schemas.microsoft.com/office/drawing/2014/main" id="{77FC027B-5E63-F448-AE3B-C73A2E9C6E8C}"/>
              </a:ext>
            </a:extLst>
          </p:cNvPr>
          <p:cNvSpPr>
            <a:spLocks noGrp="1"/>
          </p:cNvSpPr>
          <p:nvPr>
            <p:ph type="title"/>
          </p:nvPr>
        </p:nvSpPr>
        <p:spPr>
          <a:xfrm>
            <a:off x="457200" y="205979"/>
            <a:ext cx="8229600" cy="571500"/>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IV. Ý THỨC XÃ HỘI</a:t>
            </a:r>
          </a:p>
        </p:txBody>
      </p:sp>
      <p:sp>
        <p:nvSpPr>
          <p:cNvPr id="103428" name="Date Placeholder 1">
            <a:extLst>
              <a:ext uri="{FF2B5EF4-FFF2-40B4-BE49-F238E27FC236}">
                <a16:creationId xmlns:a16="http://schemas.microsoft.com/office/drawing/2014/main" id="{3F5B27C8-8CDA-DC4C-8400-68DC42EC258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B1E12EB-3751-DD43-9524-A7E295F412B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3429" name="Footer Placeholder 2">
            <a:extLst>
              <a:ext uri="{FF2B5EF4-FFF2-40B4-BE49-F238E27FC236}">
                <a16:creationId xmlns:a16="http://schemas.microsoft.com/office/drawing/2014/main" id="{31BA97F8-1D40-CF41-B78B-AAD8743E96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3430" name="Slide Number Placeholder 3">
            <a:extLst>
              <a:ext uri="{FF2B5EF4-FFF2-40B4-BE49-F238E27FC236}">
                <a16:creationId xmlns:a16="http://schemas.microsoft.com/office/drawing/2014/main" id="{4BE5E0AC-8005-A842-8D85-17B0E804DE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B16D23D-CED8-7A4E-9C95-15787E69A61C}" type="slidenum">
              <a:rPr lang="en-US" altLang="vi-VN" smtClean="0">
                <a:solidFill>
                  <a:srgbClr val="1F5281"/>
                </a:solidFill>
                <a:latin typeface="Arial" panose="020B0604020202020204" pitchFamily="34" charset="0"/>
              </a:rPr>
              <a:pPr/>
              <a:t>68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04232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49" name="Group 10">
            <a:extLst>
              <a:ext uri="{FF2B5EF4-FFF2-40B4-BE49-F238E27FC236}">
                <a16:creationId xmlns:a16="http://schemas.microsoft.com/office/drawing/2014/main" id="{02522703-B4A8-EE42-B24C-3E4D47AD42DE}"/>
              </a:ext>
            </a:extLst>
          </p:cNvPr>
          <p:cNvGrpSpPr>
            <a:grpSpLocks/>
          </p:cNvGrpSpPr>
          <p:nvPr/>
        </p:nvGrpSpPr>
        <p:grpSpPr bwMode="auto">
          <a:xfrm>
            <a:off x="2706291" y="2002632"/>
            <a:ext cx="6285309" cy="3055144"/>
            <a:chOff x="1905000" y="1746213"/>
            <a:chExt cx="8379972" cy="4074317"/>
          </a:xfrm>
        </p:grpSpPr>
        <p:graphicFrame>
          <p:nvGraphicFramePr>
            <p:cNvPr id="5" name="Diagram 4">
              <a:extLst>
                <a:ext uri="{FF2B5EF4-FFF2-40B4-BE49-F238E27FC236}">
                  <a16:creationId xmlns:a16="http://schemas.microsoft.com/office/drawing/2014/main" id="{F367E343-20AF-744B-BE2D-1E58B5CFB14B}"/>
                </a:ext>
              </a:extLst>
            </p:cNvPr>
            <p:cNvGraphicFramePr/>
            <p:nvPr/>
          </p:nvGraphicFramePr>
          <p:xfrm>
            <a:off x="1905000" y="1746213"/>
            <a:ext cx="8379972" cy="4074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4458" name="Group 5">
              <a:extLst>
                <a:ext uri="{FF2B5EF4-FFF2-40B4-BE49-F238E27FC236}">
                  <a16:creationId xmlns:a16="http://schemas.microsoft.com/office/drawing/2014/main" id="{1C8C3116-E65B-2240-965E-FAAE2F8BED80}"/>
                </a:ext>
              </a:extLst>
            </p:cNvPr>
            <p:cNvGrpSpPr>
              <a:grpSpLocks/>
            </p:cNvGrpSpPr>
            <p:nvPr/>
          </p:nvGrpSpPr>
          <p:grpSpPr bwMode="auto">
            <a:xfrm>
              <a:off x="1905000" y="2343115"/>
              <a:ext cx="8000999" cy="1471310"/>
              <a:chOff x="381000" y="2494014"/>
              <a:chExt cx="8000999" cy="1472009"/>
            </a:xfrm>
          </p:grpSpPr>
          <p:sp>
            <p:nvSpPr>
              <p:cNvPr id="104459" name="TextBox 8">
                <a:extLst>
                  <a:ext uri="{FF2B5EF4-FFF2-40B4-BE49-F238E27FC236}">
                    <a16:creationId xmlns:a16="http://schemas.microsoft.com/office/drawing/2014/main" id="{87D4AC08-1CD3-124B-9E62-5022E669FDB4}"/>
                  </a:ext>
                </a:extLst>
              </p:cNvPr>
              <p:cNvSpPr txBox="1">
                <a:spLocks noChangeArrowheads="1"/>
              </p:cNvSpPr>
              <p:nvPr/>
            </p:nvSpPr>
            <p:spPr bwMode="auto">
              <a:xfrm>
                <a:off x="381000" y="2533855"/>
                <a:ext cx="1905000" cy="98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PTSX vật chất</a:t>
                </a:r>
              </a:p>
            </p:txBody>
          </p:sp>
          <p:sp>
            <p:nvSpPr>
              <p:cNvPr id="104460" name="Rectangle 9">
                <a:extLst>
                  <a:ext uri="{FF2B5EF4-FFF2-40B4-BE49-F238E27FC236}">
                    <a16:creationId xmlns:a16="http://schemas.microsoft.com/office/drawing/2014/main" id="{D87F53DF-39D3-FC4B-B38D-2257DC7B09B9}"/>
                  </a:ext>
                </a:extLst>
              </p:cNvPr>
              <p:cNvSpPr>
                <a:spLocks noChangeArrowheads="1"/>
              </p:cNvSpPr>
              <p:nvPr/>
            </p:nvSpPr>
            <p:spPr bwMode="auto">
              <a:xfrm>
                <a:off x="3449994" y="2494014"/>
                <a:ext cx="1960207" cy="141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Điều kiện TN, hoàn cảnh địa lý</a:t>
                </a:r>
              </a:p>
            </p:txBody>
          </p:sp>
          <p:sp>
            <p:nvSpPr>
              <p:cNvPr id="104461" name="Rectangle 10">
                <a:extLst>
                  <a:ext uri="{FF2B5EF4-FFF2-40B4-BE49-F238E27FC236}">
                    <a16:creationId xmlns:a16="http://schemas.microsoft.com/office/drawing/2014/main" id="{9CB376F2-147E-FB4A-9E8E-29D384A15F9F}"/>
                  </a:ext>
                </a:extLst>
              </p:cNvPr>
              <p:cNvSpPr>
                <a:spLocks noChangeArrowheads="1"/>
              </p:cNvSpPr>
              <p:nvPr/>
            </p:nvSpPr>
            <p:spPr bwMode="auto">
              <a:xfrm>
                <a:off x="6476999" y="2549303"/>
                <a:ext cx="1905000" cy="141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Dân số và mật độ dân số…</a:t>
                </a:r>
              </a:p>
            </p:txBody>
          </p:sp>
        </p:grpSp>
      </p:grpSp>
      <p:sp>
        <p:nvSpPr>
          <p:cNvPr id="104450" name="TextBox 11">
            <a:extLst>
              <a:ext uri="{FF2B5EF4-FFF2-40B4-BE49-F238E27FC236}">
                <a16:creationId xmlns:a16="http://schemas.microsoft.com/office/drawing/2014/main" id="{138691D7-5C19-E648-8BB7-C21D7B8BB465}"/>
              </a:ext>
            </a:extLst>
          </p:cNvPr>
          <p:cNvSpPr txBox="1">
            <a:spLocks noChangeArrowheads="1"/>
          </p:cNvSpPr>
          <p:nvPr/>
        </p:nvSpPr>
        <p:spPr bwMode="auto">
          <a:xfrm>
            <a:off x="2343150" y="183356"/>
            <a:ext cx="660677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1. Khái niệm tồn tại xã hội và các yếu tố cơ bản của chúng       </a:t>
            </a:r>
          </a:p>
        </p:txBody>
      </p:sp>
      <p:sp>
        <p:nvSpPr>
          <p:cNvPr id="104451" name="TextBox 13">
            <a:extLst>
              <a:ext uri="{FF2B5EF4-FFF2-40B4-BE49-F238E27FC236}">
                <a16:creationId xmlns:a16="http://schemas.microsoft.com/office/drawing/2014/main" id="{3B1E3AA4-CDC6-B34B-A6AC-8EF9C6001927}"/>
              </a:ext>
            </a:extLst>
          </p:cNvPr>
          <p:cNvSpPr txBox="1">
            <a:spLocks noChangeArrowheads="1"/>
          </p:cNvSpPr>
          <p:nvPr/>
        </p:nvSpPr>
        <p:spPr bwMode="auto">
          <a:xfrm>
            <a:off x="2240757" y="1268016"/>
            <a:ext cx="64460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toàn bộ sinh hoạt vật chất và những điều kiện sinh hoạt vật chất của xã hội.      </a:t>
            </a:r>
          </a:p>
        </p:txBody>
      </p:sp>
      <p:sp>
        <p:nvSpPr>
          <p:cNvPr id="104452" name="TextBox 14">
            <a:extLst>
              <a:ext uri="{FF2B5EF4-FFF2-40B4-BE49-F238E27FC236}">
                <a16:creationId xmlns:a16="http://schemas.microsoft.com/office/drawing/2014/main" id="{ABFCC459-838C-D345-969E-CB3990F98FC9}"/>
              </a:ext>
            </a:extLst>
          </p:cNvPr>
          <p:cNvSpPr txBox="1">
            <a:spLocks noChangeArrowheads="1"/>
          </p:cNvSpPr>
          <p:nvPr/>
        </p:nvSpPr>
        <p:spPr bwMode="auto">
          <a:xfrm>
            <a:off x="494110" y="1214437"/>
            <a:ext cx="176331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niệm:       </a:t>
            </a:r>
          </a:p>
        </p:txBody>
      </p:sp>
      <p:sp>
        <p:nvSpPr>
          <p:cNvPr id="104453" name="TextBox 15">
            <a:extLst>
              <a:ext uri="{FF2B5EF4-FFF2-40B4-BE49-F238E27FC236}">
                <a16:creationId xmlns:a16="http://schemas.microsoft.com/office/drawing/2014/main" id="{C576E5B1-DEBD-354E-8D32-871285673AE8}"/>
              </a:ext>
            </a:extLst>
          </p:cNvPr>
          <p:cNvSpPr txBox="1">
            <a:spLocks noChangeArrowheads="1"/>
          </p:cNvSpPr>
          <p:nvPr/>
        </p:nvSpPr>
        <p:spPr bwMode="auto">
          <a:xfrm>
            <a:off x="671513" y="2405063"/>
            <a:ext cx="156924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Các yếu tố cơ bản của TTXH:       </a:t>
            </a:r>
          </a:p>
        </p:txBody>
      </p:sp>
      <p:sp>
        <p:nvSpPr>
          <p:cNvPr id="104454" name="Date Placeholder 1">
            <a:extLst>
              <a:ext uri="{FF2B5EF4-FFF2-40B4-BE49-F238E27FC236}">
                <a16:creationId xmlns:a16="http://schemas.microsoft.com/office/drawing/2014/main" id="{D8FEAA83-CD95-7145-A586-BD827811B3C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713BACD-132F-2740-8724-E4B0F1E55622}"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4455" name="Footer Placeholder 2">
            <a:extLst>
              <a:ext uri="{FF2B5EF4-FFF2-40B4-BE49-F238E27FC236}">
                <a16:creationId xmlns:a16="http://schemas.microsoft.com/office/drawing/2014/main" id="{8A7BC7C2-9997-814E-AEED-8BBC64B4190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4456" name="Slide Number Placeholder 3">
            <a:extLst>
              <a:ext uri="{FF2B5EF4-FFF2-40B4-BE49-F238E27FC236}">
                <a16:creationId xmlns:a16="http://schemas.microsoft.com/office/drawing/2014/main" id="{78E485BA-B0DC-AF42-9C51-9472B19BD32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9611E1B-D2C9-B342-A4AD-BB24E9D89AE3}" type="slidenum">
              <a:rPr lang="en-US" altLang="vi-VN" smtClean="0">
                <a:solidFill>
                  <a:srgbClr val="1F5281"/>
                </a:solidFill>
                <a:latin typeface="Arial" panose="020B0604020202020204" pitchFamily="34" charset="0"/>
              </a:rPr>
              <a:pPr/>
              <a:t>69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63325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6">
            <a:extLst>
              <a:ext uri="{FF2B5EF4-FFF2-40B4-BE49-F238E27FC236}">
                <a16:creationId xmlns:a16="http://schemas.microsoft.com/office/drawing/2014/main" id="{EF6DBEC8-1A8D-6F4F-BBF2-256C9C62332B}"/>
              </a:ext>
            </a:extLst>
          </p:cNvPr>
          <p:cNvSpPr txBox="1">
            <a:spLocks noChangeArrowheads="1"/>
          </p:cNvSpPr>
          <p:nvPr/>
        </p:nvSpPr>
        <p:spPr bwMode="auto">
          <a:xfrm>
            <a:off x="1200150" y="1081088"/>
            <a:ext cx="7486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100" b="1">
                <a:solidFill>
                  <a:srgbClr val="A50021"/>
                </a:solidFill>
                <a:latin typeface="Times New Roman" panose="02020603050405020304" pitchFamily="18" charset="0"/>
              </a:rPr>
              <a:t>   </a:t>
            </a:r>
            <a:r>
              <a:rPr lang="en-US" altLang="en-US" sz="2100" b="1" i="1">
                <a:solidFill>
                  <a:schemeClr val="tx2"/>
                </a:solidFill>
                <a:latin typeface="Times New Roman" panose="02020603050405020304" pitchFamily="18" charset="0"/>
              </a:rPr>
              <a:t>Sự s</a:t>
            </a:r>
            <a:r>
              <a:rPr lang="en-US" altLang="en-US" sz="2400" b="1" i="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ản xuất xã hội </a:t>
            </a:r>
            <a:r>
              <a:rPr lang="en-US" altLang="en-US" sz="2400" b="1">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là sản xuất và tái sản xuất ra đời sống hiện thực</a:t>
            </a:r>
            <a:endParaRPr lang="en-US" altLang="en-US" sz="1800" b="1">
              <a:solidFill>
                <a:srgbClr val="000000"/>
              </a:solidFill>
              <a:latin typeface="Arial" panose="020B0604020202020204" pitchFamily="34" charset="0"/>
            </a:endParaRPr>
          </a:p>
        </p:txBody>
      </p:sp>
      <p:graphicFrame>
        <p:nvGraphicFramePr>
          <p:cNvPr id="12" name="Diagram 11">
            <a:extLst>
              <a:ext uri="{FF2B5EF4-FFF2-40B4-BE49-F238E27FC236}">
                <a16:creationId xmlns:a16="http://schemas.microsoft.com/office/drawing/2014/main" id="{361AE44F-366F-BD4E-A266-15FF7ECA67D6}"/>
              </a:ext>
            </a:extLst>
          </p:cNvPr>
          <p:cNvGraphicFramePr/>
          <p:nvPr/>
        </p:nvGraphicFramePr>
        <p:xfrm>
          <a:off x="774718" y="1928061"/>
          <a:ext cx="7445858" cy="27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9939" name="TextBox 12">
            <a:extLst>
              <a:ext uri="{FF2B5EF4-FFF2-40B4-BE49-F238E27FC236}">
                <a16:creationId xmlns:a16="http://schemas.microsoft.com/office/drawing/2014/main" id="{EA2C7DAE-3DBA-7F43-AB02-CFE1E51CD7E2}"/>
              </a:ext>
            </a:extLst>
          </p:cNvPr>
          <p:cNvSpPr txBox="1">
            <a:spLocks noChangeArrowheads="1"/>
          </p:cNvSpPr>
          <p:nvPr/>
        </p:nvSpPr>
        <p:spPr bwMode="auto">
          <a:xfrm>
            <a:off x="1507332" y="4118373"/>
            <a:ext cx="6018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Mỗi phương diện có vị trí, vai trò khác nhau </a:t>
            </a:r>
          </a:p>
        </p:txBody>
      </p:sp>
      <p:sp>
        <p:nvSpPr>
          <p:cNvPr id="39940" name="Date Placeholder 1">
            <a:extLst>
              <a:ext uri="{FF2B5EF4-FFF2-40B4-BE49-F238E27FC236}">
                <a16:creationId xmlns:a16="http://schemas.microsoft.com/office/drawing/2014/main" id="{6CBDEA7A-3A6F-D044-BB87-B6621BAEEEB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0F7F210-7F6C-2C4D-8791-1C002E32D0CA}"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39941" name="Footer Placeholder 2">
            <a:extLst>
              <a:ext uri="{FF2B5EF4-FFF2-40B4-BE49-F238E27FC236}">
                <a16:creationId xmlns:a16="http://schemas.microsoft.com/office/drawing/2014/main" id="{DC916991-B652-4240-8277-B64CBFE3733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39942" name="Slide Number Placeholder 3">
            <a:extLst>
              <a:ext uri="{FF2B5EF4-FFF2-40B4-BE49-F238E27FC236}">
                <a16:creationId xmlns:a16="http://schemas.microsoft.com/office/drawing/2014/main" id="{192CCA26-D43D-7648-AFDA-89A8EB8887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05FACA8-A455-E940-B703-C76D818B2C93}" type="slidenum">
              <a:rPr lang="en-US" altLang="vi-VN" smtClean="0">
                <a:solidFill>
                  <a:srgbClr val="898989"/>
                </a:solidFill>
                <a:latin typeface="Arial" panose="020B0604020202020204" pitchFamily="34" charset="0"/>
              </a:rPr>
              <a:pPr/>
              <a:t>7</a:t>
            </a:fld>
            <a:endParaRPr lang="en-US" altLang="vi-VN">
              <a:solidFill>
                <a:srgbClr val="898989"/>
              </a:solidFill>
              <a:latin typeface="Arial" panose="020B0604020202020204" pitchFamily="34" charset="0"/>
            </a:endParaRPr>
          </a:p>
        </p:txBody>
      </p:sp>
      <p:sp>
        <p:nvSpPr>
          <p:cNvPr id="13" name="Title 1">
            <a:extLst>
              <a:ext uri="{FF2B5EF4-FFF2-40B4-BE49-F238E27FC236}">
                <a16:creationId xmlns:a16="http://schemas.microsoft.com/office/drawing/2014/main" id="{0870B712-3060-1E41-A473-1D6A8A69DA83}"/>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1. Sản xuất vật chất là cơ sở tồn tại và phát triển xã hội</a:t>
            </a:r>
          </a:p>
        </p:txBody>
      </p:sp>
    </p:spTree>
    <p:extLst>
      <p:ext uri="{BB962C8B-B14F-4D97-AF65-F5344CB8AC3E}">
        <p14:creationId xmlns:p14="http://schemas.microsoft.com/office/powerpoint/2010/main" val="3509163025"/>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Date Placeholder 3">
            <a:extLst>
              <a:ext uri="{FF2B5EF4-FFF2-40B4-BE49-F238E27FC236}">
                <a16:creationId xmlns:a16="http://schemas.microsoft.com/office/drawing/2014/main" id="{91B15252-D789-8645-AB2D-07DB39C6D3F1}"/>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F18208D-B4F4-F34F-9F31-20639D9ECAAD}"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5474" name="Footer Placeholder 2">
            <a:extLst>
              <a:ext uri="{FF2B5EF4-FFF2-40B4-BE49-F238E27FC236}">
                <a16:creationId xmlns:a16="http://schemas.microsoft.com/office/drawing/2014/main" id="{4F5B8C82-C13E-1E42-8CEF-BF506FFD4A5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5475" name="TextBox 5">
            <a:extLst>
              <a:ext uri="{FF2B5EF4-FFF2-40B4-BE49-F238E27FC236}">
                <a16:creationId xmlns:a16="http://schemas.microsoft.com/office/drawing/2014/main" id="{14D46598-B66B-4246-83A4-CEE5D5BEB146}"/>
              </a:ext>
            </a:extLst>
          </p:cNvPr>
          <p:cNvSpPr txBox="1">
            <a:spLocks noChangeArrowheads="1"/>
          </p:cNvSpPr>
          <p:nvPr/>
        </p:nvSpPr>
        <p:spPr bwMode="auto">
          <a:xfrm>
            <a:off x="2114551" y="285750"/>
            <a:ext cx="7955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2.  Ý thức xã hội và kết cấu của ý thức xã hội        </a:t>
            </a:r>
          </a:p>
        </p:txBody>
      </p:sp>
      <p:graphicFrame>
        <p:nvGraphicFramePr>
          <p:cNvPr id="9" name="Diagram 8">
            <a:extLst>
              <a:ext uri="{FF2B5EF4-FFF2-40B4-BE49-F238E27FC236}">
                <a16:creationId xmlns:a16="http://schemas.microsoft.com/office/drawing/2014/main" id="{1C771E51-6FC4-C840-B48D-4279C7D5FCEE}"/>
              </a:ext>
            </a:extLst>
          </p:cNvPr>
          <p:cNvGraphicFramePr/>
          <p:nvPr/>
        </p:nvGraphicFramePr>
        <p:xfrm>
          <a:off x="884322" y="1200150"/>
          <a:ext cx="7381373" cy="353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5477" name="Slide Number Placeholder 1">
            <a:extLst>
              <a:ext uri="{FF2B5EF4-FFF2-40B4-BE49-F238E27FC236}">
                <a16:creationId xmlns:a16="http://schemas.microsoft.com/office/drawing/2014/main" id="{697377BC-CE1E-E64C-87FD-1D439BBB33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B731000-2566-934B-8AC1-AFD8FC0461CF}" type="slidenum">
              <a:rPr lang="en-US" altLang="vi-VN" smtClean="0">
                <a:solidFill>
                  <a:srgbClr val="1F5281"/>
                </a:solidFill>
                <a:latin typeface="Arial" panose="020B0604020202020204" pitchFamily="34" charset="0"/>
              </a:rPr>
              <a:pPr/>
              <a:t>70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72936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Date Placeholder 3">
            <a:extLst>
              <a:ext uri="{FF2B5EF4-FFF2-40B4-BE49-F238E27FC236}">
                <a16:creationId xmlns:a16="http://schemas.microsoft.com/office/drawing/2014/main" id="{47E62061-2A72-5140-A38A-1DC89662420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EB3F4DB-D338-A74C-8ECF-A21E8BD706A0}"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6498" name="TextBox 4">
            <a:extLst>
              <a:ext uri="{FF2B5EF4-FFF2-40B4-BE49-F238E27FC236}">
                <a16:creationId xmlns:a16="http://schemas.microsoft.com/office/drawing/2014/main" id="{5A57A21F-FF8E-E440-BFAA-EB884478D6B2}"/>
              </a:ext>
            </a:extLst>
          </p:cNvPr>
          <p:cNvSpPr txBox="1">
            <a:spLocks noChangeArrowheads="1"/>
          </p:cNvSpPr>
          <p:nvPr/>
        </p:nvSpPr>
        <p:spPr bwMode="auto">
          <a:xfrm>
            <a:off x="2041923" y="527448"/>
            <a:ext cx="7955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 Khái niệm và kết cấu của ý thức xã hội        </a:t>
            </a:r>
          </a:p>
        </p:txBody>
      </p:sp>
      <p:sp>
        <p:nvSpPr>
          <p:cNvPr id="106499" name="TextBox 5">
            <a:extLst>
              <a:ext uri="{FF2B5EF4-FFF2-40B4-BE49-F238E27FC236}">
                <a16:creationId xmlns:a16="http://schemas.microsoft.com/office/drawing/2014/main" id="{C6070FAB-3EE0-D449-BB18-C428E54A4DA1}"/>
              </a:ext>
            </a:extLst>
          </p:cNvPr>
          <p:cNvSpPr txBox="1">
            <a:spLocks noChangeArrowheads="1"/>
          </p:cNvSpPr>
          <p:nvPr/>
        </p:nvSpPr>
        <p:spPr bwMode="auto">
          <a:xfrm>
            <a:off x="381000" y="1715691"/>
            <a:ext cx="2596754"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 phương diện sinh hoạt tinh thần của XH</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nảy sinh từ TTXH và phản ánh TTXH trong giai đoạn phát triển nhất định.</a:t>
            </a:r>
          </a:p>
        </p:txBody>
      </p:sp>
      <p:sp>
        <p:nvSpPr>
          <p:cNvPr id="106500" name="TextBox 6">
            <a:extLst>
              <a:ext uri="{FF2B5EF4-FFF2-40B4-BE49-F238E27FC236}">
                <a16:creationId xmlns:a16="http://schemas.microsoft.com/office/drawing/2014/main" id="{F17EB1C5-75E2-8249-ABD8-4DF2FDA869B6}"/>
              </a:ext>
            </a:extLst>
          </p:cNvPr>
          <p:cNvSpPr txBox="1">
            <a:spLocks noChangeArrowheads="1"/>
          </p:cNvSpPr>
          <p:nvPr/>
        </p:nvSpPr>
        <p:spPr bwMode="auto">
          <a:xfrm>
            <a:off x="509587" y="1282303"/>
            <a:ext cx="19204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-Ý thức xã hội :       </a:t>
            </a:r>
          </a:p>
        </p:txBody>
      </p:sp>
      <p:sp>
        <p:nvSpPr>
          <p:cNvPr id="106501" name="TextBox 8">
            <a:extLst>
              <a:ext uri="{FF2B5EF4-FFF2-40B4-BE49-F238E27FC236}">
                <a16:creationId xmlns:a16="http://schemas.microsoft.com/office/drawing/2014/main" id="{335ED33A-DDF0-5D4F-B620-B24A0D6A7FD7}"/>
              </a:ext>
            </a:extLst>
          </p:cNvPr>
          <p:cNvSpPr txBox="1">
            <a:spLocks noChangeArrowheads="1"/>
          </p:cNvSpPr>
          <p:nvPr/>
        </p:nvSpPr>
        <p:spPr bwMode="auto">
          <a:xfrm>
            <a:off x="2114551" y="47625"/>
            <a:ext cx="7955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2.  Ý thức xã hội và kết cấu của ý thức xã hội        </a:t>
            </a:r>
          </a:p>
        </p:txBody>
      </p:sp>
      <p:grpSp>
        <p:nvGrpSpPr>
          <p:cNvPr id="106502" name="Group 19">
            <a:extLst>
              <a:ext uri="{FF2B5EF4-FFF2-40B4-BE49-F238E27FC236}">
                <a16:creationId xmlns:a16="http://schemas.microsoft.com/office/drawing/2014/main" id="{0182A3E7-2953-9E45-94B5-4E6A804FFA75}"/>
              </a:ext>
            </a:extLst>
          </p:cNvPr>
          <p:cNvGrpSpPr>
            <a:grpSpLocks/>
          </p:cNvGrpSpPr>
          <p:nvPr/>
        </p:nvGrpSpPr>
        <p:grpSpPr bwMode="auto">
          <a:xfrm>
            <a:off x="4080272" y="561975"/>
            <a:ext cx="4762500" cy="4638675"/>
            <a:chOff x="4952817" y="766520"/>
            <a:chExt cx="6350366" cy="6184383"/>
          </a:xfrm>
        </p:grpSpPr>
        <p:graphicFrame>
          <p:nvGraphicFramePr>
            <p:cNvPr id="12" name="Diagram 11">
              <a:extLst>
                <a:ext uri="{FF2B5EF4-FFF2-40B4-BE49-F238E27FC236}">
                  <a16:creationId xmlns:a16="http://schemas.microsoft.com/office/drawing/2014/main" id="{FE1C04AB-4397-7F4A-B792-8FA308F556D4}"/>
                </a:ext>
              </a:extLst>
            </p:cNvPr>
            <p:cNvGraphicFramePr/>
            <p:nvPr/>
          </p:nvGraphicFramePr>
          <p:xfrm>
            <a:off x="4952817" y="766520"/>
            <a:ext cx="6350366" cy="6184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6509" name="Group 18">
              <a:extLst>
                <a:ext uri="{FF2B5EF4-FFF2-40B4-BE49-F238E27FC236}">
                  <a16:creationId xmlns:a16="http://schemas.microsoft.com/office/drawing/2014/main" id="{4FE75C6E-32E3-5542-A7A7-3DF15D9D0466}"/>
                </a:ext>
              </a:extLst>
            </p:cNvPr>
            <p:cNvGrpSpPr>
              <a:grpSpLocks/>
            </p:cNvGrpSpPr>
            <p:nvPr/>
          </p:nvGrpSpPr>
          <p:grpSpPr bwMode="auto">
            <a:xfrm>
              <a:off x="5233737" y="3721967"/>
              <a:ext cx="4824663" cy="1590162"/>
              <a:chOff x="5233737" y="3721967"/>
              <a:chExt cx="4824663" cy="1590162"/>
            </a:xfrm>
          </p:grpSpPr>
          <p:sp>
            <p:nvSpPr>
              <p:cNvPr id="106510" name="TextBox 12">
                <a:extLst>
                  <a:ext uri="{FF2B5EF4-FFF2-40B4-BE49-F238E27FC236}">
                    <a16:creationId xmlns:a16="http://schemas.microsoft.com/office/drawing/2014/main" id="{28FC8B14-F9AE-8C4F-803B-7BC099D15061}"/>
                  </a:ext>
                </a:extLst>
              </p:cNvPr>
              <p:cNvSpPr txBox="1">
                <a:spLocks noChangeArrowheads="1"/>
              </p:cNvSpPr>
              <p:nvPr/>
            </p:nvSpPr>
            <p:spPr bwMode="auto">
              <a:xfrm>
                <a:off x="5233737" y="3721967"/>
                <a:ext cx="1070811" cy="141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a:solidFill>
                      <a:srgbClr val="000000"/>
                    </a:solidFill>
                    <a:latin typeface="Times New Roman" panose="02020603050405020304" pitchFamily="18" charset="0"/>
                  </a:rPr>
                  <a:t>Tư tưởng</a:t>
                </a:r>
              </a:p>
            </p:txBody>
          </p:sp>
          <p:sp>
            <p:nvSpPr>
              <p:cNvPr id="106511" name="TextBox 13">
                <a:extLst>
                  <a:ext uri="{FF2B5EF4-FFF2-40B4-BE49-F238E27FC236}">
                    <a16:creationId xmlns:a16="http://schemas.microsoft.com/office/drawing/2014/main" id="{9144FE00-2F88-E748-976E-D9C3785DB5C4}"/>
                  </a:ext>
                </a:extLst>
              </p:cNvPr>
              <p:cNvSpPr txBox="1">
                <a:spLocks noChangeArrowheads="1"/>
              </p:cNvSpPr>
              <p:nvPr/>
            </p:nvSpPr>
            <p:spPr bwMode="auto">
              <a:xfrm>
                <a:off x="8855243" y="4327326"/>
                <a:ext cx="1203157" cy="9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a:solidFill>
                      <a:srgbClr val="000000"/>
                    </a:solidFill>
                    <a:latin typeface="Times New Roman" panose="02020603050405020304" pitchFamily="18" charset="0"/>
                  </a:rPr>
                  <a:t>Phong tục…</a:t>
                </a:r>
              </a:p>
            </p:txBody>
          </p:sp>
        </p:grpSp>
      </p:grpSp>
      <p:sp>
        <p:nvSpPr>
          <p:cNvPr id="106503" name="TextBox 14">
            <a:extLst>
              <a:ext uri="{FF2B5EF4-FFF2-40B4-BE49-F238E27FC236}">
                <a16:creationId xmlns:a16="http://schemas.microsoft.com/office/drawing/2014/main" id="{C8A1B2F4-5944-8647-9F25-D225C0402675}"/>
              </a:ext>
            </a:extLst>
          </p:cNvPr>
          <p:cNvSpPr txBox="1">
            <a:spLocks noChangeArrowheads="1"/>
          </p:cNvSpPr>
          <p:nvPr/>
        </p:nvSpPr>
        <p:spPr bwMode="auto">
          <a:xfrm>
            <a:off x="4173141" y="4333875"/>
            <a:ext cx="417790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Đời sống tinh thần của xã hội      </a:t>
            </a:r>
          </a:p>
        </p:txBody>
      </p:sp>
      <p:sp>
        <p:nvSpPr>
          <p:cNvPr id="106504" name="AutoShape 2" descr="Image result for dao mai">
            <a:extLst>
              <a:ext uri="{FF2B5EF4-FFF2-40B4-BE49-F238E27FC236}">
                <a16:creationId xmlns:a16="http://schemas.microsoft.com/office/drawing/2014/main" id="{8B23ABCC-CAA3-CF44-B2C3-D5D4A5926D23}"/>
              </a:ext>
            </a:extLst>
          </p:cNvPr>
          <p:cNvSpPr>
            <a:spLocks noChangeAspect="1" noChangeArrowheads="1"/>
          </p:cNvSpPr>
          <p:nvPr/>
        </p:nvSpPr>
        <p:spPr bwMode="auto">
          <a:xfrm>
            <a:off x="116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endParaRPr lang="vi-VN" altLang="vi-VN">
              <a:solidFill>
                <a:srgbClr val="1F5281"/>
              </a:solidFill>
            </a:endParaRPr>
          </a:p>
        </p:txBody>
      </p:sp>
      <p:sp>
        <p:nvSpPr>
          <p:cNvPr id="106505" name="Footer Placeholder 10">
            <a:extLst>
              <a:ext uri="{FF2B5EF4-FFF2-40B4-BE49-F238E27FC236}">
                <a16:creationId xmlns:a16="http://schemas.microsoft.com/office/drawing/2014/main" id="{7ABA38CB-EE0B-E348-8569-8F39FE3F0AAA}"/>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106506" name="Footer Placeholder 1">
            <a:extLst>
              <a:ext uri="{FF2B5EF4-FFF2-40B4-BE49-F238E27FC236}">
                <a16:creationId xmlns:a16="http://schemas.microsoft.com/office/drawing/2014/main" id="{406A08C7-F532-4540-995B-62E5680F46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6507" name="Slide Number Placeholder 2">
            <a:extLst>
              <a:ext uri="{FF2B5EF4-FFF2-40B4-BE49-F238E27FC236}">
                <a16:creationId xmlns:a16="http://schemas.microsoft.com/office/drawing/2014/main" id="{891B52E8-3251-314D-899D-A11A1B3D23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022FD46-4A66-AB44-BD13-A23A92B04362}" type="slidenum">
              <a:rPr lang="en-US" altLang="vi-VN" smtClean="0">
                <a:solidFill>
                  <a:srgbClr val="1F5281"/>
                </a:solidFill>
                <a:latin typeface="Arial" panose="020B0604020202020204" pitchFamily="34" charset="0"/>
              </a:rPr>
              <a:pPr/>
              <a:t>71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980204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57E4009-AE61-A249-99BF-AC559D642A7E}"/>
              </a:ext>
            </a:extLst>
          </p:cNvPr>
          <p:cNvGraphicFramePr/>
          <p:nvPr>
            <p:extLst>
              <p:ext uri="{D42A27DB-BD31-4B8C-83A1-F6EECF244321}">
                <p14:modId xmlns:p14="http://schemas.microsoft.com/office/powerpoint/2010/main" val="2951857378"/>
              </p:ext>
            </p:extLst>
          </p:nvPr>
        </p:nvGraphicFramePr>
        <p:xfrm>
          <a:off x="214162" y="1840832"/>
          <a:ext cx="8601977" cy="2941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7522" name="TextBox 7">
            <a:extLst>
              <a:ext uri="{FF2B5EF4-FFF2-40B4-BE49-F238E27FC236}">
                <a16:creationId xmlns:a16="http://schemas.microsoft.com/office/drawing/2014/main" id="{E5401E00-826D-104A-A011-A6B87CE85B6B}"/>
              </a:ext>
            </a:extLst>
          </p:cNvPr>
          <p:cNvSpPr txBox="1">
            <a:spLocks noChangeArrowheads="1"/>
          </p:cNvSpPr>
          <p:nvPr/>
        </p:nvSpPr>
        <p:spPr bwMode="auto">
          <a:xfrm>
            <a:off x="1362075" y="2058591"/>
            <a:ext cx="263386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YTXH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thông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100" b="1" i="1"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thường</a:t>
            </a:r>
            <a:r>
              <a:rPr lang="en-US" altLang="en-US" sz="2100"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07523" name="TextBox 8">
            <a:extLst>
              <a:ext uri="{FF2B5EF4-FFF2-40B4-BE49-F238E27FC236}">
                <a16:creationId xmlns:a16="http://schemas.microsoft.com/office/drawing/2014/main" id="{1660C053-165D-D144-BFA9-F85C9891FF12}"/>
              </a:ext>
            </a:extLst>
          </p:cNvPr>
          <p:cNvSpPr txBox="1">
            <a:spLocks noChangeArrowheads="1"/>
          </p:cNvSpPr>
          <p:nvPr/>
        </p:nvSpPr>
        <p:spPr bwMode="auto">
          <a:xfrm>
            <a:off x="5718572" y="1358503"/>
            <a:ext cx="19192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Ý thức lý luận       </a:t>
            </a:r>
          </a:p>
        </p:txBody>
      </p:sp>
      <p:sp>
        <p:nvSpPr>
          <p:cNvPr id="107524" name="TextBox 9">
            <a:extLst>
              <a:ext uri="{FF2B5EF4-FFF2-40B4-BE49-F238E27FC236}">
                <a16:creationId xmlns:a16="http://schemas.microsoft.com/office/drawing/2014/main" id="{AA53CDAE-56D7-254D-AE4C-72BEB536255A}"/>
              </a:ext>
            </a:extLst>
          </p:cNvPr>
          <p:cNvSpPr txBox="1">
            <a:spLocks noChangeArrowheads="1"/>
          </p:cNvSpPr>
          <p:nvPr/>
        </p:nvSpPr>
        <p:spPr bwMode="auto">
          <a:xfrm>
            <a:off x="235744" y="1041797"/>
            <a:ext cx="76914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Dựa theo </a:t>
            </a: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 độ phản </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ánh của YTXH với TTXH: </a:t>
            </a: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YTXH thông thường, ý thức lý luận</a:t>
            </a:r>
          </a:p>
        </p:txBody>
      </p:sp>
      <p:sp>
        <p:nvSpPr>
          <p:cNvPr id="107525" name="TextBox 10">
            <a:extLst>
              <a:ext uri="{FF2B5EF4-FFF2-40B4-BE49-F238E27FC236}">
                <a16:creationId xmlns:a16="http://schemas.microsoft.com/office/drawing/2014/main" id="{ED2A6EC8-229C-7D45-BB05-65E070A96C17}"/>
              </a:ext>
            </a:extLst>
          </p:cNvPr>
          <p:cNvSpPr txBox="1">
            <a:spLocks noChangeArrowheads="1"/>
          </p:cNvSpPr>
          <p:nvPr/>
        </p:nvSpPr>
        <p:spPr bwMode="auto">
          <a:xfrm>
            <a:off x="2364582" y="198835"/>
            <a:ext cx="67079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Kết cấu của  YTXH dựa vào góc độ xem xét:</a:t>
            </a:r>
          </a:p>
        </p:txBody>
      </p:sp>
      <p:sp>
        <p:nvSpPr>
          <p:cNvPr id="107526" name="Date Placeholder 1">
            <a:extLst>
              <a:ext uri="{FF2B5EF4-FFF2-40B4-BE49-F238E27FC236}">
                <a16:creationId xmlns:a16="http://schemas.microsoft.com/office/drawing/2014/main" id="{949D656A-A91D-5F48-9B9E-B224E957E96E}"/>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AC4D6562-4123-D24F-9636-F39B2D8FCA56}"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7527" name="Footer Placeholder 2">
            <a:extLst>
              <a:ext uri="{FF2B5EF4-FFF2-40B4-BE49-F238E27FC236}">
                <a16:creationId xmlns:a16="http://schemas.microsoft.com/office/drawing/2014/main" id="{C73BD98F-A088-1145-BBBA-A8EE260764CB}"/>
              </a:ext>
            </a:extLst>
          </p:cNvPr>
          <p:cNvSpPr>
            <a:spLocks noGrp="1" noChangeArrowheads="1"/>
          </p:cNvSpPr>
          <p:nvPr>
            <p:ph type="ftr" sz="quarter" idx="11"/>
          </p:nvPr>
        </p:nvSpPr>
        <p:spPr bwMode="auto">
          <a:xfrm>
            <a:off x="3352800" y="4775598"/>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7528" name="Slide Number Placeholder 3">
            <a:extLst>
              <a:ext uri="{FF2B5EF4-FFF2-40B4-BE49-F238E27FC236}">
                <a16:creationId xmlns:a16="http://schemas.microsoft.com/office/drawing/2014/main" id="{4CBC0030-06E8-1B4A-AB41-94EE993C58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806C502-9C51-9044-B71A-DB96AC98091D}" type="slidenum">
              <a:rPr lang="en-US" altLang="vi-VN" smtClean="0">
                <a:solidFill>
                  <a:srgbClr val="1F5281"/>
                </a:solidFill>
                <a:latin typeface="Arial" panose="020B0604020202020204" pitchFamily="34" charset="0"/>
              </a:rPr>
              <a:pPr/>
              <a:t>72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92418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Date Placeholder 3">
            <a:extLst>
              <a:ext uri="{FF2B5EF4-FFF2-40B4-BE49-F238E27FC236}">
                <a16:creationId xmlns:a16="http://schemas.microsoft.com/office/drawing/2014/main" id="{BDB62753-92CF-2B45-BF0F-563F82D0703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BBDA8E7-A5A9-B045-AFCB-670B31D9412A}"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8546" name="Footer Placeholder 2">
            <a:extLst>
              <a:ext uri="{FF2B5EF4-FFF2-40B4-BE49-F238E27FC236}">
                <a16:creationId xmlns:a16="http://schemas.microsoft.com/office/drawing/2014/main" id="{88FA2A84-9C18-3A49-AE41-7F1ED4EA0A9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8547" name="TextBox 4">
            <a:extLst>
              <a:ext uri="{FF2B5EF4-FFF2-40B4-BE49-F238E27FC236}">
                <a16:creationId xmlns:a16="http://schemas.microsoft.com/office/drawing/2014/main" id="{4C0EFEB6-256D-3C4B-B56A-6EA5E87B7502}"/>
              </a:ext>
            </a:extLst>
          </p:cNvPr>
          <p:cNvSpPr txBox="1">
            <a:spLocks noChangeArrowheads="1"/>
          </p:cNvSpPr>
          <p:nvPr/>
        </p:nvSpPr>
        <p:spPr bwMode="auto">
          <a:xfrm>
            <a:off x="476250" y="1046560"/>
            <a:ext cx="77307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Dựa theo trình độ và phương thức phản ánh có: </a:t>
            </a: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tâm lý xã hội và hệ tư tưởng.</a:t>
            </a:r>
          </a:p>
        </p:txBody>
      </p:sp>
      <p:sp>
        <p:nvSpPr>
          <p:cNvPr id="108548" name="TextBox 5">
            <a:extLst>
              <a:ext uri="{FF2B5EF4-FFF2-40B4-BE49-F238E27FC236}">
                <a16:creationId xmlns:a16="http://schemas.microsoft.com/office/drawing/2014/main" id="{621A703E-501E-B646-BAFC-E8342EEDE75D}"/>
              </a:ext>
            </a:extLst>
          </p:cNvPr>
          <p:cNvSpPr txBox="1">
            <a:spLocks noChangeArrowheads="1"/>
          </p:cNvSpPr>
          <p:nvPr/>
        </p:nvSpPr>
        <p:spPr bwMode="auto">
          <a:xfrm>
            <a:off x="2436019" y="195262"/>
            <a:ext cx="67079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Kết cấu của  YTXH dựa vào góc độ xem xét:</a:t>
            </a:r>
          </a:p>
        </p:txBody>
      </p:sp>
      <p:graphicFrame>
        <p:nvGraphicFramePr>
          <p:cNvPr id="7" name="Diagram 6">
            <a:extLst>
              <a:ext uri="{FF2B5EF4-FFF2-40B4-BE49-F238E27FC236}">
                <a16:creationId xmlns:a16="http://schemas.microsoft.com/office/drawing/2014/main" id="{0378A96D-E4B3-314F-B177-52A4AAE83278}"/>
              </a:ext>
            </a:extLst>
          </p:cNvPr>
          <p:cNvGraphicFramePr/>
          <p:nvPr>
            <p:extLst>
              <p:ext uri="{D42A27DB-BD31-4B8C-83A1-F6EECF244321}">
                <p14:modId xmlns:p14="http://schemas.microsoft.com/office/powerpoint/2010/main" val="1662907202"/>
              </p:ext>
            </p:extLst>
          </p:nvPr>
        </p:nvGraphicFramePr>
        <p:xfrm>
          <a:off x="183715" y="2584279"/>
          <a:ext cx="4124826" cy="2122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8550" name="Group 7">
            <a:extLst>
              <a:ext uri="{FF2B5EF4-FFF2-40B4-BE49-F238E27FC236}">
                <a16:creationId xmlns:a16="http://schemas.microsoft.com/office/drawing/2014/main" id="{7C370DEC-6561-ED41-A4B9-83EC8D757988}"/>
              </a:ext>
            </a:extLst>
          </p:cNvPr>
          <p:cNvGrpSpPr>
            <a:grpSpLocks/>
          </p:cNvGrpSpPr>
          <p:nvPr/>
        </p:nvGrpSpPr>
        <p:grpSpPr bwMode="auto">
          <a:xfrm>
            <a:off x="4567238" y="332185"/>
            <a:ext cx="3999310" cy="4233863"/>
            <a:chOff x="4952817" y="766520"/>
            <a:chExt cx="6350366" cy="6184383"/>
          </a:xfrm>
        </p:grpSpPr>
        <p:graphicFrame>
          <p:nvGraphicFramePr>
            <p:cNvPr id="9" name="Diagram 8">
              <a:extLst>
                <a:ext uri="{FF2B5EF4-FFF2-40B4-BE49-F238E27FC236}">
                  <a16:creationId xmlns:a16="http://schemas.microsoft.com/office/drawing/2014/main" id="{4F0E9205-AD24-0547-BE0A-AC8AAE00B7D4}"/>
                </a:ext>
              </a:extLst>
            </p:cNvPr>
            <p:cNvGraphicFramePr/>
            <p:nvPr>
              <p:extLst>
                <p:ext uri="{D42A27DB-BD31-4B8C-83A1-F6EECF244321}">
                  <p14:modId xmlns:p14="http://schemas.microsoft.com/office/powerpoint/2010/main" val="1863712806"/>
                </p:ext>
              </p:extLst>
            </p:nvPr>
          </p:nvGraphicFramePr>
          <p:xfrm>
            <a:off x="4952817" y="766520"/>
            <a:ext cx="6350366" cy="61843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8556" name="TextBox 11">
              <a:extLst>
                <a:ext uri="{FF2B5EF4-FFF2-40B4-BE49-F238E27FC236}">
                  <a16:creationId xmlns:a16="http://schemas.microsoft.com/office/drawing/2014/main" id="{C21EBBFA-E676-8348-B091-E6F203EF4CBC}"/>
                </a:ext>
              </a:extLst>
            </p:cNvPr>
            <p:cNvSpPr txBox="1">
              <a:spLocks noChangeArrowheads="1"/>
            </p:cNvSpPr>
            <p:nvPr/>
          </p:nvSpPr>
          <p:spPr bwMode="auto">
            <a:xfrm>
              <a:off x="8826588" y="4177132"/>
              <a:ext cx="1203157" cy="14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vi-VN" altLang="vi-VN" dirty="0">
                  <a:latin typeface="Times New Roman" panose="02020603050405020304" pitchFamily="18" charset="0"/>
                </a:rPr>
                <a:t>Ư</a:t>
              </a:r>
              <a:r>
                <a:rPr lang="en-US" altLang="vi-VN" dirty="0" err="1">
                  <a:latin typeface="Times New Roman" panose="02020603050405020304" pitchFamily="18" charset="0"/>
                </a:rPr>
                <a:t>ớc</a:t>
              </a:r>
              <a:r>
                <a:rPr lang="en-US" altLang="vi-VN" dirty="0">
                  <a:latin typeface="Times New Roman" panose="02020603050405020304" pitchFamily="18" charset="0"/>
                </a:rPr>
                <a:t> </a:t>
              </a:r>
              <a:r>
                <a:rPr lang="en-US" altLang="vi-VN" dirty="0" err="1">
                  <a:latin typeface="Times New Roman" panose="02020603050405020304" pitchFamily="18" charset="0"/>
                </a:rPr>
                <a:t>muốn</a:t>
              </a:r>
              <a:r>
                <a:rPr lang="en-US" altLang="vi-VN" dirty="0">
                  <a:latin typeface="Times New Roman" panose="02020603050405020304" pitchFamily="18" charset="0"/>
                </a:rPr>
                <a:t>…</a:t>
              </a:r>
              <a:endParaRPr lang="en-US" altLang="vi-VN" sz="2100" dirty="0">
                <a:latin typeface="Times New Roman" panose="02020603050405020304" pitchFamily="18" charset="0"/>
              </a:endParaRPr>
            </a:p>
          </p:txBody>
        </p:sp>
      </p:grpSp>
      <p:sp>
        <p:nvSpPr>
          <p:cNvPr id="108551" name="TextBox 13">
            <a:extLst>
              <a:ext uri="{FF2B5EF4-FFF2-40B4-BE49-F238E27FC236}">
                <a16:creationId xmlns:a16="http://schemas.microsoft.com/office/drawing/2014/main" id="{CE6946D5-4EA9-014E-AC9A-EDA8E996F7AA}"/>
              </a:ext>
            </a:extLst>
          </p:cNvPr>
          <p:cNvSpPr txBox="1">
            <a:spLocks noChangeArrowheads="1"/>
          </p:cNvSpPr>
          <p:nvPr/>
        </p:nvSpPr>
        <p:spPr bwMode="auto">
          <a:xfrm>
            <a:off x="4598194" y="3524250"/>
            <a:ext cx="390406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 một người, một tập đoàn người, một bộ phận xã hội hay toàn bộ xã hội,  phản ánh cuộc sống của họ.</a:t>
            </a:r>
            <a:endParaRPr lang="en-US" altLang="vi-VN" sz="2100"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8552" name="TextBox 14">
            <a:extLst>
              <a:ext uri="{FF2B5EF4-FFF2-40B4-BE49-F238E27FC236}">
                <a16:creationId xmlns:a16="http://schemas.microsoft.com/office/drawing/2014/main" id="{25CAE4FE-992C-884E-BA22-678F038F4C9F}"/>
              </a:ext>
            </a:extLst>
          </p:cNvPr>
          <p:cNvSpPr txBox="1">
            <a:spLocks noChangeArrowheads="1"/>
          </p:cNvSpPr>
          <p:nvPr/>
        </p:nvSpPr>
        <p:spPr bwMode="auto">
          <a:xfrm>
            <a:off x="473869" y="1968103"/>
            <a:ext cx="21169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*Tâm lý xã hội :       </a:t>
            </a:r>
          </a:p>
        </p:txBody>
      </p:sp>
      <p:sp>
        <p:nvSpPr>
          <p:cNvPr id="108553" name="Footer Placeholder 10">
            <a:extLst>
              <a:ext uri="{FF2B5EF4-FFF2-40B4-BE49-F238E27FC236}">
                <a16:creationId xmlns:a16="http://schemas.microsoft.com/office/drawing/2014/main" id="{29223132-1E1F-704C-ADB8-B41F2CA18057}"/>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108554" name="Slide Number Placeholder 1">
            <a:extLst>
              <a:ext uri="{FF2B5EF4-FFF2-40B4-BE49-F238E27FC236}">
                <a16:creationId xmlns:a16="http://schemas.microsoft.com/office/drawing/2014/main" id="{86E3D718-FA4E-954A-90B8-6AE478F751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7089AEA-9716-AC4A-AA24-646AC799CD36}" type="slidenum">
              <a:rPr lang="en-US" altLang="vi-VN" smtClean="0">
                <a:solidFill>
                  <a:srgbClr val="1F5281"/>
                </a:solidFill>
                <a:latin typeface="Arial" panose="020B0604020202020204" pitchFamily="34" charset="0"/>
              </a:rPr>
              <a:pPr/>
              <a:t>73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713715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A2E08D8-66B3-F94D-858C-1E06561D2065}"/>
              </a:ext>
            </a:extLst>
          </p:cNvPr>
          <p:cNvGraphicFramePr/>
          <p:nvPr>
            <p:extLst>
              <p:ext uri="{D42A27DB-BD31-4B8C-83A1-F6EECF244321}">
                <p14:modId xmlns:p14="http://schemas.microsoft.com/office/powerpoint/2010/main" val="71925976"/>
              </p:ext>
            </p:extLst>
          </p:nvPr>
        </p:nvGraphicFramePr>
        <p:xfrm>
          <a:off x="579437" y="2000250"/>
          <a:ext cx="4124826" cy="2724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9570" name="TextBox 6">
            <a:extLst>
              <a:ext uri="{FF2B5EF4-FFF2-40B4-BE49-F238E27FC236}">
                <a16:creationId xmlns:a16="http://schemas.microsoft.com/office/drawing/2014/main" id="{0440A24F-7435-DD42-8D8F-3ED2BC152301}"/>
              </a:ext>
            </a:extLst>
          </p:cNvPr>
          <p:cNvSpPr txBox="1">
            <a:spLocks noChangeArrowheads="1"/>
          </p:cNvSpPr>
          <p:nvPr/>
        </p:nvSpPr>
        <p:spPr bwMode="auto">
          <a:xfrm>
            <a:off x="4266010" y="1751410"/>
            <a:ext cx="457438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Là sự tổng kết, khái quát hóa các kinh nghiệm xã hội để hình thành nên những quan điểm, tư tưởng về chính trị, pháp luật, triết học, đạo đức, tôn giáo….</a:t>
            </a:r>
          </a:p>
        </p:txBody>
      </p:sp>
      <p:sp>
        <p:nvSpPr>
          <p:cNvPr id="109571" name="TextBox 7">
            <a:extLst>
              <a:ext uri="{FF2B5EF4-FFF2-40B4-BE49-F238E27FC236}">
                <a16:creationId xmlns:a16="http://schemas.microsoft.com/office/drawing/2014/main" id="{5CA6F477-33EC-AE42-9013-98A15FEA9E7E}"/>
              </a:ext>
            </a:extLst>
          </p:cNvPr>
          <p:cNvSpPr txBox="1">
            <a:spLocks noChangeArrowheads="1"/>
          </p:cNvSpPr>
          <p:nvPr/>
        </p:nvSpPr>
        <p:spPr bwMode="auto">
          <a:xfrm>
            <a:off x="670323" y="992981"/>
            <a:ext cx="77307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 typeface="Wingdings" pitchFamily="2" charset="2"/>
              <a:buNone/>
            </a:pP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Dựa theo trình độ và phương thức phản ánh có: </a:t>
            </a:r>
            <a:r>
              <a:rPr lang="en-US" altLang="vi-VN" sz="210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tâm lý xã hội và hệ tư tưởng.</a:t>
            </a:r>
          </a:p>
        </p:txBody>
      </p:sp>
      <p:sp>
        <p:nvSpPr>
          <p:cNvPr id="109572" name="TextBox 8">
            <a:extLst>
              <a:ext uri="{FF2B5EF4-FFF2-40B4-BE49-F238E27FC236}">
                <a16:creationId xmlns:a16="http://schemas.microsoft.com/office/drawing/2014/main" id="{7B42C434-86FA-B04A-9567-ABC392290966}"/>
              </a:ext>
            </a:extLst>
          </p:cNvPr>
          <p:cNvSpPr txBox="1">
            <a:spLocks noChangeArrowheads="1"/>
          </p:cNvSpPr>
          <p:nvPr/>
        </p:nvSpPr>
        <p:spPr bwMode="auto">
          <a:xfrm>
            <a:off x="2436019" y="382191"/>
            <a:ext cx="67079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Kết cấu của  YTXH dựa vào góc độ xem xét:</a:t>
            </a:r>
          </a:p>
        </p:txBody>
      </p:sp>
      <p:sp>
        <p:nvSpPr>
          <p:cNvPr id="109573" name="TextBox 9">
            <a:extLst>
              <a:ext uri="{FF2B5EF4-FFF2-40B4-BE49-F238E27FC236}">
                <a16:creationId xmlns:a16="http://schemas.microsoft.com/office/drawing/2014/main" id="{87AD3C4D-0D28-E344-94C1-C13B2B6EDE91}"/>
              </a:ext>
            </a:extLst>
          </p:cNvPr>
          <p:cNvSpPr txBox="1">
            <a:spLocks noChangeArrowheads="1"/>
          </p:cNvSpPr>
          <p:nvPr/>
        </p:nvSpPr>
        <p:spPr bwMode="auto">
          <a:xfrm>
            <a:off x="440531" y="1633537"/>
            <a:ext cx="21157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Hệ tư tưởng :       </a:t>
            </a:r>
          </a:p>
        </p:txBody>
      </p:sp>
      <p:pic>
        <p:nvPicPr>
          <p:cNvPr id="109574" name="Picture 10">
            <a:extLst>
              <a:ext uri="{FF2B5EF4-FFF2-40B4-BE49-F238E27FC236}">
                <a16:creationId xmlns:a16="http://schemas.microsoft.com/office/drawing/2014/main" id="{5B3A04A4-B057-E04D-BEE5-65B93CE4F7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3767" y="3371851"/>
            <a:ext cx="3288506"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Date Placeholder 1">
            <a:extLst>
              <a:ext uri="{FF2B5EF4-FFF2-40B4-BE49-F238E27FC236}">
                <a16:creationId xmlns:a16="http://schemas.microsoft.com/office/drawing/2014/main" id="{F4B4C689-359A-1C41-B061-B3BEF9F451B0}"/>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59278CA-A9CE-CC48-9BDD-3036C1D9195F}"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09576" name="Footer Placeholder 2">
            <a:extLst>
              <a:ext uri="{FF2B5EF4-FFF2-40B4-BE49-F238E27FC236}">
                <a16:creationId xmlns:a16="http://schemas.microsoft.com/office/drawing/2014/main" id="{C189E917-53F1-BC4E-B991-5F7EF606EC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09577" name="Slide Number Placeholder 3">
            <a:extLst>
              <a:ext uri="{FF2B5EF4-FFF2-40B4-BE49-F238E27FC236}">
                <a16:creationId xmlns:a16="http://schemas.microsoft.com/office/drawing/2014/main" id="{24ADFF35-3A81-1241-ACA0-D0D044E175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F4074FC-63CC-E947-B2CD-D82DA026F7D1}" type="slidenum">
              <a:rPr lang="en-US" altLang="vi-VN" smtClean="0">
                <a:solidFill>
                  <a:srgbClr val="1F5281"/>
                </a:solidFill>
                <a:latin typeface="Arial" panose="020B0604020202020204" pitchFamily="34" charset="0"/>
              </a:rPr>
              <a:pPr/>
              <a:t>74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580118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BF16-9C2D-4843-8167-326C52A393EA}"/>
              </a:ext>
            </a:extLst>
          </p:cNvPr>
          <p:cNvSpPr>
            <a:spLocks noGrp="1"/>
          </p:cNvSpPr>
          <p:nvPr>
            <p:ph type="title"/>
          </p:nvPr>
        </p:nvSpPr>
        <p:spPr>
          <a:xfrm>
            <a:off x="527447" y="1321594"/>
            <a:ext cx="8229600" cy="857250"/>
          </a:xfrm>
        </p:spPr>
        <p:txBody>
          <a:bodyPr/>
          <a:lstStyle/>
          <a:p>
            <a:pPr>
              <a:defRPr/>
            </a:pPr>
            <a:r>
              <a:rPr lang="en-US" altLang="vi-VN" sz="2400" b="1" dirty="0">
                <a:solidFill>
                  <a:srgbClr val="FF3300"/>
                </a:solidFill>
                <a:effectLst>
                  <a:outerShdw blurRad="38100" dist="38100" dir="2700000" algn="tl">
                    <a:srgbClr val="C0C0C0"/>
                  </a:outerShdw>
                </a:effectLst>
              </a:rPr>
              <a:t>a. TTXH  </a:t>
            </a:r>
            <a:r>
              <a:rPr lang="en-US" altLang="vi-VN" sz="2400" b="1" dirty="0" err="1">
                <a:solidFill>
                  <a:srgbClr val="FF3300"/>
                </a:solidFill>
                <a:effectLst>
                  <a:outerShdw blurRad="38100" dist="38100" dir="2700000" algn="tl">
                    <a:srgbClr val="C0C0C0"/>
                  </a:outerShdw>
                </a:effectLst>
              </a:rPr>
              <a:t>quyết</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định</a:t>
            </a:r>
            <a:r>
              <a:rPr lang="en-US" altLang="vi-VN" sz="2400" b="1" dirty="0">
                <a:solidFill>
                  <a:srgbClr val="FF3300"/>
                </a:solidFill>
                <a:effectLst>
                  <a:outerShdw blurRad="38100" dist="38100" dir="2700000" algn="tl">
                    <a:srgbClr val="C0C0C0"/>
                  </a:outerShdw>
                </a:effectLst>
              </a:rPr>
              <a:t> YTXH</a:t>
            </a:r>
          </a:p>
        </p:txBody>
      </p:sp>
      <p:sp>
        <p:nvSpPr>
          <p:cNvPr id="110594" name="Content Placeholder 2">
            <a:extLst>
              <a:ext uri="{FF2B5EF4-FFF2-40B4-BE49-F238E27FC236}">
                <a16:creationId xmlns:a16="http://schemas.microsoft.com/office/drawing/2014/main" id="{38AB3CF7-0C10-484A-B630-C6DFCCAFF462}"/>
              </a:ext>
            </a:extLst>
          </p:cNvPr>
          <p:cNvSpPr>
            <a:spLocks noGrp="1"/>
          </p:cNvSpPr>
          <p:nvPr>
            <p:ph idx="1"/>
          </p:nvPr>
        </p:nvSpPr>
        <p:spPr>
          <a:xfrm>
            <a:off x="457200" y="2178844"/>
            <a:ext cx="8229600" cy="2415779"/>
          </a:xfrm>
        </p:spPr>
        <p:txBody>
          <a:bodyPr/>
          <a:lstStyle/>
          <a:p>
            <a:pPr marL="0" indent="0">
              <a:buNone/>
            </a:pPr>
            <a:endParaRPr lang="en-US" altLang="vi-VN"/>
          </a:p>
          <a:p>
            <a:pPr marL="0" indent="0">
              <a:buNone/>
            </a:pPr>
            <a:r>
              <a:rPr lang="en-US" altLang="vi-VN"/>
              <a:t>+ TTXH sinh ra YTXH, YTXH phản ánh TTXH</a:t>
            </a:r>
          </a:p>
          <a:p>
            <a:pPr marL="0" indent="0">
              <a:buNone/>
            </a:pPr>
            <a:r>
              <a:rPr lang="en-US" altLang="vi-VN"/>
              <a:t>+ TTXH quy định YTXH không giản đơn, trực tiếp mà thường thông qua các khâu trung gian. </a:t>
            </a:r>
          </a:p>
          <a:p>
            <a:pPr marL="0" indent="0">
              <a:buNone/>
            </a:pPr>
            <a:endParaRPr lang="en-US" altLang="vi-VN"/>
          </a:p>
        </p:txBody>
      </p:sp>
      <p:sp>
        <p:nvSpPr>
          <p:cNvPr id="4" name="Title 1">
            <a:extLst>
              <a:ext uri="{FF2B5EF4-FFF2-40B4-BE49-F238E27FC236}">
                <a16:creationId xmlns:a16="http://schemas.microsoft.com/office/drawing/2014/main" id="{1CA09548-0EBF-D548-9495-7A870E68BD26}"/>
              </a:ext>
            </a:extLst>
          </p:cNvPr>
          <p:cNvSpPr txBox="1">
            <a:spLocks/>
          </p:cNvSpPr>
          <p:nvPr/>
        </p:nvSpPr>
        <p:spPr>
          <a:xfrm>
            <a:off x="1028700" y="228600"/>
            <a:ext cx="8229600" cy="857250"/>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altLang="vi-VN" sz="2400" b="1" dirty="0">
                <a:solidFill>
                  <a:srgbClr val="FF3300"/>
                </a:solidFill>
                <a:effectLst>
                  <a:outerShdw blurRad="38100" dist="38100" dir="2700000" algn="tl">
                    <a:srgbClr val="C0C0C0"/>
                  </a:outerShdw>
                </a:effectLst>
              </a:rPr>
              <a:t>MQH </a:t>
            </a:r>
            <a:r>
              <a:rPr lang="en-US" altLang="vi-VN" sz="2400" b="1" dirty="0" err="1">
                <a:solidFill>
                  <a:srgbClr val="FF3300"/>
                </a:solidFill>
                <a:effectLst>
                  <a:outerShdw blurRad="38100" dist="38100" dir="2700000" algn="tl">
                    <a:srgbClr val="C0C0C0"/>
                  </a:outerShdw>
                </a:effectLst>
              </a:rPr>
              <a:t>biện</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chứng</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giữa</a:t>
            </a:r>
            <a:r>
              <a:rPr lang="en-US" altLang="vi-VN" sz="2400" b="1" dirty="0">
                <a:solidFill>
                  <a:srgbClr val="FF3300"/>
                </a:solidFill>
                <a:effectLst>
                  <a:outerShdw blurRad="38100" dist="38100" dir="2700000" algn="tl">
                    <a:srgbClr val="C0C0C0"/>
                  </a:outerShdw>
                </a:effectLst>
              </a:rPr>
              <a:t> TTXH </a:t>
            </a:r>
            <a:r>
              <a:rPr lang="en-US" altLang="vi-VN" sz="2400" b="1" dirty="0" err="1">
                <a:solidFill>
                  <a:srgbClr val="FF3300"/>
                </a:solidFill>
                <a:effectLst>
                  <a:outerShdw blurRad="38100" dist="38100" dir="2700000" algn="tl">
                    <a:srgbClr val="C0C0C0"/>
                  </a:outerShdw>
                </a:effectLst>
              </a:rPr>
              <a:t>và</a:t>
            </a:r>
            <a:r>
              <a:rPr lang="en-US" altLang="vi-VN" sz="2400" b="1" dirty="0">
                <a:solidFill>
                  <a:srgbClr val="FF3300"/>
                </a:solidFill>
                <a:effectLst>
                  <a:outerShdw blurRad="38100" dist="38100" dir="2700000" algn="tl">
                    <a:srgbClr val="C0C0C0"/>
                  </a:outerShdw>
                </a:effectLst>
              </a:rPr>
              <a:t> YTXH</a:t>
            </a:r>
          </a:p>
        </p:txBody>
      </p:sp>
    </p:spTree>
    <p:extLst>
      <p:ext uri="{BB962C8B-B14F-4D97-AF65-F5344CB8AC3E}">
        <p14:creationId xmlns:p14="http://schemas.microsoft.com/office/powerpoint/2010/main" val="1489069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D1C52-2770-2B4D-8654-185E12A01420}"/>
              </a:ext>
            </a:extLst>
          </p:cNvPr>
          <p:cNvSpPr>
            <a:spLocks noGrp="1"/>
          </p:cNvSpPr>
          <p:nvPr>
            <p:ph type="title"/>
          </p:nvPr>
        </p:nvSpPr>
        <p:spPr/>
        <p:txBody>
          <a:bodyPr/>
          <a:lstStyle/>
          <a:p>
            <a:pPr>
              <a:defRPr/>
            </a:pPr>
            <a:r>
              <a:rPr lang="en-US" altLang="vi-VN" sz="2400" b="1" dirty="0">
                <a:solidFill>
                  <a:srgbClr val="FF3300"/>
                </a:solidFill>
                <a:effectLst>
                  <a:outerShdw blurRad="38100" dist="38100" dir="2700000" algn="tl">
                    <a:srgbClr val="C0C0C0"/>
                  </a:outerShdw>
                </a:effectLst>
              </a:rPr>
              <a:t>b. YTXH </a:t>
            </a:r>
            <a:r>
              <a:rPr lang="en-US" altLang="vi-VN" sz="2400" b="1" dirty="0" err="1">
                <a:solidFill>
                  <a:srgbClr val="FF3300"/>
                </a:solidFill>
                <a:effectLst>
                  <a:outerShdw blurRad="38100" dist="38100" dir="2700000" algn="tl">
                    <a:srgbClr val="C0C0C0"/>
                  </a:outerShdw>
                </a:effectLst>
              </a:rPr>
              <a:t>mang</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tính</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độc</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lập</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tương</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đối</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và</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tác</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động</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trở</a:t>
            </a:r>
            <a:r>
              <a:rPr lang="en-US" altLang="vi-VN" sz="2400" b="1" dirty="0">
                <a:solidFill>
                  <a:srgbClr val="FF3300"/>
                </a:solidFill>
                <a:effectLst>
                  <a:outerShdw blurRad="38100" dist="38100" dir="2700000" algn="tl">
                    <a:srgbClr val="C0C0C0"/>
                  </a:outerShdw>
                </a:effectLst>
              </a:rPr>
              <a:t> </a:t>
            </a:r>
            <a:r>
              <a:rPr lang="en-US" altLang="vi-VN" sz="2400" b="1" dirty="0" err="1">
                <a:solidFill>
                  <a:srgbClr val="FF3300"/>
                </a:solidFill>
                <a:effectLst>
                  <a:outerShdw blurRad="38100" dist="38100" dir="2700000" algn="tl">
                    <a:srgbClr val="C0C0C0"/>
                  </a:outerShdw>
                </a:effectLst>
              </a:rPr>
              <a:t>lại</a:t>
            </a:r>
            <a:r>
              <a:rPr lang="en-US" altLang="vi-VN" sz="2400" b="1" dirty="0">
                <a:solidFill>
                  <a:srgbClr val="FF3300"/>
                </a:solidFill>
                <a:effectLst>
                  <a:outerShdw blurRad="38100" dist="38100" dir="2700000" algn="tl">
                    <a:srgbClr val="C0C0C0"/>
                  </a:outerShdw>
                </a:effectLst>
              </a:rPr>
              <a:t> TTXH</a:t>
            </a:r>
          </a:p>
        </p:txBody>
      </p:sp>
      <p:sp>
        <p:nvSpPr>
          <p:cNvPr id="111618" name="Content Placeholder 2">
            <a:extLst>
              <a:ext uri="{FF2B5EF4-FFF2-40B4-BE49-F238E27FC236}">
                <a16:creationId xmlns:a16="http://schemas.microsoft.com/office/drawing/2014/main" id="{BB67071E-25D7-5A4B-B0C3-CFB20A18BCDD}"/>
              </a:ext>
            </a:extLst>
          </p:cNvPr>
          <p:cNvSpPr>
            <a:spLocks noGrp="1"/>
          </p:cNvSpPr>
          <p:nvPr>
            <p:ph idx="1"/>
          </p:nvPr>
        </p:nvSpPr>
        <p:spPr/>
        <p:txBody>
          <a:bodyPr/>
          <a:lstStyle/>
          <a:p>
            <a:pPr marL="0" indent="0">
              <a:buNone/>
            </a:pPr>
            <a:r>
              <a:rPr lang="en-US" altLang="vi-VN"/>
              <a:t> - YTXH mang tính độc lập tương đối</a:t>
            </a:r>
          </a:p>
          <a:p>
            <a:pPr marL="0" indent="0">
              <a:buNone/>
            </a:pPr>
            <a:endParaRPr lang="en-US" altLang="vi-VN"/>
          </a:p>
          <a:p>
            <a:pPr marL="0" indent="0">
              <a:buNone/>
            </a:pPr>
            <a:endParaRPr lang="en-US" altLang="vi-VN"/>
          </a:p>
        </p:txBody>
      </p:sp>
    </p:spTree>
    <p:extLst>
      <p:ext uri="{BB962C8B-B14F-4D97-AF65-F5344CB8AC3E}">
        <p14:creationId xmlns:p14="http://schemas.microsoft.com/office/powerpoint/2010/main" val="595981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94E0-8900-5247-B3D7-F1F939F1B459}"/>
              </a:ext>
            </a:extLst>
          </p:cNvPr>
          <p:cNvSpPr>
            <a:spLocks noGrp="1"/>
          </p:cNvSpPr>
          <p:nvPr>
            <p:ph type="title"/>
          </p:nvPr>
        </p:nvSpPr>
        <p:spPr/>
        <p:txBody>
          <a:bodyPr/>
          <a:lstStyle/>
          <a:p>
            <a:pPr>
              <a:defRPr/>
            </a:pPr>
            <a:r>
              <a:rPr lang="en-US" altLang="vi-VN" sz="2400" b="1">
                <a:solidFill>
                  <a:srgbClr val="FF3300"/>
                </a:solidFill>
                <a:effectLst>
                  <a:outerShdw blurRad="38100" dist="38100" dir="2700000" algn="tl">
                    <a:srgbClr val="C0C0C0"/>
                  </a:outerShdw>
                </a:effectLst>
              </a:rPr>
              <a:t>+ Ý thức xã hội thường lạc hậu so với tồn tại xã hội</a:t>
            </a:r>
          </a:p>
        </p:txBody>
      </p:sp>
      <p:sp>
        <p:nvSpPr>
          <p:cNvPr id="112642" name="Content Placeholder 2">
            <a:extLst>
              <a:ext uri="{FF2B5EF4-FFF2-40B4-BE49-F238E27FC236}">
                <a16:creationId xmlns:a16="http://schemas.microsoft.com/office/drawing/2014/main" id="{FD0A0F85-F2CE-8B41-8568-FD92908697ED}"/>
              </a:ext>
            </a:extLst>
          </p:cNvPr>
          <p:cNvSpPr>
            <a:spLocks noGrp="1"/>
          </p:cNvSpPr>
          <p:nvPr>
            <p:ph idx="1"/>
          </p:nvPr>
        </p:nvSpPr>
        <p:spPr/>
        <p:txBody>
          <a:bodyPr/>
          <a:lstStyle/>
          <a:p>
            <a:pPr marL="0" indent="0">
              <a:buNone/>
            </a:pPr>
            <a:r>
              <a:rPr lang="en-US" altLang="vi-VN"/>
              <a:t>-&gt; TTXH biến đổi rất nhanh nên YTXH không phản ánh kịp.</a:t>
            </a:r>
          </a:p>
          <a:p>
            <a:pPr marL="0" indent="0">
              <a:buNone/>
            </a:pPr>
            <a:r>
              <a:rPr lang="en-US" altLang="vi-VN"/>
              <a:t>-&gt; YTXH là thói quen, truyền thống, tập quán nên khó thay đổi</a:t>
            </a:r>
          </a:p>
          <a:p>
            <a:pPr marL="0" indent="0">
              <a:buNone/>
            </a:pPr>
            <a:r>
              <a:rPr lang="en-US" altLang="vi-VN"/>
              <a:t>-&gt; Tính bảo thủ của một số YTXH, khi TTXH mất đi nhưng YTXH vẫn tiếp tục tồn tại</a:t>
            </a:r>
          </a:p>
          <a:p>
            <a:pPr marL="0" indent="0">
              <a:buNone/>
            </a:pPr>
            <a:r>
              <a:rPr lang="en-US" altLang="vi-VN"/>
              <a:t>-&gt; Do gắn liền với lợi ích nên không chịu thay đổi</a:t>
            </a:r>
          </a:p>
          <a:p>
            <a:pPr marL="0" indent="0"/>
            <a:endParaRPr lang="en-US" altLang="vi-VN"/>
          </a:p>
        </p:txBody>
      </p:sp>
    </p:spTree>
    <p:extLst>
      <p:ext uri="{BB962C8B-B14F-4D97-AF65-F5344CB8AC3E}">
        <p14:creationId xmlns:p14="http://schemas.microsoft.com/office/powerpoint/2010/main" val="9284741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36518-67CA-1945-97F0-8DE1C671FFBC}"/>
              </a:ext>
            </a:extLst>
          </p:cNvPr>
          <p:cNvSpPr>
            <a:spLocks noGrp="1"/>
          </p:cNvSpPr>
          <p:nvPr>
            <p:ph type="title"/>
          </p:nvPr>
        </p:nvSpPr>
        <p:spPr/>
        <p:txBody>
          <a:bodyPr/>
          <a:lstStyle/>
          <a:p>
            <a:pPr>
              <a:defRPr/>
            </a:pPr>
            <a:r>
              <a:rPr lang="en-US" altLang="vi-VN" sz="2400">
                <a:effectLst>
                  <a:outerShdw blurRad="38100" dist="38100" dir="2700000" algn="tl">
                    <a:srgbClr val="C0C0C0"/>
                  </a:outerShdw>
                </a:effectLst>
              </a:rPr>
              <a:t>- </a:t>
            </a:r>
            <a:r>
              <a:rPr lang="en-US" altLang="vi-VN" sz="2400" b="1">
                <a:solidFill>
                  <a:srgbClr val="FF3300"/>
                </a:solidFill>
                <a:effectLst>
                  <a:outerShdw blurRad="38100" dist="38100" dir="2700000" algn="tl">
                    <a:srgbClr val="C0C0C0"/>
                  </a:outerShdw>
                </a:effectLst>
              </a:rPr>
              <a:t> Ý thức xã hội có thể vượt trước tồn tại xã hội. </a:t>
            </a:r>
          </a:p>
        </p:txBody>
      </p:sp>
      <p:sp>
        <p:nvSpPr>
          <p:cNvPr id="113666" name="Content Placeholder 2">
            <a:extLst>
              <a:ext uri="{FF2B5EF4-FFF2-40B4-BE49-F238E27FC236}">
                <a16:creationId xmlns:a16="http://schemas.microsoft.com/office/drawing/2014/main" id="{15F92F12-E15A-9B46-9775-D7278ECECC16}"/>
              </a:ext>
            </a:extLst>
          </p:cNvPr>
          <p:cNvSpPr>
            <a:spLocks noGrp="1"/>
          </p:cNvSpPr>
          <p:nvPr>
            <p:ph idx="1"/>
          </p:nvPr>
        </p:nvSpPr>
        <p:spPr/>
        <p:txBody>
          <a:bodyPr/>
          <a:lstStyle/>
          <a:p>
            <a:pPr marL="0" indent="0">
              <a:buNone/>
            </a:pPr>
            <a:r>
              <a:rPr lang="en-US" altLang="vi-VN"/>
              <a:t>+ Do tính năng động của ý thức, trong những điều kiện nhất định, tư tưởng, đặc biệt là những tư tưởng khoa học tiên tiến có thể vượt trước sự phát triển của tồn tại xã hội</a:t>
            </a:r>
          </a:p>
          <a:p>
            <a:pPr marL="0" indent="0">
              <a:buNone/>
            </a:pPr>
            <a:r>
              <a:rPr lang="en-US" altLang="vi-VN"/>
              <a:t>+ YTXH định hướng, dự báo cho hoạt động của TTXH </a:t>
            </a:r>
          </a:p>
          <a:p>
            <a:pPr marL="0" indent="0"/>
            <a:endParaRPr lang="en-US" altLang="vi-VN"/>
          </a:p>
        </p:txBody>
      </p:sp>
    </p:spTree>
    <p:extLst>
      <p:ext uri="{BB962C8B-B14F-4D97-AF65-F5344CB8AC3E}">
        <p14:creationId xmlns:p14="http://schemas.microsoft.com/office/powerpoint/2010/main" val="2074517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254E-23F0-5348-8504-3AF67C1CCE27}"/>
              </a:ext>
            </a:extLst>
          </p:cNvPr>
          <p:cNvSpPr>
            <a:spLocks noGrp="1"/>
          </p:cNvSpPr>
          <p:nvPr>
            <p:ph type="title"/>
          </p:nvPr>
        </p:nvSpPr>
        <p:spPr/>
        <p:txBody>
          <a:bodyPr/>
          <a:lstStyle/>
          <a:p>
            <a:pPr>
              <a:defRPr/>
            </a:pPr>
            <a:r>
              <a:rPr lang="en-US" altLang="vi-VN" b="1">
                <a:solidFill>
                  <a:srgbClr val="FF3300"/>
                </a:solidFill>
                <a:effectLst>
                  <a:outerShdw blurRad="38100" dist="38100" dir="2700000" algn="tl">
                    <a:srgbClr val="C0C0C0"/>
                  </a:outerShdw>
                </a:effectLst>
              </a:rPr>
              <a:t>- YTXH có tính kế thừa</a:t>
            </a:r>
          </a:p>
        </p:txBody>
      </p:sp>
      <p:sp>
        <p:nvSpPr>
          <p:cNvPr id="114690" name="Content Placeholder 2">
            <a:extLst>
              <a:ext uri="{FF2B5EF4-FFF2-40B4-BE49-F238E27FC236}">
                <a16:creationId xmlns:a16="http://schemas.microsoft.com/office/drawing/2014/main" id="{86D77403-600B-E345-9D18-447139131702}"/>
              </a:ext>
            </a:extLst>
          </p:cNvPr>
          <p:cNvSpPr>
            <a:spLocks noGrp="1"/>
          </p:cNvSpPr>
          <p:nvPr>
            <p:ph idx="1"/>
          </p:nvPr>
        </p:nvSpPr>
        <p:spPr/>
        <p:txBody>
          <a:bodyPr/>
          <a:lstStyle/>
          <a:p>
            <a:pPr marL="0" indent="0">
              <a:buNone/>
            </a:pPr>
            <a:r>
              <a:rPr lang="en-US" altLang="vi-VN"/>
              <a:t>+ Quan điểm, lý luận của mỗi thời đại được tạo ra trên cơ sở kế thừa những thành tựu lý luận của các thời đại trước. </a:t>
            </a:r>
          </a:p>
          <a:p>
            <a:pPr marL="0" indent="0">
              <a:buNone/>
            </a:pPr>
            <a:r>
              <a:rPr lang="en-US" altLang="vi-VN"/>
              <a:t>+ Kế thừa có tính tất yếu khách quan; có tính chọn lọc và sáng tạo</a:t>
            </a:r>
          </a:p>
          <a:p>
            <a:pPr marL="0" indent="0"/>
            <a:endParaRPr lang="en-US" altLang="vi-VN"/>
          </a:p>
        </p:txBody>
      </p:sp>
    </p:spTree>
    <p:extLst>
      <p:ext uri="{BB962C8B-B14F-4D97-AF65-F5344CB8AC3E}">
        <p14:creationId xmlns:p14="http://schemas.microsoft.com/office/powerpoint/2010/main" val="41930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Symphony_No_3.wma">
            <a:hlinkClick r:id="" action="ppaction://media"/>
            <a:extLst>
              <a:ext uri="{FF2B5EF4-FFF2-40B4-BE49-F238E27FC236}">
                <a16:creationId xmlns:a16="http://schemas.microsoft.com/office/drawing/2014/main" id="{18939237-7499-BD42-B4B0-EA96B9C832DE}"/>
              </a:ext>
            </a:extLst>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8385573" y="5048250"/>
            <a:ext cx="250031"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2" name="Group 5">
            <a:extLst>
              <a:ext uri="{FF2B5EF4-FFF2-40B4-BE49-F238E27FC236}">
                <a16:creationId xmlns:a16="http://schemas.microsoft.com/office/drawing/2014/main" id="{A92DB5B4-FADA-5848-865C-B000C9957E60}"/>
              </a:ext>
            </a:extLst>
          </p:cNvPr>
          <p:cNvGrpSpPr>
            <a:grpSpLocks/>
          </p:cNvGrpSpPr>
          <p:nvPr/>
        </p:nvGrpSpPr>
        <p:grpSpPr bwMode="auto">
          <a:xfrm>
            <a:off x="2116932" y="3621882"/>
            <a:ext cx="6493669" cy="946547"/>
            <a:chOff x="2822156" y="4828455"/>
            <a:chExt cx="8658467" cy="1263316"/>
          </a:xfrm>
        </p:grpSpPr>
        <p:sp>
          <p:nvSpPr>
            <p:cNvPr id="40976" name="Line 19">
              <a:extLst>
                <a:ext uri="{FF2B5EF4-FFF2-40B4-BE49-F238E27FC236}">
                  <a16:creationId xmlns:a16="http://schemas.microsoft.com/office/drawing/2014/main" id="{CB6FEF33-A029-B841-A0CF-3E5EFF8A20B1}"/>
                </a:ext>
              </a:extLst>
            </p:cNvPr>
            <p:cNvSpPr>
              <a:spLocks noChangeShapeType="1"/>
            </p:cNvSpPr>
            <p:nvPr/>
          </p:nvSpPr>
          <p:spPr bwMode="auto">
            <a:xfrm>
              <a:off x="2822156" y="5467965"/>
              <a:ext cx="929819" cy="1810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40977" name="Oval 23">
              <a:extLst>
                <a:ext uri="{FF2B5EF4-FFF2-40B4-BE49-F238E27FC236}">
                  <a16:creationId xmlns:a16="http://schemas.microsoft.com/office/drawing/2014/main" id="{5A62B1FF-5857-0D40-8B85-2527ADBA38A0}"/>
                </a:ext>
              </a:extLst>
            </p:cNvPr>
            <p:cNvSpPr>
              <a:spLocks noChangeArrowheads="1"/>
            </p:cNvSpPr>
            <p:nvPr/>
          </p:nvSpPr>
          <p:spPr bwMode="auto">
            <a:xfrm>
              <a:off x="3043944" y="510364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28" name="Rounded Rectangle 27">
              <a:extLst>
                <a:ext uri="{FF2B5EF4-FFF2-40B4-BE49-F238E27FC236}">
                  <a16:creationId xmlns:a16="http://schemas.microsoft.com/office/drawing/2014/main" id="{2C663244-4012-F74A-BD78-EDE1D66A5DD7}"/>
                </a:ext>
              </a:extLst>
            </p:cNvPr>
            <p:cNvSpPr/>
            <p:nvPr/>
          </p:nvSpPr>
          <p:spPr>
            <a:xfrm>
              <a:off x="3676255" y="4828455"/>
              <a:ext cx="7804368"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Là điều kiện chủ yếu sáng tạo ra bản thân c</a:t>
              </a:r>
              <a:r>
                <a:rPr lang="vi-VN" altLang="vi-VN" sz="2100" b="1">
                  <a:solidFill>
                    <a:srgbClr val="000000"/>
                  </a:solidFill>
                  <a:latin typeface="Times New Roman" panose="02020603050405020304" pitchFamily="18" charset="0"/>
                </a:rPr>
                <a:t>on người</a:t>
              </a:r>
              <a:r>
                <a:rPr lang="en-US" altLang="vi-VN" sz="2100" b="1">
                  <a:solidFill>
                    <a:srgbClr val="000000"/>
                  </a:solidFill>
                  <a:latin typeface="Times New Roman" panose="02020603050405020304" pitchFamily="18" charset="0"/>
                </a:rPr>
                <a:t> </a:t>
              </a:r>
            </a:p>
          </p:txBody>
        </p:sp>
      </p:grpSp>
      <p:grpSp>
        <p:nvGrpSpPr>
          <p:cNvPr id="40963" name="Group 4">
            <a:extLst>
              <a:ext uri="{FF2B5EF4-FFF2-40B4-BE49-F238E27FC236}">
                <a16:creationId xmlns:a16="http://schemas.microsoft.com/office/drawing/2014/main" id="{3CCC7FC0-5AC4-C24B-9FAA-FF35BE870FCC}"/>
              </a:ext>
            </a:extLst>
          </p:cNvPr>
          <p:cNvGrpSpPr>
            <a:grpSpLocks/>
          </p:cNvGrpSpPr>
          <p:nvPr/>
        </p:nvGrpSpPr>
        <p:grpSpPr bwMode="auto">
          <a:xfrm>
            <a:off x="2116932" y="1198960"/>
            <a:ext cx="6461522" cy="947738"/>
            <a:chOff x="2822156" y="1353547"/>
            <a:chExt cx="8615744" cy="1263316"/>
          </a:xfrm>
        </p:grpSpPr>
        <p:sp>
          <p:nvSpPr>
            <p:cNvPr id="40973" name="Line 10">
              <a:extLst>
                <a:ext uri="{FF2B5EF4-FFF2-40B4-BE49-F238E27FC236}">
                  <a16:creationId xmlns:a16="http://schemas.microsoft.com/office/drawing/2014/main" id="{EDAE51C7-F0F3-0244-8DAF-D5BA7E116A6C}"/>
                </a:ext>
              </a:extLst>
            </p:cNvPr>
            <p:cNvSpPr>
              <a:spLocks noChangeShapeType="1"/>
            </p:cNvSpPr>
            <p:nvPr/>
          </p:nvSpPr>
          <p:spPr bwMode="auto">
            <a:xfrm flipV="1">
              <a:off x="2822156" y="1985204"/>
              <a:ext cx="809499" cy="1984"/>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2" name="Rounded Rectangle 1">
              <a:extLst>
                <a:ext uri="{FF2B5EF4-FFF2-40B4-BE49-F238E27FC236}">
                  <a16:creationId xmlns:a16="http://schemas.microsoft.com/office/drawing/2014/main" id="{DB59188A-FFD5-D741-B823-634A6815B07A}"/>
                </a:ext>
              </a:extLst>
            </p:cNvPr>
            <p:cNvSpPr/>
            <p:nvPr/>
          </p:nvSpPr>
          <p:spPr>
            <a:xfrm>
              <a:off x="3676269" y="1353547"/>
              <a:ext cx="7761631"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defRPr/>
              </a:pPr>
              <a:r>
                <a:rPr lang="en-US" altLang="vi-VN" sz="2100" b="1">
                  <a:solidFill>
                    <a:srgbClr val="000000"/>
                  </a:solidFill>
                  <a:latin typeface="Times New Roman" panose="02020603050405020304" pitchFamily="18" charset="0"/>
                </a:rPr>
                <a:t>Là tiền đề trực tiếp tạo ra “tư liệu sinh hoạt của con người” nhằm duy trì sự tồn tại và phát triển của c</a:t>
              </a:r>
              <a:r>
                <a:rPr lang="vi-VN" altLang="vi-VN" sz="2100" b="1">
                  <a:solidFill>
                    <a:srgbClr val="000000"/>
                  </a:solidFill>
                  <a:latin typeface="Times New Roman" panose="02020603050405020304" pitchFamily="18" charset="0"/>
                </a:rPr>
                <a:t>on người</a:t>
              </a:r>
              <a:r>
                <a:rPr lang="en-US" altLang="vi-VN" sz="2100" b="1">
                  <a:solidFill>
                    <a:srgbClr val="000000"/>
                  </a:solidFill>
                  <a:latin typeface="Times New Roman" panose="02020603050405020304" pitchFamily="18" charset="0"/>
                </a:rPr>
                <a:t> </a:t>
              </a:r>
            </a:p>
          </p:txBody>
        </p:sp>
        <p:sp>
          <p:nvSpPr>
            <p:cNvPr id="40975" name="Oval 23">
              <a:extLst>
                <a:ext uri="{FF2B5EF4-FFF2-40B4-BE49-F238E27FC236}">
                  <a16:creationId xmlns:a16="http://schemas.microsoft.com/office/drawing/2014/main" id="{B5B7BA67-5C92-DF41-8C66-6B5D51662EE8}"/>
                </a:ext>
              </a:extLst>
            </p:cNvPr>
            <p:cNvSpPr>
              <a:spLocks noChangeArrowheads="1"/>
            </p:cNvSpPr>
            <p:nvPr/>
          </p:nvSpPr>
          <p:spPr bwMode="auto">
            <a:xfrm>
              <a:off x="2994970" y="1575658"/>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1</a:t>
              </a:r>
            </a:p>
          </p:txBody>
        </p:sp>
      </p:grpSp>
      <p:grpSp>
        <p:nvGrpSpPr>
          <p:cNvPr id="40964" name="Group 6">
            <a:extLst>
              <a:ext uri="{FF2B5EF4-FFF2-40B4-BE49-F238E27FC236}">
                <a16:creationId xmlns:a16="http://schemas.microsoft.com/office/drawing/2014/main" id="{A42CB1E8-8578-5443-949C-1BCF76BA7606}"/>
              </a:ext>
            </a:extLst>
          </p:cNvPr>
          <p:cNvGrpSpPr>
            <a:grpSpLocks/>
          </p:cNvGrpSpPr>
          <p:nvPr/>
        </p:nvGrpSpPr>
        <p:grpSpPr bwMode="auto">
          <a:xfrm>
            <a:off x="2116932" y="2345531"/>
            <a:ext cx="6518672" cy="947738"/>
            <a:chOff x="2822156" y="3127057"/>
            <a:chExt cx="8692065" cy="1263316"/>
          </a:xfrm>
        </p:grpSpPr>
        <p:sp>
          <p:nvSpPr>
            <p:cNvPr id="40970" name="Line 18">
              <a:extLst>
                <a:ext uri="{FF2B5EF4-FFF2-40B4-BE49-F238E27FC236}">
                  <a16:creationId xmlns:a16="http://schemas.microsoft.com/office/drawing/2014/main" id="{F1FF49D7-857D-8A48-A038-E2F08908DA55}"/>
                </a:ext>
              </a:extLst>
            </p:cNvPr>
            <p:cNvSpPr>
              <a:spLocks noChangeShapeType="1"/>
            </p:cNvSpPr>
            <p:nvPr/>
          </p:nvSpPr>
          <p:spPr bwMode="auto">
            <a:xfrm>
              <a:off x="2822156" y="3703512"/>
              <a:ext cx="930537" cy="24065"/>
            </a:xfrm>
            <a:prstGeom prst="line">
              <a:avLst/>
            </a:prstGeom>
            <a:noFill/>
            <a:ln w="3810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vi-VN"/>
            </a:p>
          </p:txBody>
        </p:sp>
        <p:sp>
          <p:nvSpPr>
            <p:cNvPr id="40971" name="Oval 23">
              <a:extLst>
                <a:ext uri="{FF2B5EF4-FFF2-40B4-BE49-F238E27FC236}">
                  <a16:creationId xmlns:a16="http://schemas.microsoft.com/office/drawing/2014/main" id="{6B4B774E-F8A3-B34F-AB43-99D7F62E668F}"/>
                </a:ext>
              </a:extLst>
            </p:cNvPr>
            <p:cNvSpPr>
              <a:spLocks noChangeArrowheads="1"/>
            </p:cNvSpPr>
            <p:nvPr/>
          </p:nvSpPr>
          <p:spPr bwMode="auto">
            <a:xfrm>
              <a:off x="2986486" y="3318030"/>
              <a:ext cx="474239" cy="819093"/>
            </a:xfrm>
            <a:prstGeom prst="ellipse">
              <a:avLst/>
            </a:prstGeom>
            <a:solidFill>
              <a:srgbClr val="FF0000"/>
            </a:solidFill>
            <a:ln w="9525">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vi-VN" sz="2100" b="1">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2</a:t>
              </a:r>
            </a:p>
          </p:txBody>
        </p:sp>
        <p:sp>
          <p:nvSpPr>
            <p:cNvPr id="32" name="Rounded Rectangle 31">
              <a:extLst>
                <a:ext uri="{FF2B5EF4-FFF2-40B4-BE49-F238E27FC236}">
                  <a16:creationId xmlns:a16="http://schemas.microsoft.com/office/drawing/2014/main" id="{C6BCC0B6-C1E4-2D47-8BC6-78180F88F9C2}"/>
                </a:ext>
              </a:extLst>
            </p:cNvPr>
            <p:cNvSpPr/>
            <p:nvPr/>
          </p:nvSpPr>
          <p:spPr>
            <a:xfrm>
              <a:off x="3709620" y="3127057"/>
              <a:ext cx="7804601" cy="1263316"/>
            </a:xfrm>
            <a:prstGeom prst="roundRect">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Là tiền đề của mọi hoạt động lịch sử của c</a:t>
              </a:r>
              <a:r>
                <a:rPr lang="vi-VN" altLang="vi-VN" sz="2100" b="1">
                  <a:solidFill>
                    <a:srgbClr val="000000"/>
                  </a:solidFill>
                  <a:latin typeface="Times New Roman" panose="02020603050405020304" pitchFamily="18" charset="0"/>
                </a:rPr>
                <a:t>on người</a:t>
              </a:r>
              <a:r>
                <a:rPr lang="en-US" altLang="vi-VN" sz="2100" b="1">
                  <a:solidFill>
                    <a:srgbClr val="000000"/>
                  </a:solidFill>
                  <a:latin typeface="Times New Roman" panose="02020603050405020304" pitchFamily="18" charset="0"/>
                </a:rPr>
                <a:t> </a:t>
              </a:r>
            </a:p>
          </p:txBody>
        </p:sp>
      </p:grpSp>
      <p:sp>
        <p:nvSpPr>
          <p:cNvPr id="33" name="Rounded Rectangle 32">
            <a:extLst>
              <a:ext uri="{FF2B5EF4-FFF2-40B4-BE49-F238E27FC236}">
                <a16:creationId xmlns:a16="http://schemas.microsoft.com/office/drawing/2014/main" id="{9F86F176-7AE4-2542-849D-E87CD8D3E5F7}"/>
              </a:ext>
            </a:extLst>
          </p:cNvPr>
          <p:cNvSpPr/>
          <p:nvPr/>
        </p:nvSpPr>
        <p:spPr>
          <a:xfrm>
            <a:off x="683419" y="1215629"/>
            <a:ext cx="1407319" cy="3429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defRPr/>
            </a:pPr>
            <a:r>
              <a:rPr lang="en-US" altLang="vi-VN" sz="2700" b="1" i="1">
                <a:solidFill>
                  <a:srgbClr val="000000"/>
                </a:solidFill>
                <a:latin typeface="Times New Roman" panose="02020603050405020304" pitchFamily="18" charset="0"/>
              </a:rPr>
              <a:t>Vai trò của sản xuất vật chất</a:t>
            </a:r>
          </a:p>
        </p:txBody>
      </p:sp>
      <p:sp>
        <p:nvSpPr>
          <p:cNvPr id="40966" name="Date Placeholder 2">
            <a:extLst>
              <a:ext uri="{FF2B5EF4-FFF2-40B4-BE49-F238E27FC236}">
                <a16:creationId xmlns:a16="http://schemas.microsoft.com/office/drawing/2014/main" id="{4652E059-EF9B-F143-B809-04E9B07A2A0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1671369-2BC4-5B43-B914-BF26244DDDC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0967" name="Footer Placeholder 3">
            <a:extLst>
              <a:ext uri="{FF2B5EF4-FFF2-40B4-BE49-F238E27FC236}">
                <a16:creationId xmlns:a16="http://schemas.microsoft.com/office/drawing/2014/main" id="{C3A871FE-99BF-4D42-B40A-1D885894B9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0968" name="Slide Number Placeholder 7">
            <a:extLst>
              <a:ext uri="{FF2B5EF4-FFF2-40B4-BE49-F238E27FC236}">
                <a16:creationId xmlns:a16="http://schemas.microsoft.com/office/drawing/2014/main" id="{FF427CA2-868A-874C-9C6A-D33928FE8C8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B9351E2-0343-7740-BDA9-8190D98C7CDF}" type="slidenum">
              <a:rPr lang="en-US" altLang="vi-VN" smtClean="0">
                <a:solidFill>
                  <a:srgbClr val="898989"/>
                </a:solidFill>
                <a:latin typeface="Arial" panose="020B0604020202020204" pitchFamily="34" charset="0"/>
              </a:rPr>
              <a:pPr/>
              <a:t>8</a:t>
            </a:fld>
            <a:endParaRPr lang="en-US" altLang="vi-VN">
              <a:solidFill>
                <a:srgbClr val="898989"/>
              </a:solidFill>
              <a:latin typeface="Arial" panose="020B0604020202020204" pitchFamily="34" charset="0"/>
            </a:endParaRPr>
          </a:p>
        </p:txBody>
      </p:sp>
      <p:sp>
        <p:nvSpPr>
          <p:cNvPr id="24" name="Title 1">
            <a:extLst>
              <a:ext uri="{FF2B5EF4-FFF2-40B4-BE49-F238E27FC236}">
                <a16:creationId xmlns:a16="http://schemas.microsoft.com/office/drawing/2014/main" id="{4D409BDF-99B5-F640-A3CB-5395D7CBAAE7}"/>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1. Sản xuất vật chất là cơ sở tồn tại và phát triển xã hội</a:t>
            </a:r>
          </a:p>
        </p:txBody>
      </p:sp>
    </p:spTree>
    <p:extLst>
      <p:ext uri="{BB962C8B-B14F-4D97-AF65-F5344CB8AC3E}">
        <p14:creationId xmlns:p14="http://schemas.microsoft.com/office/powerpoint/2010/main" val="538315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 fill="hold"/>
                                        <p:tgtEl>
                                          <p:spTgt spid="31"/>
                                        </p:tgtEl>
                                      </p:cBhvr>
                                    </p:cmd>
                                  </p:childTnLst>
                                </p:cTn>
                              </p:par>
                            </p:childTnLst>
                          </p:cTn>
                        </p:par>
                      </p:childTnLst>
                    </p:cTn>
                  </p:par>
                </p:childTnLst>
              </p:cTn>
              <p:nextCondLst>
                <p:cond evt="onClick" delay="0">
                  <p:tgtEl>
                    <p:spTgt spid="31"/>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BB54-C501-2C47-AD29-166805512CD7}"/>
              </a:ext>
            </a:extLst>
          </p:cNvPr>
          <p:cNvSpPr>
            <a:spLocks noGrp="1"/>
          </p:cNvSpPr>
          <p:nvPr>
            <p:ph type="title"/>
          </p:nvPr>
        </p:nvSpPr>
        <p:spPr/>
        <p:txBody>
          <a:bodyPr/>
          <a:lstStyle/>
          <a:p>
            <a:pPr>
              <a:defRPr/>
            </a:pPr>
            <a:r>
              <a:rPr lang="en-US" altLang="vi-VN" sz="2400">
                <a:solidFill>
                  <a:srgbClr val="FF3300"/>
                </a:solidFill>
                <a:effectLst>
                  <a:outerShdw blurRad="38100" dist="38100" dir="2700000" algn="tl">
                    <a:srgbClr val="C0C0C0"/>
                  </a:outerShdw>
                </a:effectLst>
              </a:rPr>
              <a:t>- YTXH có sự tác động qua lại lẫn nhau</a:t>
            </a:r>
          </a:p>
        </p:txBody>
      </p:sp>
      <p:sp>
        <p:nvSpPr>
          <p:cNvPr id="115714" name="Content Placeholder 2">
            <a:extLst>
              <a:ext uri="{FF2B5EF4-FFF2-40B4-BE49-F238E27FC236}">
                <a16:creationId xmlns:a16="http://schemas.microsoft.com/office/drawing/2014/main" id="{17D244B5-EED7-2144-87FA-1869437A1303}"/>
              </a:ext>
            </a:extLst>
          </p:cNvPr>
          <p:cNvSpPr>
            <a:spLocks noGrp="1"/>
          </p:cNvSpPr>
          <p:nvPr>
            <p:ph idx="1"/>
          </p:nvPr>
        </p:nvSpPr>
        <p:spPr/>
        <p:txBody>
          <a:bodyPr/>
          <a:lstStyle/>
          <a:p>
            <a:pPr marL="0" indent="0">
              <a:buNone/>
            </a:pPr>
            <a:r>
              <a:rPr lang="en-US" altLang="vi-VN"/>
              <a:t>+ Sự tác động qua lại giữa các hình thái ý thức xã hội cũng gây ảnh hưởng tới tồn tại xã hội. </a:t>
            </a:r>
          </a:p>
          <a:p>
            <a:pPr marL="0" indent="0">
              <a:buNone/>
            </a:pPr>
            <a:r>
              <a:rPr lang="en-US" altLang="vi-VN"/>
              <a:t>+ Các hình thái ý thức xã hội không chỉ chịu sự tác động quyết định của tồn tại xã hội, mà còn chịu sự tác động lẫn nhau. </a:t>
            </a:r>
          </a:p>
          <a:p>
            <a:pPr marL="0" indent="0"/>
            <a:endParaRPr lang="en-US" altLang="vi-VN"/>
          </a:p>
        </p:txBody>
      </p:sp>
    </p:spTree>
    <p:extLst>
      <p:ext uri="{BB962C8B-B14F-4D97-AF65-F5344CB8AC3E}">
        <p14:creationId xmlns:p14="http://schemas.microsoft.com/office/powerpoint/2010/main" val="34769340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76B0990-EF19-AA49-945B-4F004CBF5653}"/>
              </a:ext>
            </a:extLst>
          </p:cNvPr>
          <p:cNvGraphicFramePr>
            <a:graphicFrameLocks noGrp="1"/>
          </p:cNvGraphicFramePr>
          <p:nvPr>
            <p:ph idx="1"/>
          </p:nvPr>
        </p:nvGraphicFramePr>
        <p:xfrm>
          <a:off x="171450" y="101204"/>
          <a:ext cx="8854680" cy="4950621"/>
        </p:xfrm>
        <a:graphic>
          <a:graphicData uri="http://schemas.openxmlformats.org/drawingml/2006/table">
            <a:tbl>
              <a:tblPr/>
              <a:tblGrid>
                <a:gridCol w="1943110">
                  <a:extLst>
                    <a:ext uri="{9D8B030D-6E8A-4147-A177-3AD203B41FA5}">
                      <a16:colId xmlns:a16="http://schemas.microsoft.com/office/drawing/2014/main" val="1768887431"/>
                    </a:ext>
                  </a:extLst>
                </a:gridCol>
                <a:gridCol w="2564168">
                  <a:extLst>
                    <a:ext uri="{9D8B030D-6E8A-4147-A177-3AD203B41FA5}">
                      <a16:colId xmlns:a16="http://schemas.microsoft.com/office/drawing/2014/main" val="598056591"/>
                    </a:ext>
                  </a:extLst>
                </a:gridCol>
                <a:gridCol w="2026123">
                  <a:extLst>
                    <a:ext uri="{9D8B030D-6E8A-4147-A177-3AD203B41FA5}">
                      <a16:colId xmlns:a16="http://schemas.microsoft.com/office/drawing/2014/main" val="3416903901"/>
                    </a:ext>
                  </a:extLst>
                </a:gridCol>
                <a:gridCol w="2321279">
                  <a:extLst>
                    <a:ext uri="{9D8B030D-6E8A-4147-A177-3AD203B41FA5}">
                      <a16:colId xmlns:a16="http://schemas.microsoft.com/office/drawing/2014/main" val="4214504933"/>
                    </a:ext>
                  </a:extLst>
                </a:gridCol>
              </a:tblGrid>
              <a:tr h="542708">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A</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LLSX</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CSHT</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TTXH</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2140979509"/>
                  </a:ext>
                </a:extLst>
              </a:tr>
              <a:tr h="722835">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B</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QHSX</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KTTT</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YTXH</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2375327491"/>
                  </a:ext>
                </a:extLst>
              </a:tr>
              <a:tr h="542708">
                <a:tc rowSpan="5">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quyết</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định</a:t>
                      </a: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(B)</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vi-VN" sz="2300" b="0"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 là mặt VC còn (B) là mặt Ý thức</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373588202"/>
                  </a:ext>
                </a:extLst>
              </a:tr>
              <a:tr h="892504">
                <a:tc vMerge="1">
                  <a:txBody>
                    <a:bodyPr/>
                    <a:lstStyle/>
                    <a:p>
                      <a:endParaRPr lang="vi-VN"/>
                    </a:p>
                  </a:txBody>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 ntn thì (B) phải như thế cho phù hợp</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8FDEE"/>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667327537"/>
                  </a:ext>
                </a:extLst>
              </a:tr>
              <a:tr h="780953">
                <a:tc vMerge="1">
                  <a:txBody>
                    <a:bodyPr/>
                    <a:lstStyle/>
                    <a:p>
                      <a:endParaRPr lang="vi-VN"/>
                    </a:p>
                  </a:txBody>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 thay đổi thì (B) cũng thay đổi theo</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83046628"/>
                  </a:ext>
                </a:extLst>
              </a:tr>
              <a:tr h="576409">
                <a:tc vMerge="1">
                  <a:txBody>
                    <a:bodyPr/>
                    <a:lstStyle/>
                    <a:p>
                      <a:endParaRPr lang="vi-VN"/>
                    </a:p>
                  </a:txBody>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 mất đi thì (B) phải mất theo</a:t>
                      </a: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8FDEE"/>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2258009392"/>
                  </a:ext>
                </a:extLst>
              </a:tr>
              <a:tr h="892504">
                <a:tc vMerge="1">
                  <a:txBody>
                    <a:bodyPr/>
                    <a:lstStyle/>
                    <a:p>
                      <a:endParaRPr lang="vi-VN"/>
                    </a:p>
                  </a:txBody>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Mới</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hình</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thành</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thì</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(B)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mới</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cũng</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được</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hình</a:t>
                      </a:r>
                      <a:r>
                        <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0"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thành</a:t>
                      </a:r>
                      <a:endParaRPr kumimoji="0" lang="en-US" altLang="vi-VN" sz="2400" b="0"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txBody>
                  <a:tcPr marL="68579" marR="68579" marT="34292" marB="34292"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869717472"/>
                  </a:ext>
                </a:extLst>
              </a:tr>
            </a:tbl>
          </a:graphicData>
        </a:graphic>
      </p:graphicFrame>
    </p:spTree>
    <p:extLst>
      <p:ext uri="{BB962C8B-B14F-4D97-AF65-F5344CB8AC3E}">
        <p14:creationId xmlns:p14="http://schemas.microsoft.com/office/powerpoint/2010/main" val="2167609288"/>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8589BA4-9935-5540-A423-B86E20DFE22B}"/>
              </a:ext>
            </a:extLst>
          </p:cNvPr>
          <p:cNvGraphicFramePr>
            <a:graphicFrameLocks noGrp="1"/>
          </p:cNvGraphicFramePr>
          <p:nvPr>
            <p:ph idx="1"/>
          </p:nvPr>
        </p:nvGraphicFramePr>
        <p:xfrm>
          <a:off x="261938" y="191692"/>
          <a:ext cx="8764193" cy="4755357"/>
        </p:xfrm>
        <a:graphic>
          <a:graphicData uri="http://schemas.openxmlformats.org/drawingml/2006/table">
            <a:tbl>
              <a:tblPr/>
              <a:tblGrid>
                <a:gridCol w="1923253">
                  <a:extLst>
                    <a:ext uri="{9D8B030D-6E8A-4147-A177-3AD203B41FA5}">
                      <a16:colId xmlns:a16="http://schemas.microsoft.com/office/drawing/2014/main" val="3262879989"/>
                    </a:ext>
                  </a:extLst>
                </a:gridCol>
                <a:gridCol w="2537964">
                  <a:extLst>
                    <a:ext uri="{9D8B030D-6E8A-4147-A177-3AD203B41FA5}">
                      <a16:colId xmlns:a16="http://schemas.microsoft.com/office/drawing/2014/main" val="581811369"/>
                    </a:ext>
                  </a:extLst>
                </a:gridCol>
                <a:gridCol w="2005418">
                  <a:extLst>
                    <a:ext uri="{9D8B030D-6E8A-4147-A177-3AD203B41FA5}">
                      <a16:colId xmlns:a16="http://schemas.microsoft.com/office/drawing/2014/main" val="126093744"/>
                    </a:ext>
                  </a:extLst>
                </a:gridCol>
                <a:gridCol w="2297558">
                  <a:extLst>
                    <a:ext uri="{9D8B030D-6E8A-4147-A177-3AD203B41FA5}">
                      <a16:colId xmlns:a16="http://schemas.microsoft.com/office/drawing/2014/main" val="1485892265"/>
                    </a:ext>
                  </a:extLst>
                </a:gridCol>
              </a:tblGrid>
              <a:tr h="434315">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A</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LLSX</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CSHT</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FFFFFF"/>
                          </a:solidFill>
                          <a:effectLst/>
                          <a:latin typeface="Verdana" panose="020B0604030504040204" pitchFamily="34" charset="0"/>
                          <a:ea typeface="ＭＳ Ｐゴシック" panose="020B0600070205080204" pitchFamily="34" charset="-128"/>
                          <a:cs typeface="Arial" panose="020B0604020202020204" pitchFamily="34" charset="0"/>
                        </a:rPr>
                        <a:t>TTXH</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3746379196"/>
                  </a:ext>
                </a:extLst>
              </a:tr>
              <a:tr h="558374">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B</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QHSX</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KTTT</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tc>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100" b="1" i="0" u="none" strike="noStrike" cap="none" normalizeH="0" baseline="0">
                          <a:ln>
                            <a:noFill/>
                          </a:ln>
                          <a:solidFill>
                            <a:schemeClr val="bg1"/>
                          </a:solidFill>
                          <a:effectLst/>
                          <a:latin typeface="Verdana" panose="020B0604030504040204" pitchFamily="34" charset="0"/>
                          <a:ea typeface="ＭＳ Ｐゴシック" panose="020B0600070205080204" pitchFamily="34" charset="-128"/>
                          <a:cs typeface="Arial" panose="020B0604020202020204" pitchFamily="34" charset="0"/>
                        </a:rPr>
                        <a:t>YTXH</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2684030862"/>
                  </a:ext>
                </a:extLst>
              </a:tr>
              <a:tr h="2070467">
                <a:tc rowSpan="2">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(B)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Tác</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động</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trở</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lại</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700" b="1" i="0" u="none" strike="noStrike" cap="none" normalizeH="0" baseline="0">
                          <a:ln>
                            <a:noFill/>
                          </a:ln>
                          <a:solidFill>
                            <a:srgbClr val="3366FF"/>
                          </a:solidFill>
                          <a:effectLst/>
                          <a:latin typeface="Verdana" panose="020B0604030504040204" pitchFamily="34" charset="0"/>
                          <a:ea typeface="ＭＳ Ｐゴシック" panose="020B0600070205080204" pitchFamily="34" charset="-128"/>
                          <a:cs typeface="Arial" panose="020B0604020202020204" pitchFamily="34" charset="0"/>
                        </a:rPr>
                        <a:t>Tích cực</a:t>
                      </a:r>
                      <a:r>
                        <a:rPr kumimoji="0" lang="en-US" altLang="vi-VN" sz="2400" b="1"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Nếu (B) phù hợp, cùng chiều, tiến bộ, cách mạng thì sẽ thúc đẩy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 phát triển</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vi-VN" sz="2400" b="1" i="0" u="none" strike="noStrike" cap="none" normalizeH="0" baseline="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endParaRP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CFEF7"/>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901252780"/>
                  </a:ext>
                </a:extLst>
              </a:tr>
              <a:tr h="1692201">
                <a:tc vMerge="1">
                  <a:txBody>
                    <a:bodyPr/>
                    <a:lstStyle/>
                    <a:p>
                      <a:endParaRPr lang="vi-VN"/>
                    </a:p>
                  </a:txBody>
                  <a:tcPr/>
                </a:tc>
                <a:tc gridSpan="3">
                  <a:txBody>
                    <a:bodyPr/>
                    <a:lstStyle>
                      <a:lvl1pPr defTabSz="457200" eaLnBrk="0" hangingPunct="0">
                        <a:spcBef>
                          <a:spcPct val="20000"/>
                        </a:spcBef>
                        <a:defRPr sz="2800">
                          <a:solidFill>
                            <a:schemeClr val="tx1"/>
                          </a:solidFill>
                          <a:latin typeface="Verdana" panose="020B0604030504040204" pitchFamily="34" charset="0"/>
                          <a:ea typeface="ＭＳ Ｐゴシック" panose="020B0600070205080204" pitchFamily="34" charset="-128"/>
                        </a:defRPr>
                      </a:lvl1pPr>
                      <a:lvl2pPr marL="742950" indent="-285750" defTabSz="457200" eaLnBrk="0" hangingPunct="0">
                        <a:spcBef>
                          <a:spcPct val="20000"/>
                        </a:spcBef>
                        <a:defRPr sz="2400">
                          <a:solidFill>
                            <a:schemeClr val="tx1"/>
                          </a:solidFill>
                          <a:latin typeface="Verdana" panose="020B0604030504040204" pitchFamily="34" charset="0"/>
                          <a:ea typeface="Arial" panose="020B0604020202020204" pitchFamily="34" charset="0"/>
                          <a:cs typeface="Arial" panose="020B0604020202020204" pitchFamily="34" charset="0"/>
                        </a:defRPr>
                      </a:lvl2pPr>
                      <a:lvl3pPr marL="1143000" indent="-228600" defTabSz="457200" eaLnBrk="0" hangingPunct="0">
                        <a:spcBef>
                          <a:spcPct val="20000"/>
                        </a:spcBef>
                        <a:defRPr sz="2000">
                          <a:solidFill>
                            <a:schemeClr val="tx1"/>
                          </a:solidFill>
                          <a:latin typeface="Verdana" panose="020B0604030504040204" pitchFamily="34" charset="0"/>
                          <a:ea typeface="Arial" panose="020B0604020202020204" pitchFamily="34" charset="0"/>
                          <a:cs typeface="Arial" panose="020B0604020202020204" pitchFamily="34" charset="0"/>
                        </a:defRPr>
                      </a:lvl3pPr>
                      <a:lvl4pPr marL="16002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4pPr>
                      <a:lvl5pPr marL="2057400" indent="-228600" defTabSz="457200" eaLnBrk="0" hangingPunct="0">
                        <a:spcBef>
                          <a:spcPct val="20000"/>
                        </a:spcBef>
                        <a:defRPr>
                          <a:solidFill>
                            <a:schemeClr val="tx1"/>
                          </a:solidFill>
                          <a:latin typeface="Verdana" panose="020B060403050404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a:solidFill>
                            <a:schemeClr val="tx1"/>
                          </a:solidFill>
                          <a:latin typeface="Verdana" panose="020B0604030504040204" pitchFamily="34" charset="0"/>
                          <a:ea typeface="Arial" panose="020B0604020202020204" pitchFamily="34" charset="0"/>
                          <a:cs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700" b="1" i="0" u="none" strike="noStrike" cap="none" normalizeH="0" baseline="0" dirty="0" err="1">
                          <a:ln>
                            <a:noFill/>
                          </a:ln>
                          <a:solidFill>
                            <a:srgbClr val="3366FF"/>
                          </a:solidFill>
                          <a:effectLst/>
                          <a:latin typeface="Verdana" panose="020B0604030504040204" pitchFamily="34" charset="0"/>
                          <a:ea typeface="ＭＳ Ｐゴシック" panose="020B0600070205080204" pitchFamily="34" charset="-128"/>
                          <a:cs typeface="Arial" panose="020B0604020202020204" pitchFamily="34" charset="0"/>
                        </a:rPr>
                        <a:t>Tiêu</a:t>
                      </a:r>
                      <a:r>
                        <a:rPr kumimoji="0" lang="en-US" altLang="vi-VN" sz="2700" b="1" i="0" u="none" strike="noStrike" cap="none" normalizeH="0" baseline="0" dirty="0">
                          <a:ln>
                            <a:noFill/>
                          </a:ln>
                          <a:solidFill>
                            <a:srgbClr val="3366FF"/>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700" b="1" i="0" u="none" strike="noStrike" cap="none" normalizeH="0" baseline="0" dirty="0" err="1">
                          <a:ln>
                            <a:noFill/>
                          </a:ln>
                          <a:solidFill>
                            <a:srgbClr val="3366FF"/>
                          </a:solidFill>
                          <a:effectLst/>
                          <a:latin typeface="Verdana" panose="020B0604030504040204" pitchFamily="34" charset="0"/>
                          <a:ea typeface="ＭＳ Ｐゴシック" panose="020B0600070205080204" pitchFamily="34" charset="-128"/>
                          <a:cs typeface="Arial" panose="020B0604020202020204" pitchFamily="34" charset="0"/>
                        </a:rPr>
                        <a:t>cực</a:t>
                      </a:r>
                      <a:endParaRPr kumimoji="0" lang="en-US" altLang="vi-VN" sz="2700" b="1" i="0" u="none" strike="noStrike" cap="none" normalizeH="0" baseline="0" dirty="0">
                        <a:ln>
                          <a:noFill/>
                        </a:ln>
                        <a:solidFill>
                          <a:srgbClr val="3366FF"/>
                        </a:solidFill>
                        <a:effectLst/>
                        <a:latin typeface="Verdana" panose="020B0604030504040204" pitchFamily="34" charset="0"/>
                        <a:ea typeface="ＭＳ Ｐゴシック" panose="020B0600070205080204" pitchFamily="34" charset="-128"/>
                        <a:cs typeface="Arial" panose="020B060402020202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Nếu</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(B)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không</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phù</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hợp</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ngược</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chiều</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lạc</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hậu</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bảo</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thủ</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thì</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kìm</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hãm</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phát</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 </a:t>
                      </a:r>
                      <a:r>
                        <a:rPr kumimoji="0" lang="en-US" altLang="vi-VN" sz="2400" b="1" i="0" u="none" strike="noStrike" cap="none" normalizeH="0" baseline="0" dirty="0" err="1">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triển</a:t>
                      </a:r>
                      <a:r>
                        <a:rPr kumimoji="0" lang="en-US" altLang="vi-VN" sz="2400" b="1" i="0" u="none" strike="noStrike" cap="none" normalizeH="0" baseline="0" dirty="0">
                          <a:ln>
                            <a:noFill/>
                          </a:ln>
                          <a:solidFill>
                            <a:srgbClr val="006699"/>
                          </a:solidFill>
                          <a:effectLst/>
                          <a:latin typeface="Verdana" panose="020B0604030504040204" pitchFamily="34" charset="0"/>
                          <a:ea typeface="ＭＳ Ｐゴシック" panose="020B0600070205080204" pitchFamily="34" charset="-128"/>
                          <a:cs typeface="Arial" panose="020B0604020202020204" pitchFamily="34" charset="0"/>
                        </a:rPr>
                        <a:t>.</a:t>
                      </a:r>
                    </a:p>
                  </a:txBody>
                  <a:tcPr marL="68581" marR="68581" marT="34277" marB="34277" horzOverflow="overflow">
                    <a:lnL w="57150" cap="flat" cmpd="sng" algn="ctr">
                      <a:solidFill>
                        <a:srgbClr val="008000"/>
                      </a:solidFill>
                      <a:prstDash val="solid"/>
                      <a:round/>
                      <a:headEnd type="none" w="med" len="med"/>
                      <a:tailEnd type="none" w="med" len="med"/>
                    </a:lnL>
                    <a:lnR w="57150" cap="flat" cmpd="sng" algn="ctr">
                      <a:solidFill>
                        <a:srgbClr val="008000"/>
                      </a:solidFill>
                      <a:prstDash val="solid"/>
                      <a:round/>
                      <a:headEnd type="none" w="med" len="med"/>
                      <a:tailEnd type="none" w="med" len="med"/>
                    </a:lnR>
                    <a:lnT w="57150" cap="flat" cmpd="sng" algn="ctr">
                      <a:solidFill>
                        <a:srgbClr val="008000"/>
                      </a:solidFill>
                      <a:prstDash val="solid"/>
                      <a:round/>
                      <a:headEnd type="none" w="med" len="med"/>
                      <a:tailEnd type="none" w="med" len="med"/>
                    </a:lnT>
                    <a:lnB w="57150" cap="flat" cmpd="sng" algn="ctr">
                      <a:solidFill>
                        <a:srgbClr val="008000"/>
                      </a:solidFill>
                      <a:prstDash val="solid"/>
                      <a:round/>
                      <a:headEnd type="none" w="med" len="med"/>
                      <a:tailEnd type="none" w="med" len="med"/>
                    </a:lnB>
                    <a:lnTlToBr>
                      <a:noFill/>
                    </a:lnTlToBr>
                    <a:lnBlToTr>
                      <a:noFill/>
                    </a:lnBlToTr>
                    <a:solidFill>
                      <a:srgbClr val="F8FDEE"/>
                    </a:solidFill>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934506872"/>
                  </a:ext>
                </a:extLst>
              </a:tr>
            </a:tbl>
          </a:graphicData>
        </a:graphic>
      </p:graphicFrame>
    </p:spTree>
    <p:extLst>
      <p:ext uri="{BB962C8B-B14F-4D97-AF65-F5344CB8AC3E}">
        <p14:creationId xmlns:p14="http://schemas.microsoft.com/office/powerpoint/2010/main" val="1098442302"/>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27C9E3E1-E900-3A40-90E0-11F6FFF230C5}"/>
              </a:ext>
            </a:extLst>
          </p:cNvPr>
          <p:cNvSpPr>
            <a:spLocks noGrp="1"/>
          </p:cNvSpPr>
          <p:nvPr>
            <p:ph type="title"/>
          </p:nvPr>
        </p:nvSpPr>
        <p:spPr>
          <a:xfrm>
            <a:off x="457200" y="205979"/>
            <a:ext cx="8229600" cy="458390"/>
          </a:xfrm>
        </p:spPr>
        <p:txBody>
          <a:bodyPr/>
          <a:lstStyle/>
          <a:p>
            <a:r>
              <a:rPr lang="en-US" altLang="en-US" sz="240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III. TRIẾT HỌC VỀ CON NGƯỜI</a:t>
            </a:r>
          </a:p>
        </p:txBody>
      </p:sp>
      <p:grpSp>
        <p:nvGrpSpPr>
          <p:cNvPr id="118786" name="Group 1">
            <a:extLst>
              <a:ext uri="{FF2B5EF4-FFF2-40B4-BE49-F238E27FC236}">
                <a16:creationId xmlns:a16="http://schemas.microsoft.com/office/drawing/2014/main" id="{D7157FCB-160C-B641-A488-76D085849F0E}"/>
              </a:ext>
            </a:extLst>
          </p:cNvPr>
          <p:cNvGrpSpPr>
            <a:grpSpLocks/>
          </p:cNvGrpSpPr>
          <p:nvPr/>
        </p:nvGrpSpPr>
        <p:grpSpPr bwMode="auto">
          <a:xfrm>
            <a:off x="652463" y="1035844"/>
            <a:ext cx="8211741" cy="1131094"/>
            <a:chOff x="755650" y="2104806"/>
            <a:chExt cx="7777163" cy="1624561"/>
          </a:xfrm>
        </p:grpSpPr>
        <p:sp>
          <p:nvSpPr>
            <p:cNvPr id="8" name="Freeform: Shape 9">
              <a:extLst>
                <a:ext uri="{FF2B5EF4-FFF2-40B4-BE49-F238E27FC236}">
                  <a16:creationId xmlns:a16="http://schemas.microsoft.com/office/drawing/2014/main" id="{C48DDF61-5E43-2748-B819-0BE2E0553A86}"/>
                </a:ext>
              </a:extLst>
            </p:cNvPr>
            <p:cNvSpPr/>
            <p:nvPr/>
          </p:nvSpPr>
          <p:spPr bwMode="auto">
            <a:xfrm>
              <a:off x="755650" y="2104806"/>
              <a:ext cx="7777163" cy="1624561"/>
            </a:xfrm>
            <a:custGeom>
              <a:avLst/>
              <a:gdLst>
                <a:gd name="connsiteX0" fmla="*/ 0 w 7493738"/>
                <a:gd name="connsiteY0" fmla="*/ 0 h 2022371"/>
                <a:gd name="connsiteX1" fmla="*/ 7493738 w 7493738"/>
                <a:gd name="connsiteY1" fmla="*/ 0 h 2022371"/>
                <a:gd name="connsiteX2" fmla="*/ 7493738 w 7493738"/>
                <a:gd name="connsiteY2" fmla="*/ 2022371 h 2022371"/>
                <a:gd name="connsiteX3" fmla="*/ 0 w 7493738"/>
                <a:gd name="connsiteY3" fmla="*/ 2022371 h 2022371"/>
                <a:gd name="connsiteX4" fmla="*/ 0 w 7493738"/>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3738" h="2022371">
                  <a:moveTo>
                    <a:pt x="0" y="0"/>
                  </a:moveTo>
                  <a:lnTo>
                    <a:pt x="7493738" y="0"/>
                  </a:lnTo>
                  <a:lnTo>
                    <a:pt x="7493738"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1. </a:t>
              </a:r>
              <a:r>
                <a:rPr lang="en-US" sz="2400" b="1" dirty="0" err="1">
                  <a:solidFill>
                    <a:srgbClr val="000000"/>
                  </a:solidFill>
                  <a:latin typeface="Times New Roman" pitchFamily="18" charset="0"/>
                  <a:ea typeface="Tahoma" pitchFamily="34" charset="0"/>
                  <a:cs typeface="Times New Roman" pitchFamily="18" charset="0"/>
                </a:rPr>
                <a:t>Khái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niệm</a:t>
              </a:r>
              <a:r>
                <a:rPr lang="en-US" sz="2400" b="1" dirty="0">
                  <a:solidFill>
                    <a:srgbClr val="000000"/>
                  </a:solidFill>
                  <a:latin typeface="Times New Roman" pitchFamily="18" charset="0"/>
                  <a:ea typeface="Tahoma" pitchFamily="34" charset="0"/>
                  <a:cs typeface="Times New Roman" pitchFamily="18" charset="0"/>
                </a:rPr>
                <a:t> c</a:t>
              </a:r>
              <a:r>
                <a:rPr lang="vi-VN" sz="2400" b="1" dirty="0">
                  <a:solidFill>
                    <a:srgbClr val="000000"/>
                  </a:solidFill>
                  <a:latin typeface="Times New Roman" pitchFamily="18" charset="0"/>
                  <a:ea typeface="Tahoma" pitchFamily="34" charset="0"/>
                  <a:cs typeface="Times New Roman" pitchFamily="18" charset="0"/>
                </a:rPr>
                <a:t>on người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bản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chất</a:t>
              </a:r>
              <a:r>
                <a:rPr lang="en-US" sz="2400" b="1" dirty="0">
                  <a:solidFill>
                    <a:srgbClr val="000000"/>
                  </a:solidFill>
                  <a:latin typeface="Times New Roman" pitchFamily="18" charset="0"/>
                  <a:ea typeface="Tahoma" pitchFamily="34" charset="0"/>
                  <a:cs typeface="Times New Roman" pitchFamily="18" charset="0"/>
                </a:rPr>
                <a:t> c</a:t>
              </a:r>
              <a:r>
                <a:rPr lang="vi-VN" sz="2400" b="1" dirty="0">
                  <a:solidFill>
                    <a:srgbClr val="000000"/>
                  </a:solidFill>
                  <a:latin typeface="Times New Roman" pitchFamily="18" charset="0"/>
                  <a:ea typeface="Tahoma" pitchFamily="34" charset="0"/>
                  <a:cs typeface="Times New Roman" pitchFamily="18" charset="0"/>
                </a:rPr>
                <a:t>on người</a:t>
              </a:r>
              <a:r>
                <a:rPr lang="en-US" sz="2400" b="1" dirty="0">
                  <a:solidFill>
                    <a:srgbClr val="000000"/>
                  </a:solidFill>
                  <a:latin typeface="Times New Roman" pitchFamily="18" charset="0"/>
                  <a:ea typeface="Tahoma" pitchFamily="34" charset="0"/>
                  <a:cs typeface="Times New Roman" pitchFamily="18" charset="0"/>
                </a:rPr>
                <a:t> </a:t>
              </a:r>
              <a:endParaRPr lang="en-US" sz="2400" b="1" dirty="0">
                <a:solidFill>
                  <a:srgbClr val="000000"/>
                </a:solidFill>
              </a:endParaRPr>
            </a:p>
          </p:txBody>
        </p:sp>
        <p:sp>
          <p:nvSpPr>
            <p:cNvPr id="9" name="Straight Connector 8">
              <a:extLst>
                <a:ext uri="{FF2B5EF4-FFF2-40B4-BE49-F238E27FC236}">
                  <a16:creationId xmlns:a16="http://schemas.microsoft.com/office/drawing/2014/main" id="{4EDD8A01-A88A-AD46-B24B-C9E43B705C65}"/>
                </a:ext>
              </a:extLst>
            </p:cNvPr>
            <p:cNvSpPr/>
            <p:nvPr/>
          </p:nvSpPr>
          <p:spPr bwMode="auto">
            <a:xfrm>
              <a:off x="949600" y="2816193"/>
              <a:ext cx="7389263"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118787" name="Group 5">
            <a:extLst>
              <a:ext uri="{FF2B5EF4-FFF2-40B4-BE49-F238E27FC236}">
                <a16:creationId xmlns:a16="http://schemas.microsoft.com/office/drawing/2014/main" id="{14D9C0A1-2BD6-1D4B-9053-97F76C7C6F04}"/>
              </a:ext>
            </a:extLst>
          </p:cNvPr>
          <p:cNvGrpSpPr>
            <a:grpSpLocks/>
          </p:cNvGrpSpPr>
          <p:nvPr/>
        </p:nvGrpSpPr>
        <p:grpSpPr bwMode="auto">
          <a:xfrm>
            <a:off x="613172" y="1782366"/>
            <a:ext cx="8080772" cy="988219"/>
            <a:chOff x="807656" y="3141142"/>
            <a:chExt cx="7584367" cy="1418761"/>
          </a:xfrm>
        </p:grpSpPr>
        <p:sp>
          <p:nvSpPr>
            <p:cNvPr id="10" name="Freeform: Shape 11">
              <a:extLst>
                <a:ext uri="{FF2B5EF4-FFF2-40B4-BE49-F238E27FC236}">
                  <a16:creationId xmlns:a16="http://schemas.microsoft.com/office/drawing/2014/main" id="{1CB91CC5-CAF4-7948-9A67-AC5DA61FFE1A}"/>
                </a:ext>
              </a:extLst>
            </p:cNvPr>
            <p:cNvSpPr/>
            <p:nvPr/>
          </p:nvSpPr>
          <p:spPr bwMode="auto">
            <a:xfrm>
              <a:off x="807656" y="3141142"/>
              <a:ext cx="7363105" cy="1418761"/>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2. Hiện </a:t>
              </a:r>
              <a:r>
                <a:rPr lang="en-US" sz="2400" b="1" dirty="0" err="1">
                  <a:solidFill>
                    <a:srgbClr val="000000"/>
                  </a:solidFill>
                  <a:latin typeface="Times New Roman" pitchFamily="18" charset="0"/>
                  <a:ea typeface="Tahoma" pitchFamily="34" charset="0"/>
                  <a:cs typeface="Times New Roman" pitchFamily="18" charset="0"/>
                </a:rPr>
                <a:t>tượng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tha</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hóa</a:t>
              </a:r>
              <a:r>
                <a:rPr lang="en-US" sz="2400" b="1" dirty="0">
                  <a:solidFill>
                    <a:srgbClr val="000000"/>
                  </a:solidFill>
                  <a:latin typeface="Times New Roman" pitchFamily="18" charset="0"/>
                  <a:ea typeface="Tahoma" pitchFamily="34" charset="0"/>
                  <a:cs typeface="Times New Roman" pitchFamily="18" charset="0"/>
                </a:rPr>
                <a:t> CN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vấn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đề</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giải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phóng</a:t>
              </a:r>
              <a:r>
                <a:rPr lang="en-US" sz="2400" b="1" dirty="0">
                  <a:solidFill>
                    <a:srgbClr val="000000"/>
                  </a:solidFill>
                  <a:latin typeface="Times New Roman" pitchFamily="18" charset="0"/>
                  <a:ea typeface="Tahoma" pitchFamily="34" charset="0"/>
                  <a:cs typeface="Times New Roman" pitchFamily="18" charset="0"/>
                </a:rPr>
                <a:t> c</a:t>
              </a:r>
              <a:r>
                <a:rPr lang="vi-VN" sz="2400" b="1" dirty="0">
                  <a:solidFill>
                    <a:srgbClr val="000000"/>
                  </a:solidFill>
                  <a:latin typeface="Times New Roman" pitchFamily="18" charset="0"/>
                  <a:ea typeface="Tahoma" pitchFamily="34" charset="0"/>
                  <a:cs typeface="Times New Roman" pitchFamily="18" charset="0"/>
                </a:rPr>
                <a:t>on người</a:t>
              </a:r>
              <a:r>
                <a:rPr lang="en-US" sz="2400" b="1" dirty="0">
                  <a:solidFill>
                    <a:srgbClr val="000000"/>
                  </a:solidFill>
                  <a:latin typeface="Times New Roman" pitchFamily="18" charset="0"/>
                  <a:ea typeface="Tahoma" pitchFamily="34" charset="0"/>
                  <a:cs typeface="Times New Roman" pitchFamily="18" charset="0"/>
                </a:rPr>
                <a:t> </a:t>
              </a:r>
              <a:endParaRPr lang="en-US" sz="2400" b="1" dirty="0">
                <a:solidFill>
                  <a:srgbClr val="000000"/>
                </a:solidFill>
              </a:endParaRPr>
            </a:p>
          </p:txBody>
        </p:sp>
        <p:sp>
          <p:nvSpPr>
            <p:cNvPr id="13" name="Straight Connector 12">
              <a:extLst>
                <a:ext uri="{FF2B5EF4-FFF2-40B4-BE49-F238E27FC236}">
                  <a16:creationId xmlns:a16="http://schemas.microsoft.com/office/drawing/2014/main" id="{13378C97-A94B-5A47-824E-90F0854C6912}"/>
                </a:ext>
              </a:extLst>
            </p:cNvPr>
            <p:cNvSpPr/>
            <p:nvPr/>
          </p:nvSpPr>
          <p:spPr bwMode="auto">
            <a:xfrm>
              <a:off x="1000980" y="4028294"/>
              <a:ext cx="7391043"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118788" name="Group 11">
            <a:extLst>
              <a:ext uri="{FF2B5EF4-FFF2-40B4-BE49-F238E27FC236}">
                <a16:creationId xmlns:a16="http://schemas.microsoft.com/office/drawing/2014/main" id="{48093294-90B2-0644-B451-C6C50B43F502}"/>
              </a:ext>
            </a:extLst>
          </p:cNvPr>
          <p:cNvGrpSpPr>
            <a:grpSpLocks/>
          </p:cNvGrpSpPr>
          <p:nvPr/>
        </p:nvGrpSpPr>
        <p:grpSpPr bwMode="auto">
          <a:xfrm>
            <a:off x="652463" y="2651522"/>
            <a:ext cx="8211741" cy="1100138"/>
            <a:chOff x="807656" y="2302686"/>
            <a:chExt cx="7777163" cy="1581150"/>
          </a:xfrm>
        </p:grpSpPr>
        <p:sp>
          <p:nvSpPr>
            <p:cNvPr id="14" name="Freeform: Shape 11">
              <a:extLst>
                <a:ext uri="{FF2B5EF4-FFF2-40B4-BE49-F238E27FC236}">
                  <a16:creationId xmlns:a16="http://schemas.microsoft.com/office/drawing/2014/main" id="{CDF6620A-D303-854E-B56A-D104E36C9FC3}"/>
                </a:ext>
              </a:extLst>
            </p:cNvPr>
            <p:cNvSpPr/>
            <p:nvPr/>
          </p:nvSpPr>
          <p:spPr bwMode="auto">
            <a:xfrm>
              <a:off x="807656" y="2302686"/>
              <a:ext cx="7777163" cy="1581150"/>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3. </a:t>
              </a:r>
              <a:r>
                <a:rPr lang="en-US" sz="2400" b="1" dirty="0" err="1">
                  <a:solidFill>
                    <a:srgbClr val="000000"/>
                  </a:solidFill>
                  <a:latin typeface="Times New Roman" pitchFamily="18" charset="0"/>
                  <a:ea typeface="Tahoma" pitchFamily="34" charset="0"/>
                  <a:cs typeface="Times New Roman" pitchFamily="18" charset="0"/>
                </a:rPr>
                <a:t>Vai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trò</a:t>
              </a:r>
              <a:r>
                <a:rPr lang="en-US" sz="2400" b="1" dirty="0">
                  <a:solidFill>
                    <a:srgbClr val="000000"/>
                  </a:solidFill>
                  <a:latin typeface="Times New Roman" pitchFamily="18" charset="0"/>
                  <a:ea typeface="Tahoma" pitchFamily="34" charset="0"/>
                  <a:cs typeface="Times New Roman" pitchFamily="18" charset="0"/>
                </a:rPr>
                <a:t> của </a:t>
              </a:r>
              <a:r>
                <a:rPr lang="en-US" sz="2400" b="1" dirty="0" err="1">
                  <a:solidFill>
                    <a:srgbClr val="000000"/>
                  </a:solidFill>
                  <a:latin typeface="Times New Roman" pitchFamily="18" charset="0"/>
                  <a:ea typeface="Tahoma" pitchFamily="34" charset="0"/>
                  <a:cs typeface="Times New Roman" pitchFamily="18" charset="0"/>
                </a:rPr>
                <a:t>quần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chúng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dân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và</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cá</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nhân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trong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lịch</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sử</a:t>
              </a:r>
              <a:endParaRPr lang="en-US" sz="2400" b="1" dirty="0">
                <a:solidFill>
                  <a:srgbClr val="000000"/>
                </a:solidFill>
              </a:endParaRPr>
            </a:p>
          </p:txBody>
        </p:sp>
        <p:sp>
          <p:nvSpPr>
            <p:cNvPr id="15" name="Straight Connector 14">
              <a:extLst>
                <a:ext uri="{FF2B5EF4-FFF2-40B4-BE49-F238E27FC236}">
                  <a16:creationId xmlns:a16="http://schemas.microsoft.com/office/drawing/2014/main" id="{A8F2BA5E-45A6-6742-9E98-CD4EB9D6F0C6}"/>
                </a:ext>
              </a:extLst>
            </p:cNvPr>
            <p:cNvSpPr/>
            <p:nvPr/>
          </p:nvSpPr>
          <p:spPr bwMode="auto">
            <a:xfrm>
              <a:off x="1032052" y="3384165"/>
              <a:ext cx="7391518" cy="0"/>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2" name="Freeform: Shape 11">
            <a:extLst>
              <a:ext uri="{FF2B5EF4-FFF2-40B4-BE49-F238E27FC236}">
                <a16:creationId xmlns:a16="http://schemas.microsoft.com/office/drawing/2014/main" id="{5C7F5416-1D39-2642-BC31-62A344CA4E16}"/>
              </a:ext>
            </a:extLst>
          </p:cNvPr>
          <p:cNvSpPr/>
          <p:nvPr/>
        </p:nvSpPr>
        <p:spPr bwMode="auto">
          <a:xfrm>
            <a:off x="613173" y="3630216"/>
            <a:ext cx="8211740" cy="1101328"/>
          </a:xfrm>
          <a:custGeom>
            <a:avLst/>
            <a:gdLst>
              <a:gd name="connsiteX0" fmla="*/ 0 w 9360145"/>
              <a:gd name="connsiteY0" fmla="*/ 0 h 2022371"/>
              <a:gd name="connsiteX1" fmla="*/ 9360145 w 9360145"/>
              <a:gd name="connsiteY1" fmla="*/ 0 h 2022371"/>
              <a:gd name="connsiteX2" fmla="*/ 9360145 w 9360145"/>
              <a:gd name="connsiteY2" fmla="*/ 2022371 h 2022371"/>
              <a:gd name="connsiteX3" fmla="*/ 0 w 9360145"/>
              <a:gd name="connsiteY3" fmla="*/ 2022371 h 2022371"/>
              <a:gd name="connsiteX4" fmla="*/ 0 w 9360145"/>
              <a:gd name="connsiteY4" fmla="*/ 0 h 2022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145" h="2022371">
                <a:moveTo>
                  <a:pt x="0" y="0"/>
                </a:moveTo>
                <a:lnTo>
                  <a:pt x="9360145" y="0"/>
                </a:lnTo>
                <a:lnTo>
                  <a:pt x="9360145" y="2022371"/>
                </a:lnTo>
                <a:lnTo>
                  <a:pt x="0" y="20223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114300" tIns="114300" rIns="114300" bIns="114300" spcCol="1270"/>
          <a:lstStyle/>
          <a:p>
            <a:pPr defTabSz="1333500">
              <a:lnSpc>
                <a:spcPct val="90000"/>
              </a:lnSpc>
              <a:spcAft>
                <a:spcPct val="35000"/>
              </a:spcAft>
              <a:defRPr/>
            </a:pPr>
            <a:r>
              <a:rPr lang="en-US" sz="2400" b="1" dirty="0">
                <a:solidFill>
                  <a:srgbClr val="000000"/>
                </a:solidFill>
                <a:latin typeface="Times New Roman" pitchFamily="18" charset="0"/>
                <a:ea typeface="Tahoma" pitchFamily="34" charset="0"/>
                <a:cs typeface="Times New Roman" pitchFamily="18" charset="0"/>
              </a:rPr>
              <a:t>4. </a:t>
            </a:r>
            <a:r>
              <a:rPr lang="en-US" sz="2400" b="1" dirty="0" err="1">
                <a:solidFill>
                  <a:srgbClr val="000000"/>
                </a:solidFill>
                <a:latin typeface="Times New Roman" pitchFamily="18" charset="0"/>
                <a:ea typeface="Tahoma" pitchFamily="34" charset="0"/>
                <a:cs typeface="Times New Roman" pitchFamily="18" charset="0"/>
              </a:rPr>
              <a:t>Vấn</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đề</a:t>
            </a:r>
            <a:r>
              <a:rPr lang="en-US" sz="2400" b="1" dirty="0">
                <a:solidFill>
                  <a:srgbClr val="000000"/>
                </a:solidFill>
                <a:latin typeface="Times New Roman" pitchFamily="18" charset="0"/>
                <a:ea typeface="Tahoma" pitchFamily="34" charset="0"/>
                <a:cs typeface="Times New Roman" pitchFamily="18" charset="0"/>
              </a:rPr>
              <a:t> c</a:t>
            </a:r>
            <a:r>
              <a:rPr lang="vi-VN" sz="2400" b="1" dirty="0">
                <a:solidFill>
                  <a:srgbClr val="000000"/>
                </a:solidFill>
                <a:latin typeface="Times New Roman" pitchFamily="18" charset="0"/>
                <a:ea typeface="Tahoma" pitchFamily="34" charset="0"/>
                <a:cs typeface="Times New Roman" pitchFamily="18" charset="0"/>
              </a:rPr>
              <a:t>on người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trong</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sự</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nghiệp</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đổi</a:t>
            </a:r>
            <a:r>
              <a:rPr lang="en-US" sz="2400" b="1" dirty="0">
                <a:solidFill>
                  <a:srgbClr val="000000"/>
                </a:solidFill>
                <a:latin typeface="Times New Roman" pitchFamily="18" charset="0"/>
                <a:ea typeface="Tahoma" pitchFamily="34" charset="0"/>
                <a:cs typeface="Times New Roman" pitchFamily="18" charset="0"/>
              </a:rPr>
              <a:t> </a:t>
            </a:r>
            <a:r>
              <a:rPr lang="en-US" sz="2400" b="1" dirty="0" err="1">
                <a:solidFill>
                  <a:srgbClr val="000000"/>
                </a:solidFill>
                <a:latin typeface="Times New Roman" pitchFamily="18" charset="0"/>
                <a:ea typeface="Tahoma" pitchFamily="34" charset="0"/>
                <a:cs typeface="Times New Roman" pitchFamily="18" charset="0"/>
              </a:rPr>
              <a:t>mới</a:t>
            </a:r>
            <a:r>
              <a:rPr lang="en-US" sz="2400" b="1" dirty="0">
                <a:solidFill>
                  <a:srgbClr val="000000"/>
                </a:solidFill>
                <a:latin typeface="Times New Roman" pitchFamily="18" charset="0"/>
                <a:ea typeface="Tahoma" pitchFamily="34" charset="0"/>
                <a:cs typeface="Times New Roman" pitchFamily="18" charset="0"/>
              </a:rPr>
              <a:t> ở </a:t>
            </a:r>
            <a:r>
              <a:rPr lang="en-US" sz="2400" b="1" dirty="0" err="1">
                <a:solidFill>
                  <a:srgbClr val="000000"/>
                </a:solidFill>
                <a:latin typeface="Times New Roman" pitchFamily="18" charset="0"/>
                <a:ea typeface="Tahoma" pitchFamily="34" charset="0"/>
                <a:cs typeface="Times New Roman" pitchFamily="18" charset="0"/>
              </a:rPr>
              <a:t>Việt</a:t>
            </a:r>
            <a:r>
              <a:rPr lang="en-US" sz="2400" b="1" dirty="0">
                <a:solidFill>
                  <a:srgbClr val="000000"/>
                </a:solidFill>
                <a:latin typeface="Times New Roman" pitchFamily="18" charset="0"/>
                <a:ea typeface="Tahoma" pitchFamily="34" charset="0"/>
                <a:cs typeface="Times New Roman" pitchFamily="18" charset="0"/>
              </a:rPr>
              <a:t> Nam  </a:t>
            </a:r>
            <a:endParaRPr lang="en-US" sz="2400" b="1" dirty="0">
              <a:solidFill>
                <a:srgbClr val="000000"/>
              </a:solidFill>
            </a:endParaRPr>
          </a:p>
        </p:txBody>
      </p:sp>
      <p:sp>
        <p:nvSpPr>
          <p:cNvPr id="16" name="Straight Connector 15">
            <a:extLst>
              <a:ext uri="{FF2B5EF4-FFF2-40B4-BE49-F238E27FC236}">
                <a16:creationId xmlns:a16="http://schemas.microsoft.com/office/drawing/2014/main" id="{FC4EFAC3-888D-EB48-800B-8D1ED29206EB}"/>
              </a:ext>
            </a:extLst>
          </p:cNvPr>
          <p:cNvSpPr/>
          <p:nvPr/>
        </p:nvSpPr>
        <p:spPr bwMode="auto">
          <a:xfrm flipV="1">
            <a:off x="917972" y="4460081"/>
            <a:ext cx="7691438" cy="5954"/>
          </a:xfrm>
          <a:prstGeom prst="line">
            <a:avLst/>
          </a:prstGeom>
          <a:ln>
            <a:solidFill>
              <a:schemeClr val="accent6">
                <a:lumMod val="60000"/>
                <a:lumOff val="40000"/>
              </a:schemeClr>
            </a:solidFill>
          </a:ln>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8791" name="Date Placeholder 1">
            <a:extLst>
              <a:ext uri="{FF2B5EF4-FFF2-40B4-BE49-F238E27FC236}">
                <a16:creationId xmlns:a16="http://schemas.microsoft.com/office/drawing/2014/main" id="{43A79663-55ED-4A4C-85B5-58A076EB00C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B4FFC9D-3FCA-8243-99F4-6A37FAEFCED9}"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18792" name="Footer Placeholder 2">
            <a:extLst>
              <a:ext uri="{FF2B5EF4-FFF2-40B4-BE49-F238E27FC236}">
                <a16:creationId xmlns:a16="http://schemas.microsoft.com/office/drawing/2014/main" id="{AD9C54FA-44AA-8449-9E42-F45FA922F41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18793" name="Slide Number Placeholder 3">
            <a:extLst>
              <a:ext uri="{FF2B5EF4-FFF2-40B4-BE49-F238E27FC236}">
                <a16:creationId xmlns:a16="http://schemas.microsoft.com/office/drawing/2014/main" id="{97251237-C0F1-8049-B667-8F7E83B8D67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2DA8238-CFA4-CB47-B862-40BE404E4E87}" type="slidenum">
              <a:rPr lang="en-US" altLang="vi-VN" smtClean="0">
                <a:solidFill>
                  <a:srgbClr val="1F5281"/>
                </a:solidFill>
                <a:latin typeface="Arial" panose="020B0604020202020204" pitchFamily="34" charset="0"/>
              </a:rPr>
              <a:pPr/>
              <a:t>83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430951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Date Placeholder 3">
            <a:extLst>
              <a:ext uri="{FF2B5EF4-FFF2-40B4-BE49-F238E27FC236}">
                <a16:creationId xmlns:a16="http://schemas.microsoft.com/office/drawing/2014/main" id="{6C823103-4EEF-6349-835B-FE0898D2E42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39574FF-4A2E-7F48-80AE-5963603D260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19810" name="TextBox 4">
            <a:extLst>
              <a:ext uri="{FF2B5EF4-FFF2-40B4-BE49-F238E27FC236}">
                <a16:creationId xmlns:a16="http://schemas.microsoft.com/office/drawing/2014/main" id="{D99121BD-A092-6D42-B2C5-C13072C963E4}"/>
              </a:ext>
            </a:extLst>
          </p:cNvPr>
          <p:cNvSpPr txBox="1">
            <a:spLocks noChangeArrowheads="1"/>
          </p:cNvSpPr>
          <p:nvPr/>
        </p:nvSpPr>
        <p:spPr bwMode="auto">
          <a:xfrm>
            <a:off x="2590800" y="67866"/>
            <a:ext cx="608528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1. Khái niệm con người và bản chất con người    </a:t>
            </a:r>
          </a:p>
        </p:txBody>
      </p:sp>
      <p:sp>
        <p:nvSpPr>
          <p:cNvPr id="119811" name="TextBox 5">
            <a:extLst>
              <a:ext uri="{FF2B5EF4-FFF2-40B4-BE49-F238E27FC236}">
                <a16:creationId xmlns:a16="http://schemas.microsoft.com/office/drawing/2014/main" id="{A1AD297E-42BB-BB43-908D-8693EC781C0B}"/>
              </a:ext>
            </a:extLst>
          </p:cNvPr>
          <p:cNvSpPr txBox="1">
            <a:spLocks noChangeArrowheads="1"/>
          </p:cNvSpPr>
          <p:nvPr/>
        </p:nvSpPr>
        <p:spPr bwMode="auto">
          <a:xfrm>
            <a:off x="2114550" y="602456"/>
            <a:ext cx="58245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niệm con người     </a:t>
            </a:r>
          </a:p>
        </p:txBody>
      </p:sp>
      <p:sp>
        <p:nvSpPr>
          <p:cNvPr id="7" name="Rectangle 4">
            <a:extLst>
              <a:ext uri="{FF2B5EF4-FFF2-40B4-BE49-F238E27FC236}">
                <a16:creationId xmlns:a16="http://schemas.microsoft.com/office/drawing/2014/main" id="{3FC73122-4B13-0348-BE7C-E4A1B932A34D}"/>
              </a:ext>
            </a:extLst>
          </p:cNvPr>
          <p:cNvSpPr>
            <a:spLocks noChangeArrowheads="1"/>
          </p:cNvSpPr>
          <p:nvPr/>
        </p:nvSpPr>
        <p:spPr bwMode="auto">
          <a:xfrm>
            <a:off x="932260" y="1884760"/>
            <a:ext cx="13144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CC"/>
                </a:solidFill>
                <a:latin typeface="Times New Roman" panose="02020603050405020304" pitchFamily="18" charset="0"/>
              </a:rPr>
              <a:t>Quan</a:t>
            </a:r>
          </a:p>
          <a:p>
            <a:pPr algn="ctr" eaLnBrk="1" hangingPunct="1">
              <a:spcBef>
                <a:spcPct val="0"/>
              </a:spcBef>
              <a:buFontTx/>
              <a:buNone/>
            </a:pPr>
            <a:r>
              <a:rPr lang="en-US" altLang="vi-VN" sz="2400" b="1">
                <a:solidFill>
                  <a:srgbClr val="0000CC"/>
                </a:solidFill>
                <a:latin typeface="Times New Roman" panose="02020603050405020304" pitchFamily="18" charset="0"/>
              </a:rPr>
              <a:t>niệm</a:t>
            </a:r>
          </a:p>
          <a:p>
            <a:pPr algn="ctr" eaLnBrk="1" hangingPunct="1">
              <a:spcBef>
                <a:spcPct val="0"/>
              </a:spcBef>
              <a:buFontTx/>
              <a:buNone/>
            </a:pPr>
            <a:r>
              <a:rPr lang="en-US" altLang="vi-VN" sz="2400" b="1">
                <a:solidFill>
                  <a:srgbClr val="0000CC"/>
                </a:solidFill>
                <a:latin typeface="Times New Roman" panose="02020603050405020304" pitchFamily="18" charset="0"/>
              </a:rPr>
              <a:t> chung</a:t>
            </a:r>
          </a:p>
          <a:p>
            <a:pPr algn="ctr" eaLnBrk="1" hangingPunct="1">
              <a:spcBef>
                <a:spcPct val="0"/>
              </a:spcBef>
              <a:buFontTx/>
              <a:buNone/>
            </a:pPr>
            <a:r>
              <a:rPr lang="en-US" altLang="vi-VN" sz="2400" b="1">
                <a:solidFill>
                  <a:srgbClr val="0000CC"/>
                </a:solidFill>
                <a:latin typeface="Times New Roman" panose="02020603050405020304" pitchFamily="18" charset="0"/>
              </a:rPr>
              <a:t>về con</a:t>
            </a:r>
          </a:p>
          <a:p>
            <a:pPr algn="ctr" eaLnBrk="1" hangingPunct="1">
              <a:spcBef>
                <a:spcPct val="0"/>
              </a:spcBef>
              <a:buFontTx/>
              <a:buNone/>
            </a:pPr>
            <a:r>
              <a:rPr lang="en-US" altLang="vi-VN" sz="2400" b="1">
                <a:solidFill>
                  <a:srgbClr val="0000CC"/>
                </a:solidFill>
                <a:latin typeface="Times New Roman" panose="02020603050405020304" pitchFamily="18" charset="0"/>
              </a:rPr>
              <a:t>người</a:t>
            </a:r>
            <a:endParaRPr lang="en-US" altLang="vi-VN" sz="2400" b="1">
              <a:solidFill>
                <a:srgbClr val="FF0000"/>
              </a:solidFill>
              <a:latin typeface="Times New Roman" panose="02020603050405020304" pitchFamily="18" charset="0"/>
            </a:endParaRPr>
          </a:p>
        </p:txBody>
      </p:sp>
      <p:sp>
        <p:nvSpPr>
          <p:cNvPr id="8" name="Line 5">
            <a:extLst>
              <a:ext uri="{FF2B5EF4-FFF2-40B4-BE49-F238E27FC236}">
                <a16:creationId xmlns:a16="http://schemas.microsoft.com/office/drawing/2014/main" id="{9502F48D-6438-DD4D-9D1F-FF6EB11A3D63}"/>
              </a:ext>
            </a:extLst>
          </p:cNvPr>
          <p:cNvSpPr>
            <a:spLocks noChangeShapeType="1"/>
          </p:cNvSpPr>
          <p:nvPr/>
        </p:nvSpPr>
        <p:spPr bwMode="auto">
          <a:xfrm>
            <a:off x="2453878" y="1177529"/>
            <a:ext cx="3572" cy="3736181"/>
          </a:xfrm>
          <a:prstGeom prst="line">
            <a:avLst/>
          </a:prstGeom>
          <a:noFill/>
          <a:ln w="76200" cmpd="tri">
            <a:solidFill>
              <a:srgbClr val="FF0066"/>
            </a:solidFill>
            <a:round/>
            <a:headEnd/>
            <a:tailEnd/>
          </a:ln>
          <a:extLst>
            <a:ext uri="{909E8E84-426E-40DD-AFC4-6F175D3DCCD1}">
              <a14:hiddenFill xmlns:a14="http://schemas.microsoft.com/office/drawing/2010/main">
                <a:noFill/>
              </a14:hiddenFill>
            </a:ext>
          </a:extLst>
        </p:spPr>
        <p:txBody>
          <a:bodyPr/>
          <a:lstStyle/>
          <a:p>
            <a:pPr>
              <a:defRPr/>
            </a:pPr>
            <a:endParaRPr lang="en-US" kern="0">
              <a:solidFill>
                <a:sysClr val="windowText" lastClr="000000"/>
              </a:solidFill>
            </a:endParaRPr>
          </a:p>
        </p:txBody>
      </p:sp>
      <p:sp>
        <p:nvSpPr>
          <p:cNvPr id="9" name="Right Arrow 8">
            <a:extLst>
              <a:ext uri="{FF2B5EF4-FFF2-40B4-BE49-F238E27FC236}">
                <a16:creationId xmlns:a16="http://schemas.microsoft.com/office/drawing/2014/main" id="{71AE4D82-960B-9545-9504-3F8B7DCC953C}"/>
              </a:ext>
            </a:extLst>
          </p:cNvPr>
          <p:cNvSpPr>
            <a:spLocks noChangeArrowheads="1"/>
          </p:cNvSpPr>
          <p:nvPr/>
        </p:nvSpPr>
        <p:spPr bwMode="auto">
          <a:xfrm>
            <a:off x="2481263" y="1599010"/>
            <a:ext cx="342900" cy="342900"/>
          </a:xfrm>
          <a:prstGeom prst="rightArrow">
            <a:avLst>
              <a:gd name="adj1" fmla="val 50000"/>
              <a:gd name="adj2" fmla="val 50000"/>
            </a:avLst>
          </a:prstGeom>
          <a:solidFill>
            <a:srgbClr val="0000FF"/>
          </a:solidFill>
          <a:ln w="9525" algn="ctr">
            <a:solidFill>
              <a:sysClr val="windowText" lastClr="000000"/>
            </a:solidFill>
            <a:round/>
            <a:headEnd/>
            <a:tailEnd/>
          </a:ln>
        </p:spPr>
        <p:txBody>
          <a:bodyPr/>
          <a:lstStyle/>
          <a:p>
            <a:pPr>
              <a:defRPr/>
            </a:pPr>
            <a:endParaRPr lang="en-US" kern="0">
              <a:solidFill>
                <a:srgbClr val="FF0000"/>
              </a:solidFill>
            </a:endParaRPr>
          </a:p>
        </p:txBody>
      </p:sp>
      <p:sp>
        <p:nvSpPr>
          <p:cNvPr id="10" name="Right Arrow 9">
            <a:extLst>
              <a:ext uri="{FF2B5EF4-FFF2-40B4-BE49-F238E27FC236}">
                <a16:creationId xmlns:a16="http://schemas.microsoft.com/office/drawing/2014/main" id="{27BBBC0F-ACF9-D446-9BBD-8A88C9D6C2A8}"/>
              </a:ext>
            </a:extLst>
          </p:cNvPr>
          <p:cNvSpPr>
            <a:spLocks noChangeArrowheads="1"/>
          </p:cNvSpPr>
          <p:nvPr/>
        </p:nvSpPr>
        <p:spPr bwMode="auto">
          <a:xfrm>
            <a:off x="2457450" y="3350419"/>
            <a:ext cx="342900" cy="342900"/>
          </a:xfrm>
          <a:prstGeom prst="rightArrow">
            <a:avLst>
              <a:gd name="adj1" fmla="val 50000"/>
              <a:gd name="adj2" fmla="val 50000"/>
            </a:avLst>
          </a:prstGeom>
          <a:solidFill>
            <a:srgbClr val="0000FF"/>
          </a:solidFill>
          <a:ln w="9525" algn="ctr">
            <a:solidFill>
              <a:sysClr val="windowText" lastClr="000000"/>
            </a:solidFill>
            <a:round/>
            <a:headEnd/>
            <a:tailEnd/>
          </a:ln>
        </p:spPr>
        <p:txBody>
          <a:bodyPr/>
          <a:lstStyle/>
          <a:p>
            <a:pPr>
              <a:defRPr/>
            </a:pPr>
            <a:endParaRPr lang="en-US" kern="0">
              <a:solidFill>
                <a:srgbClr val="FF0000"/>
              </a:solidFill>
            </a:endParaRPr>
          </a:p>
        </p:txBody>
      </p:sp>
      <p:sp>
        <p:nvSpPr>
          <p:cNvPr id="11" name="TextBox 6">
            <a:extLst>
              <a:ext uri="{FF2B5EF4-FFF2-40B4-BE49-F238E27FC236}">
                <a16:creationId xmlns:a16="http://schemas.microsoft.com/office/drawing/2014/main" id="{196B2AFE-EF51-9A48-91AE-145E9CD1162F}"/>
              </a:ext>
            </a:extLst>
          </p:cNvPr>
          <p:cNvSpPr txBox="1">
            <a:spLocks noChangeArrowheads="1"/>
          </p:cNvSpPr>
          <p:nvPr/>
        </p:nvSpPr>
        <p:spPr bwMode="auto">
          <a:xfrm>
            <a:off x="3031332" y="1070373"/>
            <a:ext cx="50565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vi-VN" sz="21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Mỗi khoa học chuyên ngành tiếp cận con người ở giác độ khác nhau.</a:t>
            </a:r>
          </a:p>
          <a:p>
            <a:pPr algn="just" eaLnBrk="1" hangingPunct="1">
              <a:spcBef>
                <a:spcPct val="0"/>
              </a:spcBef>
              <a:buFontTx/>
              <a:buChar char="-"/>
            </a:pPr>
            <a:r>
              <a:rPr lang="en-US" altLang="vi-VN" sz="21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Nhận thức con người bằng cách chia hệ thống thành yếu tố.</a:t>
            </a:r>
          </a:p>
        </p:txBody>
      </p:sp>
      <p:sp>
        <p:nvSpPr>
          <p:cNvPr id="12" name="TextBox 6">
            <a:extLst>
              <a:ext uri="{FF2B5EF4-FFF2-40B4-BE49-F238E27FC236}">
                <a16:creationId xmlns:a16="http://schemas.microsoft.com/office/drawing/2014/main" id="{59B30EA9-7ABB-C14E-A244-DE5945AD9A44}"/>
              </a:ext>
            </a:extLst>
          </p:cNvPr>
          <p:cNvSpPr txBox="1">
            <a:spLocks noChangeArrowheads="1"/>
          </p:cNvSpPr>
          <p:nvPr/>
        </p:nvSpPr>
        <p:spPr bwMode="auto">
          <a:xfrm>
            <a:off x="3028950" y="2842023"/>
            <a:ext cx="5287566"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Triết học nghiên cứu con người bằng cách tổng hợp các yếu tố thành hệ thống.</a:t>
            </a:r>
          </a:p>
          <a:p>
            <a:pPr algn="just" eaLnBrk="1" hangingPunct="1">
              <a:spcBef>
                <a:spcPct val="0"/>
              </a:spcBef>
              <a:buFontTx/>
              <a:buChar char="-"/>
            </a:pPr>
            <a:r>
              <a:rPr lang="en-US" altLang="vi-VN" sz="2100" b="1" u="sng">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Nghĩa là</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triết học về con người được hình thành trên cơ sở tổng kết những thành tựu của khoa học cụ thể.</a:t>
            </a:r>
          </a:p>
        </p:txBody>
      </p:sp>
      <p:sp>
        <p:nvSpPr>
          <p:cNvPr id="119818" name="Footer Placeholder 1">
            <a:extLst>
              <a:ext uri="{FF2B5EF4-FFF2-40B4-BE49-F238E27FC236}">
                <a16:creationId xmlns:a16="http://schemas.microsoft.com/office/drawing/2014/main" id="{61EF637A-7A34-3042-A267-F0156D7E59CE}"/>
              </a:ext>
            </a:extLst>
          </p:cNvPr>
          <p:cNvSpPr>
            <a:spLocks noGrp="1" noChangeArrowheads="1"/>
          </p:cNvSpPr>
          <p:nvPr>
            <p:ph type="ftr" sz="quarter" idx="11"/>
          </p:nvPr>
        </p:nvSpPr>
        <p:spPr bwMode="auto">
          <a:xfrm>
            <a:off x="4512469" y="4767263"/>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19819" name="Slide Number Placeholder 2">
            <a:extLst>
              <a:ext uri="{FF2B5EF4-FFF2-40B4-BE49-F238E27FC236}">
                <a16:creationId xmlns:a16="http://schemas.microsoft.com/office/drawing/2014/main" id="{1058194C-F1F0-354A-9382-7822FAD818A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F1FE885-A4BF-614B-B5CB-713D44243CD5}" type="slidenum">
              <a:rPr lang="en-US" altLang="vi-VN" smtClean="0">
                <a:solidFill>
                  <a:srgbClr val="1F5281"/>
                </a:solidFill>
                <a:latin typeface="Arial" panose="020B0604020202020204" pitchFamily="34" charset="0"/>
              </a:rPr>
              <a:pPr/>
              <a:t>84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792570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anim calcmode="lin" valueType="num">
                                      <p:cBhvr>
                                        <p:cTn id="31"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nodeType="click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animEffect transition="in" filter="barn(inVertical)">
                                      <p:cBhvr>
                                        <p:cTn id="3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Date Placeholder 3">
            <a:extLst>
              <a:ext uri="{FF2B5EF4-FFF2-40B4-BE49-F238E27FC236}">
                <a16:creationId xmlns:a16="http://schemas.microsoft.com/office/drawing/2014/main" id="{4850EC6D-FCEA-3B40-86E3-A164D4128B1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94EFA80D-6FD0-5541-81ED-EAF69A6B005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5" name="TextBox 6">
            <a:extLst>
              <a:ext uri="{FF2B5EF4-FFF2-40B4-BE49-F238E27FC236}">
                <a16:creationId xmlns:a16="http://schemas.microsoft.com/office/drawing/2014/main" id="{719834FE-8329-1841-84FD-5F2771400202}"/>
              </a:ext>
            </a:extLst>
          </p:cNvPr>
          <p:cNvSpPr txBox="1">
            <a:spLocks noChangeArrowheads="1"/>
          </p:cNvSpPr>
          <p:nvPr/>
        </p:nvSpPr>
        <p:spPr bwMode="auto">
          <a:xfrm>
            <a:off x="753666" y="1597819"/>
            <a:ext cx="2214563"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30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Con người là một thực thể tự nhiên mang đặc tính xã hội</a:t>
            </a:r>
          </a:p>
        </p:txBody>
      </p:sp>
      <p:sp>
        <p:nvSpPr>
          <p:cNvPr id="6" name="TextBox 9">
            <a:extLst>
              <a:ext uri="{FF2B5EF4-FFF2-40B4-BE49-F238E27FC236}">
                <a16:creationId xmlns:a16="http://schemas.microsoft.com/office/drawing/2014/main" id="{C18AE0DB-D413-444B-8D9D-D5A8C829FD4F}"/>
              </a:ext>
            </a:extLst>
          </p:cNvPr>
          <p:cNvSpPr txBox="1">
            <a:spLocks noChangeArrowheads="1"/>
          </p:cNvSpPr>
          <p:nvPr/>
        </p:nvSpPr>
        <p:spPr bwMode="auto">
          <a:xfrm>
            <a:off x="2895600" y="4249341"/>
            <a:ext cx="6396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1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Quan điểm của CN Mác – Lênin về con người</a:t>
            </a:r>
          </a:p>
        </p:txBody>
      </p:sp>
      <p:grpSp>
        <p:nvGrpSpPr>
          <p:cNvPr id="7" name="Group 6">
            <a:extLst>
              <a:ext uri="{FF2B5EF4-FFF2-40B4-BE49-F238E27FC236}">
                <a16:creationId xmlns:a16="http://schemas.microsoft.com/office/drawing/2014/main" id="{718E608D-C906-9540-A11F-234A988B345E}"/>
              </a:ext>
            </a:extLst>
          </p:cNvPr>
          <p:cNvGrpSpPr>
            <a:grpSpLocks/>
          </p:cNvGrpSpPr>
          <p:nvPr/>
        </p:nvGrpSpPr>
        <p:grpSpPr bwMode="auto">
          <a:xfrm>
            <a:off x="3657600" y="1644254"/>
            <a:ext cx="4114800" cy="2514600"/>
            <a:chOff x="1371600" y="2133600"/>
            <a:chExt cx="7162800" cy="4191000"/>
          </a:xfrm>
        </p:grpSpPr>
        <p:sp>
          <p:nvSpPr>
            <p:cNvPr id="8" name="Oval 7">
              <a:extLst>
                <a:ext uri="{FF2B5EF4-FFF2-40B4-BE49-F238E27FC236}">
                  <a16:creationId xmlns:a16="http://schemas.microsoft.com/office/drawing/2014/main" id="{3C1E0EA0-2F11-374D-B547-C10B6805EDF1}"/>
                </a:ext>
              </a:extLst>
            </p:cNvPr>
            <p:cNvSpPr/>
            <p:nvPr/>
          </p:nvSpPr>
          <p:spPr>
            <a:xfrm>
              <a:off x="3811015" y="2133600"/>
              <a:ext cx="4723385"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9" name="Oval 8">
              <a:extLst>
                <a:ext uri="{FF2B5EF4-FFF2-40B4-BE49-F238E27FC236}">
                  <a16:creationId xmlns:a16="http://schemas.microsoft.com/office/drawing/2014/main" id="{F6870E06-38C8-6E4B-A808-A9BF928BEECA}"/>
                </a:ext>
              </a:extLst>
            </p:cNvPr>
            <p:cNvSpPr/>
            <p:nvPr/>
          </p:nvSpPr>
          <p:spPr>
            <a:xfrm>
              <a:off x="1371600" y="2133600"/>
              <a:ext cx="4723386"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10" name="TextBox 13">
              <a:extLst>
                <a:ext uri="{FF2B5EF4-FFF2-40B4-BE49-F238E27FC236}">
                  <a16:creationId xmlns:a16="http://schemas.microsoft.com/office/drawing/2014/main" id="{991FA093-8F2B-5F42-A573-D8DBCA9A079F}"/>
                </a:ext>
              </a:extLst>
            </p:cNvPr>
            <p:cNvSpPr txBox="1">
              <a:spLocks noChangeArrowheads="1"/>
            </p:cNvSpPr>
            <p:nvPr/>
          </p:nvSpPr>
          <p:spPr bwMode="auto">
            <a:xfrm>
              <a:off x="3962311" y="3723083"/>
              <a:ext cx="1981376"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sz="2100" kern="0">
                  <a:solidFill>
                    <a:srgbClr val="C00000"/>
                  </a:solidFill>
                  <a:latin typeface="Tahoma" panose="020B0604030504040204" pitchFamily="34" charset="0"/>
                  <a:cs typeface="Tahoma" panose="020B0604030504040204" pitchFamily="34" charset="0"/>
                </a:rPr>
                <a:t>CON NGƯỜI</a:t>
              </a:r>
            </a:p>
          </p:txBody>
        </p:sp>
        <p:sp>
          <p:nvSpPr>
            <p:cNvPr id="120844" name="TextBox 14">
              <a:extLst>
                <a:ext uri="{FF2B5EF4-FFF2-40B4-BE49-F238E27FC236}">
                  <a16:creationId xmlns:a16="http://schemas.microsoft.com/office/drawing/2014/main" id="{D8011C25-CE00-4A40-BD36-AF7426F39C5C}"/>
                </a:ext>
              </a:extLst>
            </p:cNvPr>
            <p:cNvSpPr txBox="1">
              <a:spLocks noChangeArrowheads="1"/>
            </p:cNvSpPr>
            <p:nvPr/>
          </p:nvSpPr>
          <p:spPr bwMode="auto">
            <a:xfrm>
              <a:off x="1448287" y="3733007"/>
              <a:ext cx="23627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TỰ NHIÊN</a:t>
              </a:r>
            </a:p>
          </p:txBody>
        </p:sp>
        <p:sp>
          <p:nvSpPr>
            <p:cNvPr id="120845" name="TextBox 15">
              <a:extLst>
                <a:ext uri="{FF2B5EF4-FFF2-40B4-BE49-F238E27FC236}">
                  <a16:creationId xmlns:a16="http://schemas.microsoft.com/office/drawing/2014/main" id="{FF94AE1E-C319-1A4C-B444-7CC7C9A09A97}"/>
                </a:ext>
              </a:extLst>
            </p:cNvPr>
            <p:cNvSpPr txBox="1">
              <a:spLocks noChangeArrowheads="1"/>
            </p:cNvSpPr>
            <p:nvPr/>
          </p:nvSpPr>
          <p:spPr bwMode="auto">
            <a:xfrm>
              <a:off x="6094987" y="3733007"/>
              <a:ext cx="23627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XÃ HỘI</a:t>
              </a:r>
            </a:p>
          </p:txBody>
        </p:sp>
      </p:grpSp>
      <p:sp>
        <p:nvSpPr>
          <p:cNvPr id="120837" name="TextBox 12">
            <a:extLst>
              <a:ext uri="{FF2B5EF4-FFF2-40B4-BE49-F238E27FC236}">
                <a16:creationId xmlns:a16="http://schemas.microsoft.com/office/drawing/2014/main" id="{D8621CC1-67F2-F944-B716-460F3E3D2D67}"/>
              </a:ext>
            </a:extLst>
          </p:cNvPr>
          <p:cNvSpPr txBox="1">
            <a:spLocks noChangeArrowheads="1"/>
          </p:cNvSpPr>
          <p:nvPr/>
        </p:nvSpPr>
        <p:spPr bwMode="auto">
          <a:xfrm>
            <a:off x="2000251" y="16669"/>
            <a:ext cx="6985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Khái niệm con người và bản chất con người    </a:t>
            </a:r>
          </a:p>
        </p:txBody>
      </p:sp>
      <p:sp>
        <p:nvSpPr>
          <p:cNvPr id="120838" name="TextBox 13">
            <a:extLst>
              <a:ext uri="{FF2B5EF4-FFF2-40B4-BE49-F238E27FC236}">
                <a16:creationId xmlns:a16="http://schemas.microsoft.com/office/drawing/2014/main" id="{ABA96D9B-5FCC-2546-B590-94AA7E307FC9}"/>
              </a:ext>
            </a:extLst>
          </p:cNvPr>
          <p:cNvSpPr txBox="1">
            <a:spLocks noChangeArrowheads="1"/>
          </p:cNvSpPr>
          <p:nvPr/>
        </p:nvSpPr>
        <p:spPr bwMode="auto">
          <a:xfrm>
            <a:off x="2044303" y="533400"/>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Khái niệm con người     </a:t>
            </a:r>
          </a:p>
        </p:txBody>
      </p:sp>
      <p:sp>
        <p:nvSpPr>
          <p:cNvPr id="120839" name="Footer Placeholder 1">
            <a:extLst>
              <a:ext uri="{FF2B5EF4-FFF2-40B4-BE49-F238E27FC236}">
                <a16:creationId xmlns:a16="http://schemas.microsoft.com/office/drawing/2014/main" id="{06AD37E7-AB7B-804D-898F-A68A205E4BE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0840" name="Slide Number Placeholder 2">
            <a:extLst>
              <a:ext uri="{FF2B5EF4-FFF2-40B4-BE49-F238E27FC236}">
                <a16:creationId xmlns:a16="http://schemas.microsoft.com/office/drawing/2014/main" id="{9A5BF460-E165-194F-B54F-19ACBA72E23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D19F3837-0025-B64A-9946-6BA9C340818D}" type="slidenum">
              <a:rPr lang="en-US" altLang="vi-VN" smtClean="0">
                <a:solidFill>
                  <a:srgbClr val="1F5281"/>
                </a:solidFill>
                <a:latin typeface="Arial" panose="020B0604020202020204" pitchFamily="34" charset="0"/>
              </a:rPr>
              <a:pPr/>
              <a:t>85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93299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Date Placeholder 3">
            <a:extLst>
              <a:ext uri="{FF2B5EF4-FFF2-40B4-BE49-F238E27FC236}">
                <a16:creationId xmlns:a16="http://schemas.microsoft.com/office/drawing/2014/main" id="{A210EC26-F02C-D64C-AA23-C99DF1AC976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50C02BC-14A4-CA45-BB13-B2A9A4E759A9}"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graphicFrame>
        <p:nvGraphicFramePr>
          <p:cNvPr id="10" name="Diagram 9">
            <a:extLst>
              <a:ext uri="{FF2B5EF4-FFF2-40B4-BE49-F238E27FC236}">
                <a16:creationId xmlns:a16="http://schemas.microsoft.com/office/drawing/2014/main" id="{E87C2CBC-9982-A441-A32C-393A6348D628}"/>
              </a:ext>
            </a:extLst>
          </p:cNvPr>
          <p:cNvGraphicFramePr/>
          <p:nvPr>
            <p:extLst>
              <p:ext uri="{D42A27DB-BD31-4B8C-83A1-F6EECF244321}">
                <p14:modId xmlns:p14="http://schemas.microsoft.com/office/powerpoint/2010/main" val="873033557"/>
              </p:ext>
            </p:extLst>
          </p:nvPr>
        </p:nvGraphicFramePr>
        <p:xfrm>
          <a:off x="1200150" y="800100"/>
          <a:ext cx="3200400"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1859" name="TextBox 4">
            <a:extLst>
              <a:ext uri="{FF2B5EF4-FFF2-40B4-BE49-F238E27FC236}">
                <a16:creationId xmlns:a16="http://schemas.microsoft.com/office/drawing/2014/main" id="{53091197-43F8-7345-834E-E88BF0CEF8BD}"/>
              </a:ext>
            </a:extLst>
          </p:cNvPr>
          <p:cNvSpPr txBox="1">
            <a:spLocks noChangeArrowheads="1"/>
          </p:cNvSpPr>
          <p:nvPr/>
        </p:nvSpPr>
        <p:spPr bwMode="auto">
          <a:xfrm>
            <a:off x="3118247" y="130969"/>
            <a:ext cx="440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tự nhiên của con người</a:t>
            </a:r>
          </a:p>
        </p:txBody>
      </p:sp>
      <p:grpSp>
        <p:nvGrpSpPr>
          <p:cNvPr id="12" name="Group 11">
            <a:extLst>
              <a:ext uri="{FF2B5EF4-FFF2-40B4-BE49-F238E27FC236}">
                <a16:creationId xmlns:a16="http://schemas.microsoft.com/office/drawing/2014/main" id="{7864D1A4-0E86-EE4F-9E38-14D6FD2CB09F}"/>
              </a:ext>
            </a:extLst>
          </p:cNvPr>
          <p:cNvGrpSpPr>
            <a:grpSpLocks/>
          </p:cNvGrpSpPr>
          <p:nvPr/>
        </p:nvGrpSpPr>
        <p:grpSpPr bwMode="auto">
          <a:xfrm>
            <a:off x="4457700" y="735807"/>
            <a:ext cx="3486150" cy="4293394"/>
            <a:chOff x="4495800" y="1143000"/>
            <a:chExt cx="4648200" cy="5724525"/>
          </a:xfrm>
        </p:grpSpPr>
        <p:sp>
          <p:nvSpPr>
            <p:cNvPr id="13" name="Cloud Callout 12">
              <a:extLst>
                <a:ext uri="{FF2B5EF4-FFF2-40B4-BE49-F238E27FC236}">
                  <a16:creationId xmlns:a16="http://schemas.microsoft.com/office/drawing/2014/main" id="{E4A9416B-4719-0247-8B97-B6A8B65284D2}"/>
                </a:ext>
              </a:extLst>
            </p:cNvPr>
            <p:cNvSpPr/>
            <p:nvPr/>
          </p:nvSpPr>
          <p:spPr>
            <a:xfrm>
              <a:off x="4495800" y="1143000"/>
              <a:ext cx="4648200" cy="2636838"/>
            </a:xfrm>
            <a:prstGeom prst="cloudCallout">
              <a:avLst>
                <a:gd name="adj1" fmla="val -23186"/>
                <a:gd name="adj2" fmla="val 76618"/>
              </a:avLst>
            </a:prstGeom>
            <a:noFill/>
            <a:ln w="19050" cap="flat" cmpd="sng" algn="ctr">
              <a:solidFill>
                <a:srgbClr val="727CA3">
                  <a:shade val="50000"/>
                </a:srgbClr>
              </a:solidFill>
              <a:prstDash val="solid"/>
            </a:ln>
            <a:effectLst/>
          </p:spPr>
          <p:txBody>
            <a:bodyPr anchor="ctr"/>
            <a:lstStyle/>
            <a:p>
              <a:pPr algn="just">
                <a:defRPr/>
              </a:pPr>
              <a:endParaRPr lang="en-US" sz="2100" b="1" kern="0" dirty="0">
                <a:solidFill>
                  <a:prstClr val="black"/>
                </a:solidFill>
                <a:latin typeface="Tahoma" pitchFamily="34" charset="0"/>
                <a:cs typeface="Tahoma" pitchFamily="34" charset="0"/>
              </a:endParaRPr>
            </a:p>
            <a:p>
              <a:pPr algn="just">
                <a:defRPr/>
              </a:pPr>
              <a:r>
                <a:rPr lang="en-US" sz="2100" b="1" kern="0" dirty="0" err="1">
                  <a:solidFill>
                    <a:prstClr val="black"/>
                  </a:solidFill>
                  <a:latin typeface="Tahoma" pitchFamily="34" charset="0"/>
                  <a:cs typeface="Tahoma" pitchFamily="34" charset="0"/>
                </a:rPr>
                <a:t>Giới</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tự</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nhiên</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là</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thân</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thể</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vô</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cơ</a:t>
              </a:r>
              <a:r>
                <a:rPr lang="en-US" sz="2100" b="1" kern="0" dirty="0">
                  <a:solidFill>
                    <a:prstClr val="black"/>
                  </a:solidFill>
                  <a:latin typeface="Tahoma" pitchFamily="34" charset="0"/>
                  <a:cs typeface="Tahoma" pitchFamily="34" charset="0"/>
                </a:rPr>
                <a:t> của con </a:t>
              </a:r>
              <a:r>
                <a:rPr lang="en-US" sz="2100" b="1" kern="0" dirty="0" err="1">
                  <a:solidFill>
                    <a:prstClr val="black"/>
                  </a:solidFill>
                  <a:latin typeface="Tahoma" pitchFamily="34" charset="0"/>
                  <a:cs typeface="Tahoma" pitchFamily="34" charset="0"/>
                </a:rPr>
                <a:t>người</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được</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hiểu</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như</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thế</a:t>
              </a:r>
              <a:r>
                <a:rPr lang="en-US" sz="2100" b="1" kern="0" dirty="0">
                  <a:solidFill>
                    <a:prstClr val="black"/>
                  </a:solidFill>
                  <a:latin typeface="Tahoma" pitchFamily="34" charset="0"/>
                  <a:cs typeface="Tahoma" pitchFamily="34" charset="0"/>
                </a:rPr>
                <a:t> </a:t>
              </a:r>
              <a:r>
                <a:rPr lang="en-US" sz="2100" b="1" kern="0" dirty="0" err="1">
                  <a:solidFill>
                    <a:prstClr val="black"/>
                  </a:solidFill>
                  <a:latin typeface="Tahoma" pitchFamily="34" charset="0"/>
                  <a:cs typeface="Tahoma" pitchFamily="34" charset="0"/>
                </a:rPr>
                <a:t>nào</a:t>
              </a:r>
              <a:r>
                <a:rPr lang="en-US" sz="2100" b="1" kern="0" dirty="0">
                  <a:solidFill>
                    <a:prstClr val="black"/>
                  </a:solidFill>
                  <a:latin typeface="Tahoma" pitchFamily="34" charset="0"/>
                  <a:cs typeface="Tahoma" pitchFamily="34" charset="0"/>
                </a:rPr>
                <a:t>?</a:t>
              </a:r>
            </a:p>
            <a:p>
              <a:pPr algn="just">
                <a:defRPr/>
              </a:pPr>
              <a:endParaRPr lang="en-US" b="1" kern="0" dirty="0">
                <a:solidFill>
                  <a:prstClr val="black"/>
                </a:solidFill>
                <a:latin typeface="Tahoma" pitchFamily="34" charset="0"/>
                <a:cs typeface="Tahoma" pitchFamily="34" charset="0"/>
              </a:endParaRPr>
            </a:p>
          </p:txBody>
        </p:sp>
        <p:pic>
          <p:nvPicPr>
            <p:cNvPr id="121867" name="Picture 3" descr="C:\Users\Administrator\Pictures\download (1).jpg">
              <a:extLst>
                <a:ext uri="{FF2B5EF4-FFF2-40B4-BE49-F238E27FC236}">
                  <a16:creationId xmlns:a16="http://schemas.microsoft.com/office/drawing/2014/main" id="{D009177C-880A-2543-83B5-6E0A7FE750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500" y="4495800"/>
              <a:ext cx="17907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Box 6">
            <a:extLst>
              <a:ext uri="{FF2B5EF4-FFF2-40B4-BE49-F238E27FC236}">
                <a16:creationId xmlns:a16="http://schemas.microsoft.com/office/drawing/2014/main" id="{6B585D27-48F1-0B47-97B1-419330A7AD3A}"/>
              </a:ext>
            </a:extLst>
          </p:cNvPr>
          <p:cNvSpPr txBox="1">
            <a:spLocks noChangeArrowheads="1"/>
          </p:cNvSpPr>
          <p:nvPr/>
        </p:nvSpPr>
        <p:spPr bwMode="auto">
          <a:xfrm>
            <a:off x="4457700" y="981075"/>
            <a:ext cx="3429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 typeface="Wingdings" pitchFamily="2" charset="2"/>
              <a:buChar char="ü"/>
            </a:pP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người</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là</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phận</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giới</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TN –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quả</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quá</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trình</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tiến</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hóa</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giới</a:t>
            </a:r>
            <a:r>
              <a:rPr lang="en-US" alt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TN.</a:t>
            </a:r>
          </a:p>
        </p:txBody>
      </p:sp>
      <p:sp>
        <p:nvSpPr>
          <p:cNvPr id="16" name="Rectangle 15">
            <a:extLst>
              <a:ext uri="{FF2B5EF4-FFF2-40B4-BE49-F238E27FC236}">
                <a16:creationId xmlns:a16="http://schemas.microsoft.com/office/drawing/2014/main" id="{E6AFD367-B1A1-1244-8E50-301FC5683701}"/>
              </a:ext>
            </a:extLst>
          </p:cNvPr>
          <p:cNvSpPr>
            <a:spLocks noChangeArrowheads="1"/>
          </p:cNvSpPr>
          <p:nvPr/>
        </p:nvSpPr>
        <p:spPr bwMode="auto">
          <a:xfrm>
            <a:off x="4457700" y="2427685"/>
            <a:ext cx="34290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 typeface="Wingdings" pitchFamily="2" charset="2"/>
              <a:buChar char="ü"/>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Con người tuân theo quy luật TN và hòa vào TN.</a:t>
            </a:r>
          </a:p>
        </p:txBody>
      </p:sp>
      <p:sp>
        <p:nvSpPr>
          <p:cNvPr id="17" name="Rectangle 16">
            <a:extLst>
              <a:ext uri="{FF2B5EF4-FFF2-40B4-BE49-F238E27FC236}">
                <a16:creationId xmlns:a16="http://schemas.microsoft.com/office/drawing/2014/main" id="{148CAAF6-B98E-BD49-9704-59C5DF6DF133}"/>
              </a:ext>
            </a:extLst>
          </p:cNvPr>
          <p:cNvSpPr>
            <a:spLocks noChangeArrowheads="1"/>
          </p:cNvSpPr>
          <p:nvPr/>
        </p:nvSpPr>
        <p:spPr bwMode="auto">
          <a:xfrm>
            <a:off x="4457700" y="3267075"/>
            <a:ext cx="342900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 typeface="Wingdings" pitchFamily="2" charset="2"/>
              <a:buChar char="ü"/>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Hoạt động của con người, loài người tác động trở lại môi trường TN làm biến đổi môi trường ấy.</a:t>
            </a:r>
          </a:p>
        </p:txBody>
      </p:sp>
      <p:sp>
        <p:nvSpPr>
          <p:cNvPr id="121864" name="Footer Placeholder 1">
            <a:extLst>
              <a:ext uri="{FF2B5EF4-FFF2-40B4-BE49-F238E27FC236}">
                <a16:creationId xmlns:a16="http://schemas.microsoft.com/office/drawing/2014/main" id="{E366759B-4C3B-B94F-9D01-C66DB7319BB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1865" name="Slide Number Placeholder 2">
            <a:extLst>
              <a:ext uri="{FF2B5EF4-FFF2-40B4-BE49-F238E27FC236}">
                <a16:creationId xmlns:a16="http://schemas.microsoft.com/office/drawing/2014/main" id="{8EEADA3D-3D5E-D741-975D-561C2A46EB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273F3B9-17BA-074F-A1F3-73659A971E74}" type="slidenum">
              <a:rPr lang="en-US" altLang="vi-VN" smtClean="0">
                <a:solidFill>
                  <a:srgbClr val="1F5281"/>
                </a:solidFill>
                <a:latin typeface="Arial" panose="020B0604020202020204" pitchFamily="34" charset="0"/>
              </a:rPr>
              <a:pPr/>
              <a:t>86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299491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xit" presetSubtype="0" fill="hold" nodeType="clickEffect">
                                  <p:stCondLst>
                                    <p:cond delay="0"/>
                                  </p:stCondLst>
                                  <p:childTnLst>
                                    <p:animEffect transition="out" filter="fade">
                                      <p:cBhvr>
                                        <p:cTn id="13" dur="1000"/>
                                        <p:tgtEl>
                                          <p:spTgt spid="12"/>
                                        </p:tgtEl>
                                      </p:cBhvr>
                                    </p:animEffect>
                                    <p:anim calcmode="lin" valueType="num">
                                      <p:cBhvr>
                                        <p:cTn id="14" dur="1000"/>
                                        <p:tgtEl>
                                          <p:spTgt spid="12"/>
                                        </p:tgtEl>
                                        <p:attrNameLst>
                                          <p:attrName>ppt_x</p:attrName>
                                        </p:attrNameLst>
                                      </p:cBhvr>
                                      <p:tavLst>
                                        <p:tav tm="0">
                                          <p:val>
                                            <p:strVal val="ppt_x"/>
                                          </p:val>
                                        </p:tav>
                                        <p:tav tm="100000">
                                          <p:val>
                                            <p:strVal val="ppt_x"/>
                                          </p:val>
                                        </p:tav>
                                      </p:tavLst>
                                    </p:anim>
                                    <p:anim calcmode="lin" valueType="num">
                                      <p:cBhvr>
                                        <p:cTn id="15" dur="1000"/>
                                        <p:tgtEl>
                                          <p:spTgt spid="12"/>
                                        </p:tgtEl>
                                        <p:attrNameLst>
                                          <p:attrName>ppt_y</p:attrName>
                                        </p:attrNameLst>
                                      </p:cBhvr>
                                      <p:tavLst>
                                        <p:tav tm="0">
                                          <p:val>
                                            <p:strVal val="ppt_y"/>
                                          </p:val>
                                        </p:tav>
                                        <p:tav tm="100000">
                                          <p:val>
                                            <p:strVal val="ppt_y+.1"/>
                                          </p:val>
                                        </p:tav>
                                      </p:tavLst>
                                    </p:anim>
                                    <p:set>
                                      <p:cBhvr>
                                        <p:cTn id="16" dur="1" fill="hold">
                                          <p:stCondLst>
                                            <p:cond delay="999"/>
                                          </p:stCondLst>
                                        </p:cTn>
                                        <p:tgtEl>
                                          <p:spTgt spid="1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500"/>
                                        <p:tgtEl>
                                          <p:spTgt spid="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Date Placeholder 3">
            <a:extLst>
              <a:ext uri="{FF2B5EF4-FFF2-40B4-BE49-F238E27FC236}">
                <a16:creationId xmlns:a16="http://schemas.microsoft.com/office/drawing/2014/main" id="{F73365CE-B069-5840-A92A-61468B58477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5E402A4-FA4E-4E40-A344-33EBCBABDBDA}"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5" name="TextBox 4">
            <a:extLst>
              <a:ext uri="{FF2B5EF4-FFF2-40B4-BE49-F238E27FC236}">
                <a16:creationId xmlns:a16="http://schemas.microsoft.com/office/drawing/2014/main" id="{56EC1725-066D-354E-A001-90528AFF5CD5}"/>
              </a:ext>
            </a:extLst>
          </p:cNvPr>
          <p:cNvSpPr txBox="1">
            <a:spLocks noChangeArrowheads="1"/>
          </p:cNvSpPr>
          <p:nvPr/>
        </p:nvSpPr>
        <p:spPr bwMode="auto">
          <a:xfrm>
            <a:off x="2514600" y="211932"/>
            <a:ext cx="440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xã hội của con người</a:t>
            </a:r>
          </a:p>
        </p:txBody>
      </p:sp>
      <p:sp>
        <p:nvSpPr>
          <p:cNvPr id="6" name="Flowchart: Process 5">
            <a:extLst>
              <a:ext uri="{FF2B5EF4-FFF2-40B4-BE49-F238E27FC236}">
                <a16:creationId xmlns:a16="http://schemas.microsoft.com/office/drawing/2014/main" id="{73C32822-B542-8340-B9FD-FD06ABB02393}"/>
              </a:ext>
            </a:extLst>
          </p:cNvPr>
          <p:cNvSpPr>
            <a:spLocks noChangeArrowheads="1"/>
          </p:cNvSpPr>
          <p:nvPr/>
        </p:nvSpPr>
        <p:spPr bwMode="auto">
          <a:xfrm>
            <a:off x="1143000" y="914400"/>
            <a:ext cx="3429000" cy="685800"/>
          </a:xfrm>
          <a:prstGeom prst="flowChartProcess">
            <a:avLst/>
          </a:prstGeom>
          <a:solidFill>
            <a:srgbClr val="000099"/>
          </a:solidFill>
          <a:ln w="19050" algn="ctr">
            <a:solidFill>
              <a:srgbClr val="525977"/>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FFFFFF"/>
                </a:solidFill>
                <a:latin typeface="Times New Roman" panose="02020603050405020304" pitchFamily="18" charset="0"/>
              </a:rPr>
              <a:t>Xét từ giác độ nguồn gốc hình thành loài người</a:t>
            </a:r>
          </a:p>
        </p:txBody>
      </p:sp>
      <p:sp>
        <p:nvSpPr>
          <p:cNvPr id="7" name="Flowchart: Process 6">
            <a:extLst>
              <a:ext uri="{FF2B5EF4-FFF2-40B4-BE49-F238E27FC236}">
                <a16:creationId xmlns:a16="http://schemas.microsoft.com/office/drawing/2014/main" id="{FE050643-6782-E747-9731-FAED3F2EB1A5}"/>
              </a:ext>
            </a:extLst>
          </p:cNvPr>
          <p:cNvSpPr>
            <a:spLocks noChangeArrowheads="1"/>
          </p:cNvSpPr>
          <p:nvPr/>
        </p:nvSpPr>
        <p:spPr bwMode="auto">
          <a:xfrm>
            <a:off x="4572000" y="914400"/>
            <a:ext cx="3429000" cy="685800"/>
          </a:xfrm>
          <a:prstGeom prst="flowChartProcess">
            <a:avLst/>
          </a:prstGeom>
          <a:solidFill>
            <a:srgbClr val="FADA7A"/>
          </a:solidFill>
          <a:ln w="19050" algn="ctr">
            <a:solidFill>
              <a:srgbClr val="B8A058"/>
            </a:solidFill>
            <a:miter lim="800000"/>
            <a:headEnd/>
            <a:tailEnd/>
          </a:ln>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Xét từ giác độ tồn tại và phát triển loài người</a:t>
            </a:r>
          </a:p>
        </p:txBody>
      </p:sp>
      <p:graphicFrame>
        <p:nvGraphicFramePr>
          <p:cNvPr id="8" name="Diagram 7">
            <a:extLst>
              <a:ext uri="{FF2B5EF4-FFF2-40B4-BE49-F238E27FC236}">
                <a16:creationId xmlns:a16="http://schemas.microsoft.com/office/drawing/2014/main" id="{D83300E6-61A8-4E4E-932D-1A9254AE748F}"/>
              </a:ext>
            </a:extLst>
          </p:cNvPr>
          <p:cNvGraphicFramePr/>
          <p:nvPr>
            <p:extLst>
              <p:ext uri="{D42A27DB-BD31-4B8C-83A1-F6EECF244321}">
                <p14:modId xmlns:p14="http://schemas.microsoft.com/office/powerpoint/2010/main" val="1945887932"/>
              </p:ext>
            </p:extLst>
          </p:nvPr>
        </p:nvGraphicFramePr>
        <p:xfrm>
          <a:off x="1200151" y="1714500"/>
          <a:ext cx="6743699" cy="142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lowchart: Process 8">
            <a:extLst>
              <a:ext uri="{FF2B5EF4-FFF2-40B4-BE49-F238E27FC236}">
                <a16:creationId xmlns:a16="http://schemas.microsoft.com/office/drawing/2014/main" id="{C8C7D453-37C4-6C4F-8722-959678D4464F}"/>
              </a:ext>
            </a:extLst>
          </p:cNvPr>
          <p:cNvSpPr/>
          <p:nvPr/>
        </p:nvSpPr>
        <p:spPr>
          <a:xfrm>
            <a:off x="2971800" y="3657600"/>
            <a:ext cx="4857750" cy="800100"/>
          </a:xfrm>
          <a:prstGeom prst="flowChartProcess">
            <a:avLst/>
          </a:prstGeom>
          <a:noFill/>
          <a:ln w="19050" cap="flat" cmpd="sng" algn="ctr">
            <a:noFill/>
            <a:prstDash val="solid"/>
          </a:ln>
          <a:effectLst>
            <a:outerShdw blurRad="107950" dist="12700" dir="5400000" algn="ctr">
              <a:srgbClr val="000000"/>
            </a:outerShdw>
          </a:effec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just">
              <a:defRPr/>
            </a:pPr>
            <a:r>
              <a:rPr lang="en-US" altLang="vi-VN" sz="2100" b="1">
                <a:solidFill>
                  <a:srgbClr val="000000"/>
                </a:solidFill>
                <a:latin typeface="Times New Roman" panose="02020603050405020304" pitchFamily="18" charset="0"/>
              </a:rPr>
              <a:t>“Điểm khác biệt căn bản giữa XH loài người với XH loài vật là ở chỗ: loài vật may mắn lắm chỉ hái lượm trong khi con người lại sản xuất”.</a:t>
            </a:r>
          </a:p>
        </p:txBody>
      </p:sp>
      <p:sp>
        <p:nvSpPr>
          <p:cNvPr id="10" name="Text Box 2">
            <a:extLst>
              <a:ext uri="{FF2B5EF4-FFF2-40B4-BE49-F238E27FC236}">
                <a16:creationId xmlns:a16="http://schemas.microsoft.com/office/drawing/2014/main" id="{248C1033-E5BF-3046-BD89-67844C969971}"/>
              </a:ext>
            </a:extLst>
          </p:cNvPr>
          <p:cNvSpPr txBox="1">
            <a:spLocks noChangeArrowheads="1"/>
          </p:cNvSpPr>
          <p:nvPr/>
        </p:nvSpPr>
        <p:spPr bwMode="auto">
          <a:xfrm>
            <a:off x="1143000" y="4579144"/>
            <a:ext cx="1686680" cy="415498"/>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r>
              <a:rPr lang="en-US" sz="2100" kern="0" dirty="0" err="1">
                <a:solidFill>
                  <a:srgbClr val="FF0000"/>
                </a:solidFill>
                <a:latin typeface="Times New Roman" panose="02020603050405020304" pitchFamily="18" charset="0"/>
                <a:cs typeface="Times New Roman" panose="02020603050405020304" pitchFamily="18" charset="0"/>
              </a:rPr>
              <a:t>Ph.Ăngghen</a:t>
            </a:r>
            <a:r>
              <a:rPr lang="en-US" sz="2100" kern="0" dirty="0">
                <a:solidFill>
                  <a:srgbClr val="FF0000"/>
                </a:solidFill>
                <a:latin typeface="Times New Roman" panose="02020603050405020304" pitchFamily="18" charset="0"/>
                <a:cs typeface="Times New Roman" panose="02020603050405020304" pitchFamily="18" charset="0"/>
              </a:rPr>
              <a:t>:</a:t>
            </a:r>
          </a:p>
        </p:txBody>
      </p:sp>
      <p:pic>
        <p:nvPicPr>
          <p:cNvPr id="11" name="Picture 10" descr="Friedich Engels.jpg">
            <a:extLst>
              <a:ext uri="{FF2B5EF4-FFF2-40B4-BE49-F238E27FC236}">
                <a16:creationId xmlns:a16="http://schemas.microsoft.com/office/drawing/2014/main" id="{22C2524C-D40E-684C-9380-64A7DE181472}"/>
              </a:ext>
            </a:extLst>
          </p:cNvPr>
          <p:cNvPicPr>
            <a:picLocks noChangeAspect="1"/>
          </p:cNvPicPr>
          <p:nvPr/>
        </p:nvPicPr>
        <p:blipFill>
          <a:blip r:embed="rId8"/>
          <a:stretch>
            <a:fillRect/>
          </a:stretch>
        </p:blipFill>
        <p:spPr>
          <a:xfrm>
            <a:off x="1143000" y="3200400"/>
            <a:ext cx="1543050" cy="1543050"/>
          </a:xfrm>
          <a:prstGeom prst="ellipse">
            <a:avLst/>
          </a:prstGeom>
          <a:ln>
            <a:noFill/>
          </a:ln>
          <a:effectLst>
            <a:softEdge rad="112500"/>
          </a:effectLst>
        </p:spPr>
      </p:pic>
      <p:sp>
        <p:nvSpPr>
          <p:cNvPr id="122889" name="Footer Placeholder 1">
            <a:extLst>
              <a:ext uri="{FF2B5EF4-FFF2-40B4-BE49-F238E27FC236}">
                <a16:creationId xmlns:a16="http://schemas.microsoft.com/office/drawing/2014/main" id="{2B288E77-02A0-4E4B-9529-AB186F8E4A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2890" name="Slide Number Placeholder 2">
            <a:extLst>
              <a:ext uri="{FF2B5EF4-FFF2-40B4-BE49-F238E27FC236}">
                <a16:creationId xmlns:a16="http://schemas.microsoft.com/office/drawing/2014/main" id="{E763DB41-763D-D14B-868D-E25ABB1BD9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C40FF81-B8B8-964C-A9EA-55A358F01F1B}" type="slidenum">
              <a:rPr lang="en-US" altLang="vi-VN" smtClean="0">
                <a:solidFill>
                  <a:srgbClr val="1F5281"/>
                </a:solidFill>
                <a:latin typeface="Arial" panose="020B0604020202020204" pitchFamily="34" charset="0"/>
              </a:rPr>
              <a:pPr/>
              <a:t>87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262985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0" fill="hold"/>
                                        <p:tgtEl>
                                          <p:spTgt spid="10"/>
                                        </p:tgtEl>
                                        <p:attrNameLst>
                                          <p:attrName>ppt_x</p:attrName>
                                        </p:attrNameLst>
                                      </p:cBhvr>
                                      <p:tavLst>
                                        <p:tav tm="0">
                                          <p:val>
                                            <p:strVal val="0-#ppt_w/2"/>
                                          </p:val>
                                        </p:tav>
                                        <p:tav tm="100000">
                                          <p:val>
                                            <p:strVal val="#ppt_x"/>
                                          </p:val>
                                        </p:tav>
                                      </p:tavLst>
                                    </p:anim>
                                    <p:anim calcmode="lin" valueType="num">
                                      <p:cBhvr additive="base">
                                        <p:cTn id="8" dur="3000" fill="hold"/>
                                        <p:tgtEl>
                                          <p:spTgt spid="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wav"/>
                                        </p:tgtEl>
                                      </p:cMediaNode>
                                    </p:audio>
                                  </p:sub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3000" fill="hold"/>
                                        <p:tgtEl>
                                          <p:spTgt spid="11"/>
                                        </p:tgtEl>
                                        <p:attrNameLst>
                                          <p:attrName>ppt_x</p:attrName>
                                        </p:attrNameLst>
                                      </p:cBhvr>
                                      <p:tavLst>
                                        <p:tav tm="0">
                                          <p:val>
                                            <p:strVal val="0-#ppt_w/2"/>
                                          </p:val>
                                        </p:tav>
                                        <p:tav tm="100000">
                                          <p:val>
                                            <p:strVal val="#ppt_x"/>
                                          </p:val>
                                        </p:tav>
                                      </p:tavLst>
                                    </p:anim>
                                    <p:anim calcmode="lin" valueType="num">
                                      <p:cBhvr additive="base">
                                        <p:cTn id="12" dur="3000" fill="hold"/>
                                        <p:tgtEl>
                                          <p:spTgt spid="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arrow.wav"/>
                                        </p:tgtEl>
                                      </p:cMediaNode>
                                    </p:audio>
                                  </p:sub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0" fill="hold"/>
                                        <p:tgtEl>
                                          <p:spTgt spid="9"/>
                                        </p:tgtEl>
                                        <p:attrNameLst>
                                          <p:attrName>ppt_x</p:attrName>
                                        </p:attrNameLst>
                                      </p:cBhvr>
                                      <p:tavLst>
                                        <p:tav tm="0">
                                          <p:val>
                                            <p:strVal val="0-#ppt_w/2"/>
                                          </p:val>
                                        </p:tav>
                                        <p:tav tm="100000">
                                          <p:val>
                                            <p:strVal val="#ppt_x"/>
                                          </p:val>
                                        </p:tav>
                                      </p:tavLst>
                                    </p:anim>
                                    <p:anim calcmode="lin" valueType="num">
                                      <p:cBhvr additive="base">
                                        <p:cTn id="16" dur="3000" fill="hold"/>
                                        <p:tgtEl>
                                          <p:spTgt spid="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2" name="arrow.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Graphic spid="8" grpId="0">
        <p:bldAsOne/>
      </p:bldGraphic>
      <p:bldP spid="9" grpId="0"/>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05" name="Group 3">
            <a:extLst>
              <a:ext uri="{FF2B5EF4-FFF2-40B4-BE49-F238E27FC236}">
                <a16:creationId xmlns:a16="http://schemas.microsoft.com/office/drawing/2014/main" id="{9AED5CA3-6088-DA4D-B0E9-BDB6002BB284}"/>
              </a:ext>
            </a:extLst>
          </p:cNvPr>
          <p:cNvGrpSpPr>
            <a:grpSpLocks/>
          </p:cNvGrpSpPr>
          <p:nvPr/>
        </p:nvGrpSpPr>
        <p:grpSpPr bwMode="auto">
          <a:xfrm>
            <a:off x="1314450" y="1028700"/>
            <a:ext cx="6686550" cy="1200150"/>
            <a:chOff x="1371600" y="2133600"/>
            <a:chExt cx="7162800" cy="4191000"/>
          </a:xfrm>
        </p:grpSpPr>
        <p:sp>
          <p:nvSpPr>
            <p:cNvPr id="6" name="Oval 5">
              <a:extLst>
                <a:ext uri="{FF2B5EF4-FFF2-40B4-BE49-F238E27FC236}">
                  <a16:creationId xmlns:a16="http://schemas.microsoft.com/office/drawing/2014/main" id="{26C3B135-14C9-9740-8A1B-7F91CA7104A7}"/>
                </a:ext>
              </a:extLst>
            </p:cNvPr>
            <p:cNvSpPr/>
            <p:nvPr/>
          </p:nvSpPr>
          <p:spPr>
            <a:xfrm>
              <a:off x="3810217" y="2133600"/>
              <a:ext cx="4724183"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7" name="Oval 6">
              <a:extLst>
                <a:ext uri="{FF2B5EF4-FFF2-40B4-BE49-F238E27FC236}">
                  <a16:creationId xmlns:a16="http://schemas.microsoft.com/office/drawing/2014/main" id="{1D8B0F09-4007-144B-837C-B295BC93AA04}"/>
                </a:ext>
              </a:extLst>
            </p:cNvPr>
            <p:cNvSpPr/>
            <p:nvPr/>
          </p:nvSpPr>
          <p:spPr>
            <a:xfrm>
              <a:off x="1371600" y="2133600"/>
              <a:ext cx="4724183"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8" name="TextBox 6">
              <a:extLst>
                <a:ext uri="{FF2B5EF4-FFF2-40B4-BE49-F238E27FC236}">
                  <a16:creationId xmlns:a16="http://schemas.microsoft.com/office/drawing/2014/main" id="{46DC9CC9-2DE8-8B43-9128-A0B2AE45CAF0}"/>
                </a:ext>
              </a:extLst>
            </p:cNvPr>
            <p:cNvSpPr txBox="1">
              <a:spLocks noChangeArrowheads="1"/>
            </p:cNvSpPr>
            <p:nvPr/>
          </p:nvSpPr>
          <p:spPr bwMode="auto">
            <a:xfrm>
              <a:off x="3961993" y="3721857"/>
              <a:ext cx="1982014" cy="128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kern="0">
                  <a:solidFill>
                    <a:prstClr val="black"/>
                  </a:solidFill>
                  <a:latin typeface="Tahoma" panose="020B0604030504040204" pitchFamily="34" charset="0"/>
                  <a:cs typeface="Tahoma" panose="020B0604030504040204" pitchFamily="34" charset="0"/>
                </a:rPr>
                <a:t>CON NGƯỜI</a:t>
              </a:r>
            </a:p>
          </p:txBody>
        </p:sp>
        <p:sp>
          <p:nvSpPr>
            <p:cNvPr id="123922" name="TextBox 7">
              <a:extLst>
                <a:ext uri="{FF2B5EF4-FFF2-40B4-BE49-F238E27FC236}">
                  <a16:creationId xmlns:a16="http://schemas.microsoft.com/office/drawing/2014/main" id="{24C151E7-2EA0-8643-8EEF-54B28ED68C9A}"/>
                </a:ext>
              </a:extLst>
            </p:cNvPr>
            <p:cNvSpPr txBox="1">
              <a:spLocks noChangeArrowheads="1"/>
            </p:cNvSpPr>
            <p:nvPr/>
          </p:nvSpPr>
          <p:spPr bwMode="auto">
            <a:xfrm>
              <a:off x="1448126" y="3376764"/>
              <a:ext cx="2362091" cy="225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a:t>
              </a:r>
            </a:p>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 NHIÊN</a:t>
              </a:r>
            </a:p>
          </p:txBody>
        </p:sp>
        <p:sp>
          <p:nvSpPr>
            <p:cNvPr id="123923" name="TextBox 8">
              <a:extLst>
                <a:ext uri="{FF2B5EF4-FFF2-40B4-BE49-F238E27FC236}">
                  <a16:creationId xmlns:a16="http://schemas.microsoft.com/office/drawing/2014/main" id="{4FA0828D-C4B1-C946-B4CB-85265F44F569}"/>
                </a:ext>
              </a:extLst>
            </p:cNvPr>
            <p:cNvSpPr txBox="1">
              <a:spLocks noChangeArrowheads="1"/>
            </p:cNvSpPr>
            <p:nvPr/>
          </p:nvSpPr>
          <p:spPr bwMode="auto">
            <a:xfrm>
              <a:off x="6095783" y="3376764"/>
              <a:ext cx="2362091" cy="225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a:t>
              </a:r>
            </a:p>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XÃ HỘI</a:t>
              </a:r>
            </a:p>
          </p:txBody>
        </p:sp>
      </p:grpSp>
      <p:grpSp>
        <p:nvGrpSpPr>
          <p:cNvPr id="11" name="Group 10">
            <a:extLst>
              <a:ext uri="{FF2B5EF4-FFF2-40B4-BE49-F238E27FC236}">
                <a16:creationId xmlns:a16="http://schemas.microsoft.com/office/drawing/2014/main" id="{82338549-4D9A-CC4B-ADBB-68857651BE41}"/>
              </a:ext>
            </a:extLst>
          </p:cNvPr>
          <p:cNvGrpSpPr>
            <a:grpSpLocks/>
          </p:cNvGrpSpPr>
          <p:nvPr/>
        </p:nvGrpSpPr>
        <p:grpSpPr bwMode="auto">
          <a:xfrm>
            <a:off x="1385887" y="2343150"/>
            <a:ext cx="6329363" cy="2343150"/>
            <a:chOff x="323446" y="3886200"/>
            <a:chExt cx="8439554" cy="3124200"/>
          </a:xfrm>
        </p:grpSpPr>
        <p:graphicFrame>
          <p:nvGraphicFramePr>
            <p:cNvPr id="12" name="Diagram 11">
              <a:extLst>
                <a:ext uri="{FF2B5EF4-FFF2-40B4-BE49-F238E27FC236}">
                  <a16:creationId xmlns:a16="http://schemas.microsoft.com/office/drawing/2014/main" id="{366C47A2-A0CA-A346-9EE6-4BFD6ADB1605}"/>
                </a:ext>
              </a:extLst>
            </p:cNvPr>
            <p:cNvGraphicFramePr/>
            <p:nvPr/>
          </p:nvGraphicFramePr>
          <p:xfrm>
            <a:off x="323446" y="3886200"/>
            <a:ext cx="837997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3918" name="Rounded Rectangle 12">
              <a:extLst>
                <a:ext uri="{FF2B5EF4-FFF2-40B4-BE49-F238E27FC236}">
                  <a16:creationId xmlns:a16="http://schemas.microsoft.com/office/drawing/2014/main" id="{2B5FE016-EEC1-734E-904D-6AC04511B954}"/>
                </a:ext>
              </a:extLst>
            </p:cNvPr>
            <p:cNvSpPr>
              <a:spLocks noChangeArrowheads="1"/>
            </p:cNvSpPr>
            <p:nvPr/>
          </p:nvSpPr>
          <p:spPr bwMode="auto">
            <a:xfrm>
              <a:off x="533006" y="6096000"/>
              <a:ext cx="8229994" cy="457200"/>
            </a:xfrm>
            <a:prstGeom prst="roundRect">
              <a:avLst>
                <a:gd name="adj" fmla="val 16667"/>
              </a:avLst>
            </a:prstGeom>
            <a:solidFill>
              <a:srgbClr val="FFFFFF"/>
            </a:solidFill>
            <a:ln>
              <a:noFill/>
            </a:ln>
            <a:extLst>
              <a:ext uri="{91240B29-F687-4F45-9708-019B960494DF}">
                <a14:hiddenLine xmlns:a14="http://schemas.microsoft.com/office/drawing/2010/main" w="19050" algn="ctr">
                  <a:solidFill>
                    <a:srgbClr val="000000"/>
                  </a:solidFill>
                  <a:round/>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a:solidFill>
                    <a:srgbClr val="000000"/>
                  </a:solidFill>
                  <a:latin typeface="Times New Roman" panose="02020603050405020304" pitchFamily="18" charset="0"/>
                </a:rPr>
                <a:t>Con người chịu tác động bởi ba hệ thống quy luật </a:t>
              </a:r>
            </a:p>
          </p:txBody>
        </p:sp>
      </p:grpSp>
      <p:sp>
        <p:nvSpPr>
          <p:cNvPr id="123907" name="TextBox 9">
            <a:extLst>
              <a:ext uri="{FF2B5EF4-FFF2-40B4-BE49-F238E27FC236}">
                <a16:creationId xmlns:a16="http://schemas.microsoft.com/office/drawing/2014/main" id="{868F6D2D-0963-F04B-BED6-C82BA8902AF4}"/>
              </a:ext>
            </a:extLst>
          </p:cNvPr>
          <p:cNvSpPr txBox="1">
            <a:spLocks noChangeArrowheads="1"/>
          </p:cNvSpPr>
          <p:nvPr/>
        </p:nvSpPr>
        <p:spPr bwMode="auto">
          <a:xfrm>
            <a:off x="1314450" y="285750"/>
            <a:ext cx="6396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Mối quan hệ biện chứng: </a:t>
            </a:r>
            <a:endParaRPr lang="en-US" altLang="vi-VN" sz="24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15" name="Diagram 14">
            <a:extLst>
              <a:ext uri="{FF2B5EF4-FFF2-40B4-BE49-F238E27FC236}">
                <a16:creationId xmlns:a16="http://schemas.microsoft.com/office/drawing/2014/main" id="{64D545C4-4678-524A-B375-C56B3DC62F37}"/>
              </a:ext>
            </a:extLst>
          </p:cNvPr>
          <p:cNvGraphicFramePr/>
          <p:nvPr/>
        </p:nvGraphicFramePr>
        <p:xfrm>
          <a:off x="1314451" y="2571750"/>
          <a:ext cx="1826677" cy="23431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9">
            <a:extLst>
              <a:ext uri="{FF2B5EF4-FFF2-40B4-BE49-F238E27FC236}">
                <a16:creationId xmlns:a16="http://schemas.microsoft.com/office/drawing/2014/main" id="{83BE4EE7-45D1-C441-971F-DE68E2F3D49A}"/>
              </a:ext>
            </a:extLst>
          </p:cNvPr>
          <p:cNvSpPr txBox="1">
            <a:spLocks noChangeArrowheads="1"/>
          </p:cNvSpPr>
          <p:nvPr/>
        </p:nvSpPr>
        <p:spPr bwMode="auto">
          <a:xfrm>
            <a:off x="3028950" y="3190875"/>
            <a:ext cx="48577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Sự phù hợp của cơ thể với môi trường</a:t>
            </a:r>
          </a:p>
          <a:p>
            <a:pPr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Quy luật về sự trao đổi chất</a:t>
            </a:r>
          </a:p>
          <a:p>
            <a:pPr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Quy luật về di tuyền, biến dị, tiến hóa...</a:t>
            </a:r>
          </a:p>
        </p:txBody>
      </p:sp>
      <p:graphicFrame>
        <p:nvGraphicFramePr>
          <p:cNvPr id="17" name="Diagram 16">
            <a:extLst>
              <a:ext uri="{FF2B5EF4-FFF2-40B4-BE49-F238E27FC236}">
                <a16:creationId xmlns:a16="http://schemas.microsoft.com/office/drawing/2014/main" id="{F602E981-8F49-C14E-AD86-6225FE9580AB}"/>
              </a:ext>
            </a:extLst>
          </p:cNvPr>
          <p:cNvGraphicFramePr/>
          <p:nvPr/>
        </p:nvGraphicFramePr>
        <p:xfrm>
          <a:off x="1314451" y="2571750"/>
          <a:ext cx="1826677" cy="23431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TextBox 9">
            <a:extLst>
              <a:ext uri="{FF2B5EF4-FFF2-40B4-BE49-F238E27FC236}">
                <a16:creationId xmlns:a16="http://schemas.microsoft.com/office/drawing/2014/main" id="{30B61ACA-5D76-1B4F-84D0-33FC234435B7}"/>
              </a:ext>
            </a:extLst>
          </p:cNvPr>
          <p:cNvSpPr txBox="1">
            <a:spLocks noChangeArrowheads="1"/>
          </p:cNvSpPr>
          <p:nvPr/>
        </p:nvSpPr>
        <p:spPr bwMode="auto">
          <a:xfrm>
            <a:off x="3028950" y="3533775"/>
            <a:ext cx="485775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Tình cảm</a:t>
            </a:r>
          </a:p>
          <a:p>
            <a:pPr eaLnBrk="1" hangingPunct="1">
              <a:spcBef>
                <a:spcPct val="0"/>
              </a:spcBef>
              <a:buFontTx/>
              <a:buChar char="-"/>
            </a:pPr>
            <a:r>
              <a:rPr lang="vi-VN"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a:t>
            </a: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ớc mơ, khát vọng</a:t>
            </a:r>
          </a:p>
          <a:p>
            <a:pPr eaLnBrk="1" hangingPunct="1">
              <a:spcBef>
                <a:spcPct val="0"/>
              </a:spcBef>
              <a:buFontTx/>
              <a:buChar char="-"/>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Niềm tin, ý trí...</a:t>
            </a:r>
          </a:p>
        </p:txBody>
      </p:sp>
      <p:graphicFrame>
        <p:nvGraphicFramePr>
          <p:cNvPr id="19" name="Diagram 18">
            <a:extLst>
              <a:ext uri="{FF2B5EF4-FFF2-40B4-BE49-F238E27FC236}">
                <a16:creationId xmlns:a16="http://schemas.microsoft.com/office/drawing/2014/main" id="{4C04DF37-5F03-6546-AD94-441E4AAC0F80}"/>
              </a:ext>
            </a:extLst>
          </p:cNvPr>
          <p:cNvGraphicFramePr/>
          <p:nvPr/>
        </p:nvGraphicFramePr>
        <p:xfrm>
          <a:off x="1314451" y="2571750"/>
          <a:ext cx="1826677" cy="234315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0" name="TextBox 9">
            <a:extLst>
              <a:ext uri="{FF2B5EF4-FFF2-40B4-BE49-F238E27FC236}">
                <a16:creationId xmlns:a16="http://schemas.microsoft.com/office/drawing/2014/main" id="{76053B8F-7288-694E-9301-391EC4EFC605}"/>
              </a:ext>
            </a:extLst>
          </p:cNvPr>
          <p:cNvSpPr txBox="1">
            <a:spLocks noChangeArrowheads="1"/>
          </p:cNvSpPr>
          <p:nvPr/>
        </p:nvSpPr>
        <p:spPr bwMode="auto">
          <a:xfrm>
            <a:off x="3028950" y="3684985"/>
            <a:ext cx="48577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Quan hệ giữa người với người: quan hệ kinh tế, quan hệ chính trị, văn hóa...</a:t>
            </a:r>
          </a:p>
        </p:txBody>
      </p:sp>
      <p:sp>
        <p:nvSpPr>
          <p:cNvPr id="123914" name="Date Placeholder 1">
            <a:extLst>
              <a:ext uri="{FF2B5EF4-FFF2-40B4-BE49-F238E27FC236}">
                <a16:creationId xmlns:a16="http://schemas.microsoft.com/office/drawing/2014/main" id="{98555642-1203-564C-A726-0E01D4CEE839}"/>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E772506-0A6D-444C-BE13-36C74023A63C}"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3915" name="Footer Placeholder 2">
            <a:extLst>
              <a:ext uri="{FF2B5EF4-FFF2-40B4-BE49-F238E27FC236}">
                <a16:creationId xmlns:a16="http://schemas.microsoft.com/office/drawing/2014/main" id="{1D47832D-5778-5944-A1A2-25A6F8BE58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3916" name="Slide Number Placeholder 3">
            <a:extLst>
              <a:ext uri="{FF2B5EF4-FFF2-40B4-BE49-F238E27FC236}">
                <a16:creationId xmlns:a16="http://schemas.microsoft.com/office/drawing/2014/main" id="{654EDEA1-5932-6846-9499-D150ECCDB38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15F451A-7AB3-A845-8D83-2A43B96717B8}" type="slidenum">
              <a:rPr lang="en-US" altLang="vi-VN" smtClean="0">
                <a:solidFill>
                  <a:srgbClr val="1F5281"/>
                </a:solidFill>
                <a:latin typeface="Arial" panose="020B0604020202020204" pitchFamily="34" charset="0"/>
              </a:rPr>
              <a:pPr/>
              <a:t>88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27904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nodeType="clickEffect">
                                  <p:stCondLst>
                                    <p:cond delay="0"/>
                                  </p:stCondLst>
                                  <p:childTnLst>
                                    <p:anim calcmode="lin" valueType="num">
                                      <p:cBhvr additive="base">
                                        <p:cTn id="11" dur="500"/>
                                        <p:tgtEl>
                                          <p:spTgt spid="11"/>
                                        </p:tgtEl>
                                        <p:attrNameLst>
                                          <p:attrName>ppt_x</p:attrName>
                                        </p:attrNameLst>
                                      </p:cBhvr>
                                      <p:tavLst>
                                        <p:tav tm="0">
                                          <p:val>
                                            <p:strVal val="ppt_x"/>
                                          </p:val>
                                        </p:tav>
                                        <p:tav tm="100000">
                                          <p:val>
                                            <p:strVal val="ppt_x"/>
                                          </p:val>
                                        </p:tav>
                                      </p:tavLst>
                                    </p:anim>
                                    <p:anim calcmode="lin" valueType="num">
                                      <p:cBhvr additive="base">
                                        <p:cTn id="12" dur="500"/>
                                        <p:tgtEl>
                                          <p:spTgt spid="11"/>
                                        </p:tgtEl>
                                        <p:attrNameLst>
                                          <p:attrName>ppt_y</p:attrName>
                                        </p:attrNameLst>
                                      </p:cBhvr>
                                      <p:tavLst>
                                        <p:tav tm="0">
                                          <p:val>
                                            <p:strVal val="ppt_y"/>
                                          </p:val>
                                        </p:tav>
                                        <p:tav tm="100000">
                                          <p:val>
                                            <p:strVal val="1+ppt_h/2"/>
                                          </p:val>
                                        </p:tav>
                                      </p:tavLst>
                                    </p:anim>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2000"/>
                                        <p:tgtEl>
                                          <p:spTgt spid="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grpId="1" nodeType="clickEffect">
                                  <p:stCondLst>
                                    <p:cond delay="0"/>
                                  </p:stCondLst>
                                  <p:childTnLst>
                                    <p:anim calcmode="lin" valueType="num">
                                      <p:cBhvr additive="base">
                                        <p:cTn id="27" dur="500"/>
                                        <p:tgtEl>
                                          <p:spTgt spid="15"/>
                                        </p:tgtEl>
                                        <p:attrNameLst>
                                          <p:attrName>ppt_x</p:attrName>
                                        </p:attrNameLst>
                                      </p:cBhvr>
                                      <p:tavLst>
                                        <p:tav tm="0">
                                          <p:val>
                                            <p:strVal val="ppt_x"/>
                                          </p:val>
                                        </p:tav>
                                        <p:tav tm="100000">
                                          <p:val>
                                            <p:strVal val="ppt_x"/>
                                          </p:val>
                                        </p:tav>
                                      </p:tavLst>
                                    </p:anim>
                                    <p:anim calcmode="lin" valueType="num">
                                      <p:cBhvr additive="base">
                                        <p:cTn id="28" dur="500"/>
                                        <p:tgtEl>
                                          <p:spTgt spid="15"/>
                                        </p:tgtEl>
                                        <p:attrNameLst>
                                          <p:attrName>ppt_y</p:attrName>
                                        </p:attrNameLst>
                                      </p:cBhvr>
                                      <p:tavLst>
                                        <p:tav tm="0">
                                          <p:val>
                                            <p:strVal val="ppt_y"/>
                                          </p:val>
                                        </p:tav>
                                        <p:tav tm="100000">
                                          <p:val>
                                            <p:strVal val="1+ppt_h/2"/>
                                          </p:val>
                                        </p:tav>
                                      </p:tavLst>
                                    </p:anim>
                                    <p:set>
                                      <p:cBhvr>
                                        <p:cTn id="29" dur="1" fill="hold">
                                          <p:stCondLst>
                                            <p:cond delay="499"/>
                                          </p:stCondLst>
                                        </p:cTn>
                                        <p:tgtEl>
                                          <p:spTgt spid="15"/>
                                        </p:tgtEl>
                                        <p:attrNameLst>
                                          <p:attrName>style.visibility</p:attrName>
                                        </p:attrNameLst>
                                      </p:cBhvr>
                                      <p:to>
                                        <p:strVal val="hidden"/>
                                      </p:to>
                                    </p:set>
                                  </p:childTnLst>
                                </p:cTn>
                              </p:par>
                              <p:par>
                                <p:cTn id="30" presetID="2" presetClass="exit" presetSubtype="4" fill="hold" grpId="1" nodeType="withEffect">
                                  <p:stCondLst>
                                    <p:cond delay="0"/>
                                  </p:stCondLst>
                                  <p:childTnLst>
                                    <p:anim calcmode="lin" valueType="num">
                                      <p:cBhvr additive="base">
                                        <p:cTn id="31" dur="500"/>
                                        <p:tgtEl>
                                          <p:spTgt spid="16"/>
                                        </p:tgtEl>
                                        <p:attrNameLst>
                                          <p:attrName>ppt_x</p:attrName>
                                        </p:attrNameLst>
                                      </p:cBhvr>
                                      <p:tavLst>
                                        <p:tav tm="0">
                                          <p:val>
                                            <p:strVal val="ppt_x"/>
                                          </p:val>
                                        </p:tav>
                                        <p:tav tm="100000">
                                          <p:val>
                                            <p:strVal val="ppt_x"/>
                                          </p:val>
                                        </p:tav>
                                      </p:tavLst>
                                    </p:anim>
                                    <p:anim calcmode="lin" valueType="num">
                                      <p:cBhvr additive="base">
                                        <p:cTn id="32" dur="500"/>
                                        <p:tgtEl>
                                          <p:spTgt spid="16"/>
                                        </p:tgtEl>
                                        <p:attrNameLst>
                                          <p:attrName>ppt_y</p:attrName>
                                        </p:attrNameLst>
                                      </p:cBhvr>
                                      <p:tavLst>
                                        <p:tav tm="0">
                                          <p:val>
                                            <p:strVal val="ppt_y"/>
                                          </p:val>
                                        </p:tav>
                                        <p:tav tm="100000">
                                          <p:val>
                                            <p:strVal val="1+ppt_h/2"/>
                                          </p:val>
                                        </p:tav>
                                      </p:tavLst>
                                    </p:anim>
                                    <p:set>
                                      <p:cBhvr>
                                        <p:cTn id="33" dur="1" fill="hold">
                                          <p:stCondLst>
                                            <p:cond delay="499"/>
                                          </p:stCondLst>
                                        </p:cTn>
                                        <p:tgtEl>
                                          <p:spTgt spid="16"/>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circle(in)">
                                      <p:cBhvr>
                                        <p:cTn id="38" dur="2000"/>
                                        <p:tgtEl>
                                          <p:spTgt spid="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circle(in)">
                                      <p:cBhvr>
                                        <p:cTn id="43" dur="2000"/>
                                        <p:tgtEl>
                                          <p:spTgt spid="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xit" presetSubtype="4" fill="hold" grpId="1" nodeType="clickEffect">
                                  <p:stCondLst>
                                    <p:cond delay="0"/>
                                  </p:stCondLst>
                                  <p:childTnLst>
                                    <p:anim calcmode="lin" valueType="num">
                                      <p:cBhvr additive="base">
                                        <p:cTn id="47" dur="500"/>
                                        <p:tgtEl>
                                          <p:spTgt spid="17"/>
                                        </p:tgtEl>
                                        <p:attrNameLst>
                                          <p:attrName>ppt_x</p:attrName>
                                        </p:attrNameLst>
                                      </p:cBhvr>
                                      <p:tavLst>
                                        <p:tav tm="0">
                                          <p:val>
                                            <p:strVal val="ppt_x"/>
                                          </p:val>
                                        </p:tav>
                                        <p:tav tm="100000">
                                          <p:val>
                                            <p:strVal val="ppt_x"/>
                                          </p:val>
                                        </p:tav>
                                      </p:tavLst>
                                    </p:anim>
                                    <p:anim calcmode="lin" valueType="num">
                                      <p:cBhvr additive="base">
                                        <p:cTn id="48" dur="500"/>
                                        <p:tgtEl>
                                          <p:spTgt spid="17"/>
                                        </p:tgtEl>
                                        <p:attrNameLst>
                                          <p:attrName>ppt_y</p:attrName>
                                        </p:attrNameLst>
                                      </p:cBhvr>
                                      <p:tavLst>
                                        <p:tav tm="0">
                                          <p:val>
                                            <p:strVal val="ppt_y"/>
                                          </p:val>
                                        </p:tav>
                                        <p:tav tm="100000">
                                          <p:val>
                                            <p:strVal val="1+ppt_h/2"/>
                                          </p:val>
                                        </p:tav>
                                      </p:tavLst>
                                    </p:anim>
                                    <p:set>
                                      <p:cBhvr>
                                        <p:cTn id="49" dur="1" fill="hold">
                                          <p:stCondLst>
                                            <p:cond delay="499"/>
                                          </p:stCondLst>
                                        </p:cTn>
                                        <p:tgtEl>
                                          <p:spTgt spid="17"/>
                                        </p:tgtEl>
                                        <p:attrNameLst>
                                          <p:attrName>style.visibility</p:attrName>
                                        </p:attrNameLst>
                                      </p:cBhvr>
                                      <p:to>
                                        <p:strVal val="hidden"/>
                                      </p:to>
                                    </p:set>
                                  </p:childTnLst>
                                </p:cTn>
                              </p:par>
                              <p:par>
                                <p:cTn id="50" presetID="2" presetClass="exit" presetSubtype="4" fill="hold" grpId="1" nodeType="withEffect">
                                  <p:stCondLst>
                                    <p:cond delay="0"/>
                                  </p:stCondLst>
                                  <p:childTnLst>
                                    <p:anim calcmode="lin" valueType="num">
                                      <p:cBhvr additive="base">
                                        <p:cTn id="51" dur="500"/>
                                        <p:tgtEl>
                                          <p:spTgt spid="18"/>
                                        </p:tgtEl>
                                        <p:attrNameLst>
                                          <p:attrName>ppt_x</p:attrName>
                                        </p:attrNameLst>
                                      </p:cBhvr>
                                      <p:tavLst>
                                        <p:tav tm="0">
                                          <p:val>
                                            <p:strVal val="ppt_x"/>
                                          </p:val>
                                        </p:tav>
                                        <p:tav tm="100000">
                                          <p:val>
                                            <p:strVal val="ppt_x"/>
                                          </p:val>
                                        </p:tav>
                                      </p:tavLst>
                                    </p:anim>
                                    <p:anim calcmode="lin" valueType="num">
                                      <p:cBhvr additive="base">
                                        <p:cTn id="52" dur="500"/>
                                        <p:tgtEl>
                                          <p:spTgt spid="18"/>
                                        </p:tgtEl>
                                        <p:attrNameLst>
                                          <p:attrName>ppt_y</p:attrName>
                                        </p:attrNameLst>
                                      </p:cBhvr>
                                      <p:tavLst>
                                        <p:tav tm="0">
                                          <p:val>
                                            <p:strVal val="ppt_y"/>
                                          </p:val>
                                        </p:tav>
                                        <p:tav tm="100000">
                                          <p:val>
                                            <p:strVal val="1+ppt_h/2"/>
                                          </p:val>
                                        </p:tav>
                                      </p:tavLst>
                                    </p:anim>
                                    <p:set>
                                      <p:cBhvr>
                                        <p:cTn id="53" dur="1" fill="hold">
                                          <p:stCondLst>
                                            <p:cond delay="499"/>
                                          </p:stCondLst>
                                        </p:cTn>
                                        <p:tgtEl>
                                          <p:spTgt spid="18"/>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circle(in)">
                                      <p:cBhvr>
                                        <p:cTn id="58" dur="2000"/>
                                        <p:tgtEl>
                                          <p:spTgt spid="1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in)">
                                      <p:cBhvr>
                                        <p:cTn id="63" dur="2000"/>
                                        <p:tgtEl>
                                          <p:spTgt spid="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xit" presetSubtype="4" fill="hold" grpId="1" nodeType="clickEffect">
                                  <p:stCondLst>
                                    <p:cond delay="0"/>
                                  </p:stCondLst>
                                  <p:childTnLst>
                                    <p:anim calcmode="lin" valueType="num">
                                      <p:cBhvr additive="base">
                                        <p:cTn id="67" dur="500"/>
                                        <p:tgtEl>
                                          <p:spTgt spid="19"/>
                                        </p:tgtEl>
                                        <p:attrNameLst>
                                          <p:attrName>ppt_x</p:attrName>
                                        </p:attrNameLst>
                                      </p:cBhvr>
                                      <p:tavLst>
                                        <p:tav tm="0">
                                          <p:val>
                                            <p:strVal val="ppt_x"/>
                                          </p:val>
                                        </p:tav>
                                        <p:tav tm="100000">
                                          <p:val>
                                            <p:strVal val="ppt_x"/>
                                          </p:val>
                                        </p:tav>
                                      </p:tavLst>
                                    </p:anim>
                                    <p:anim calcmode="lin" valueType="num">
                                      <p:cBhvr additive="base">
                                        <p:cTn id="68" dur="500"/>
                                        <p:tgtEl>
                                          <p:spTgt spid="19"/>
                                        </p:tgtEl>
                                        <p:attrNameLst>
                                          <p:attrName>ppt_y</p:attrName>
                                        </p:attrNameLst>
                                      </p:cBhvr>
                                      <p:tavLst>
                                        <p:tav tm="0">
                                          <p:val>
                                            <p:strVal val="ppt_y"/>
                                          </p:val>
                                        </p:tav>
                                        <p:tav tm="100000">
                                          <p:val>
                                            <p:strVal val="1+ppt_h/2"/>
                                          </p:val>
                                        </p:tav>
                                      </p:tavLst>
                                    </p:anim>
                                    <p:set>
                                      <p:cBhvr>
                                        <p:cTn id="69" dur="1" fill="hold">
                                          <p:stCondLst>
                                            <p:cond delay="499"/>
                                          </p:stCondLst>
                                        </p:cTn>
                                        <p:tgtEl>
                                          <p:spTgt spid="19"/>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20"/>
                                        </p:tgtEl>
                                        <p:attrNameLst>
                                          <p:attrName>ppt_x</p:attrName>
                                        </p:attrNameLst>
                                      </p:cBhvr>
                                      <p:tavLst>
                                        <p:tav tm="0">
                                          <p:val>
                                            <p:strVal val="ppt_x"/>
                                          </p:val>
                                        </p:tav>
                                        <p:tav tm="100000">
                                          <p:val>
                                            <p:strVal val="ppt_x"/>
                                          </p:val>
                                        </p:tav>
                                      </p:tavLst>
                                    </p:anim>
                                    <p:anim calcmode="lin" valueType="num">
                                      <p:cBhvr additive="base">
                                        <p:cTn id="72" dur="500"/>
                                        <p:tgtEl>
                                          <p:spTgt spid="20"/>
                                        </p:tgtEl>
                                        <p:attrNameLst>
                                          <p:attrName>ppt_y</p:attrName>
                                        </p:attrNameLst>
                                      </p:cBhvr>
                                      <p:tavLst>
                                        <p:tav tm="0">
                                          <p:val>
                                            <p:strVal val="ppt_y"/>
                                          </p:val>
                                        </p:tav>
                                        <p:tav tm="100000">
                                          <p:val>
                                            <p:strVal val="1+ppt_h/2"/>
                                          </p:val>
                                        </p:tav>
                                      </p:tavLst>
                                    </p:anim>
                                    <p:set>
                                      <p:cBhvr>
                                        <p:cTn id="7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5" grpId="1">
        <p:bldAsOne/>
      </p:bldGraphic>
      <p:bldP spid="16" grpId="0"/>
      <p:bldP spid="16" grpId="1"/>
      <p:bldGraphic spid="17" grpId="0">
        <p:bldAsOne/>
      </p:bldGraphic>
      <p:bldGraphic spid="17" grpId="1">
        <p:bldAsOne/>
      </p:bldGraphic>
      <p:bldP spid="18" grpId="0"/>
      <p:bldP spid="18" grpId="1"/>
      <p:bldGraphic spid="19" grpId="0">
        <p:bldAsOne/>
      </p:bldGraphic>
      <p:bldGraphic spid="19" grpId="1">
        <p:bldAsOne/>
      </p:bldGraphic>
      <p:bldP spid="20" grpId="0"/>
      <p:bldP spid="20"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Box 9">
            <a:extLst>
              <a:ext uri="{FF2B5EF4-FFF2-40B4-BE49-F238E27FC236}">
                <a16:creationId xmlns:a16="http://schemas.microsoft.com/office/drawing/2014/main" id="{CBFE62EF-49C0-3B42-B914-4497EAF9BA2F}"/>
              </a:ext>
            </a:extLst>
          </p:cNvPr>
          <p:cNvSpPr txBox="1">
            <a:spLocks noChangeArrowheads="1"/>
          </p:cNvSpPr>
          <p:nvPr/>
        </p:nvSpPr>
        <p:spPr bwMode="auto">
          <a:xfrm>
            <a:off x="1314450" y="207169"/>
            <a:ext cx="6396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Mối quan hệ biện chứng: </a:t>
            </a:r>
            <a:endParaRPr lang="en-US" altLang="vi-VN" sz="24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24930" name="Group 7">
            <a:extLst>
              <a:ext uri="{FF2B5EF4-FFF2-40B4-BE49-F238E27FC236}">
                <a16:creationId xmlns:a16="http://schemas.microsoft.com/office/drawing/2014/main" id="{7C3D7EFE-3887-974D-96AD-B5124E0005E3}"/>
              </a:ext>
            </a:extLst>
          </p:cNvPr>
          <p:cNvGrpSpPr>
            <a:grpSpLocks/>
          </p:cNvGrpSpPr>
          <p:nvPr/>
        </p:nvGrpSpPr>
        <p:grpSpPr bwMode="auto">
          <a:xfrm>
            <a:off x="1314450" y="1414463"/>
            <a:ext cx="6686550" cy="1543050"/>
            <a:chOff x="1371600" y="2133600"/>
            <a:chExt cx="7162800" cy="4191000"/>
          </a:xfrm>
        </p:grpSpPr>
        <p:sp>
          <p:nvSpPr>
            <p:cNvPr id="7" name="Oval 6">
              <a:extLst>
                <a:ext uri="{FF2B5EF4-FFF2-40B4-BE49-F238E27FC236}">
                  <a16:creationId xmlns:a16="http://schemas.microsoft.com/office/drawing/2014/main" id="{1E2E99C3-9DF1-DD47-B3D8-7BFFDC09EB0B}"/>
                </a:ext>
              </a:extLst>
            </p:cNvPr>
            <p:cNvSpPr/>
            <p:nvPr/>
          </p:nvSpPr>
          <p:spPr>
            <a:xfrm>
              <a:off x="3810217" y="2133600"/>
              <a:ext cx="4724183"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8" name="Oval 7">
              <a:extLst>
                <a:ext uri="{FF2B5EF4-FFF2-40B4-BE49-F238E27FC236}">
                  <a16:creationId xmlns:a16="http://schemas.microsoft.com/office/drawing/2014/main" id="{5B9F0D8F-5F7B-8A47-9CBB-09C4FF5BDB99}"/>
                </a:ext>
              </a:extLst>
            </p:cNvPr>
            <p:cNvSpPr/>
            <p:nvPr/>
          </p:nvSpPr>
          <p:spPr>
            <a:xfrm>
              <a:off x="1371600" y="2133600"/>
              <a:ext cx="4724183" cy="4191000"/>
            </a:xfrm>
            <a:prstGeom prst="ellipse">
              <a:avLst/>
            </a:prstGeom>
            <a:noFill/>
            <a:ln w="9525"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9" name="TextBox 10">
              <a:extLst>
                <a:ext uri="{FF2B5EF4-FFF2-40B4-BE49-F238E27FC236}">
                  <a16:creationId xmlns:a16="http://schemas.microsoft.com/office/drawing/2014/main" id="{1E8D0D61-38AB-6E47-83D4-4031A5941403}"/>
                </a:ext>
              </a:extLst>
            </p:cNvPr>
            <p:cNvSpPr txBox="1">
              <a:spLocks noChangeArrowheads="1"/>
            </p:cNvSpPr>
            <p:nvPr/>
          </p:nvSpPr>
          <p:spPr bwMode="auto">
            <a:xfrm>
              <a:off x="3961993" y="3724629"/>
              <a:ext cx="1982014" cy="100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defRPr/>
              </a:pPr>
              <a:r>
                <a:rPr lang="en-US" kern="0">
                  <a:solidFill>
                    <a:prstClr val="black"/>
                  </a:solidFill>
                  <a:latin typeface="Tahoma" panose="020B0604030504040204" pitchFamily="34" charset="0"/>
                  <a:cs typeface="Tahoma" panose="020B0604030504040204" pitchFamily="34" charset="0"/>
                </a:rPr>
                <a:t>CON NGƯỜI</a:t>
              </a:r>
            </a:p>
          </p:txBody>
        </p:sp>
        <p:sp>
          <p:nvSpPr>
            <p:cNvPr id="124938" name="TextBox 11">
              <a:extLst>
                <a:ext uri="{FF2B5EF4-FFF2-40B4-BE49-F238E27FC236}">
                  <a16:creationId xmlns:a16="http://schemas.microsoft.com/office/drawing/2014/main" id="{DFAD575E-236F-BD43-B7AD-FA0C350E8B1F}"/>
                </a:ext>
              </a:extLst>
            </p:cNvPr>
            <p:cNvSpPr txBox="1">
              <a:spLocks noChangeArrowheads="1"/>
            </p:cNvSpPr>
            <p:nvPr/>
          </p:nvSpPr>
          <p:spPr bwMode="auto">
            <a:xfrm>
              <a:off x="1448126" y="3375378"/>
              <a:ext cx="2362091" cy="175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a:t>
              </a:r>
            </a:p>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TỰ NHIÊN</a:t>
              </a:r>
            </a:p>
          </p:txBody>
        </p:sp>
        <p:sp>
          <p:nvSpPr>
            <p:cNvPr id="124939" name="TextBox 12">
              <a:extLst>
                <a:ext uri="{FF2B5EF4-FFF2-40B4-BE49-F238E27FC236}">
                  <a16:creationId xmlns:a16="http://schemas.microsoft.com/office/drawing/2014/main" id="{F873153E-34E3-C942-9286-7264C80564B3}"/>
                </a:ext>
              </a:extLst>
            </p:cNvPr>
            <p:cNvSpPr txBox="1">
              <a:spLocks noChangeArrowheads="1"/>
            </p:cNvSpPr>
            <p:nvPr/>
          </p:nvSpPr>
          <p:spPr bwMode="auto">
            <a:xfrm>
              <a:off x="6095783" y="3375378"/>
              <a:ext cx="2362091" cy="175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TÍNH </a:t>
              </a:r>
            </a:p>
            <a:p>
              <a:pPr algn="ctr" eaLnBrk="1" hangingPunct="1">
                <a:spcBef>
                  <a:spcPct val="0"/>
                </a:spcBef>
                <a:buFontTx/>
                <a:buNone/>
              </a:pPr>
              <a:r>
                <a:rPr lang="en-US" altLang="vi-VN" sz="18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XÃ HỘI</a:t>
              </a:r>
            </a:p>
          </p:txBody>
        </p:sp>
      </p:grpSp>
      <p:sp>
        <p:nvSpPr>
          <p:cNvPr id="124931" name="TextBox 9">
            <a:extLst>
              <a:ext uri="{FF2B5EF4-FFF2-40B4-BE49-F238E27FC236}">
                <a16:creationId xmlns:a16="http://schemas.microsoft.com/office/drawing/2014/main" id="{588645D4-2EB2-E249-AE01-29D264A472FA}"/>
              </a:ext>
            </a:extLst>
          </p:cNvPr>
          <p:cNvSpPr txBox="1">
            <a:spLocks noChangeArrowheads="1"/>
          </p:cNvSpPr>
          <p:nvPr/>
        </p:nvSpPr>
        <p:spPr bwMode="auto">
          <a:xfrm>
            <a:off x="1428750" y="3371850"/>
            <a:ext cx="6396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Mặt sinh học là cơ sở tất yếu tự nhiên của con người, mặt xã hội là đặc trưng bản chất để phân biệt con người với thế giới loài vật. </a:t>
            </a:r>
            <a:endParaRPr lang="en-US" altLang="vi-VN" sz="24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4932" name="Date Placeholder 1">
            <a:extLst>
              <a:ext uri="{FF2B5EF4-FFF2-40B4-BE49-F238E27FC236}">
                <a16:creationId xmlns:a16="http://schemas.microsoft.com/office/drawing/2014/main" id="{31B38E32-F23A-2B47-B6F8-74359E17196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684052A-B8E1-554A-BC62-03DB20995F45}"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4933" name="Footer Placeholder 2">
            <a:extLst>
              <a:ext uri="{FF2B5EF4-FFF2-40B4-BE49-F238E27FC236}">
                <a16:creationId xmlns:a16="http://schemas.microsoft.com/office/drawing/2014/main" id="{387E34E7-E8B9-8848-B93F-ACD9B5B112D8}"/>
              </a:ext>
            </a:extLst>
          </p:cNvPr>
          <p:cNvSpPr>
            <a:spLocks noGrp="1" noChangeArrowheads="1"/>
          </p:cNvSpPr>
          <p:nvPr>
            <p:ph type="ftr" sz="quarter" idx="11"/>
          </p:nvPr>
        </p:nvSpPr>
        <p:spPr bwMode="auto">
          <a:xfrm>
            <a:off x="2870597" y="4755357"/>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4934" name="Slide Number Placeholder 3">
            <a:extLst>
              <a:ext uri="{FF2B5EF4-FFF2-40B4-BE49-F238E27FC236}">
                <a16:creationId xmlns:a16="http://schemas.microsoft.com/office/drawing/2014/main" id="{926E2366-B95A-FA40-9B0A-40BB110F532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D9B1DFD-171E-8C4A-A761-E16F7E11BAF2}" type="slidenum">
              <a:rPr lang="en-US" altLang="vi-VN" smtClean="0">
                <a:solidFill>
                  <a:srgbClr val="1F5281"/>
                </a:solidFill>
                <a:latin typeface="Arial" panose="020B0604020202020204" pitchFamily="34" charset="0"/>
              </a:rPr>
              <a:pPr/>
              <a:t>89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78077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BDB5BB9-8CC9-FB43-97D8-01F187D7C0C4}"/>
              </a:ext>
            </a:extLst>
          </p:cNvPr>
          <p:cNvGraphicFramePr/>
          <p:nvPr>
            <p:extLst>
              <p:ext uri="{D42A27DB-BD31-4B8C-83A1-F6EECF244321}">
                <p14:modId xmlns:p14="http://schemas.microsoft.com/office/powerpoint/2010/main" val="2893039963"/>
              </p:ext>
            </p:extLst>
          </p:nvPr>
        </p:nvGraphicFramePr>
        <p:xfrm>
          <a:off x="841782" y="1257300"/>
          <a:ext cx="7464018"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986" name="Date Placeholder 2">
            <a:extLst>
              <a:ext uri="{FF2B5EF4-FFF2-40B4-BE49-F238E27FC236}">
                <a16:creationId xmlns:a16="http://schemas.microsoft.com/office/drawing/2014/main" id="{CBF0E1BD-932D-3342-96A1-F44D4D768E4F}"/>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86C74A8-9081-844C-98D8-C37E1B5FDEBB}" type="datetime1">
              <a:rPr lang="en-US" altLang="vi-VN" smtClean="0">
                <a:solidFill>
                  <a:srgbClr val="898989"/>
                </a:solidFill>
                <a:latin typeface="Arial" panose="020B0604020202020204" pitchFamily="34" charset="0"/>
              </a:rPr>
              <a:pPr/>
              <a:t>10/28/22</a:t>
            </a:fld>
            <a:endParaRPr lang="en-US" altLang="vi-VN">
              <a:solidFill>
                <a:srgbClr val="898989"/>
              </a:solidFill>
              <a:latin typeface="Arial" panose="020B0604020202020204" pitchFamily="34" charset="0"/>
            </a:endParaRPr>
          </a:p>
        </p:txBody>
      </p:sp>
      <p:sp>
        <p:nvSpPr>
          <p:cNvPr id="41987" name="Footer Placeholder 7">
            <a:extLst>
              <a:ext uri="{FF2B5EF4-FFF2-40B4-BE49-F238E27FC236}">
                <a16:creationId xmlns:a16="http://schemas.microsoft.com/office/drawing/2014/main" id="{0626D4C4-AAE3-DC46-81FE-850EA9EA23E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898989"/>
                </a:solidFill>
                <a:latin typeface="Arial" panose="020B0604020202020204" pitchFamily="34" charset="0"/>
              </a:rPr>
              <a:t>306102- Chương 3</a:t>
            </a:r>
            <a:endParaRPr lang="en-US" altLang="vi-VN">
              <a:solidFill>
                <a:srgbClr val="898989"/>
              </a:solidFill>
              <a:latin typeface="Arial" panose="020B0604020202020204" pitchFamily="34" charset="0"/>
            </a:endParaRPr>
          </a:p>
        </p:txBody>
      </p:sp>
      <p:sp>
        <p:nvSpPr>
          <p:cNvPr id="41988" name="Slide Number Placeholder 8">
            <a:extLst>
              <a:ext uri="{FF2B5EF4-FFF2-40B4-BE49-F238E27FC236}">
                <a16:creationId xmlns:a16="http://schemas.microsoft.com/office/drawing/2014/main" id="{D0036C00-26B1-7E4B-832D-C36E3E35FEE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01DA136A-D2D8-C549-A878-55572956E529}" type="slidenum">
              <a:rPr lang="en-US" altLang="vi-VN" smtClean="0">
                <a:solidFill>
                  <a:srgbClr val="898989"/>
                </a:solidFill>
                <a:latin typeface="Arial" panose="020B0604020202020204" pitchFamily="34" charset="0"/>
              </a:rPr>
              <a:pPr/>
              <a:t>9</a:t>
            </a:fld>
            <a:endParaRPr lang="en-US" altLang="vi-VN">
              <a:solidFill>
                <a:srgbClr val="898989"/>
              </a:solidFill>
              <a:latin typeface="Arial" panose="020B0604020202020204" pitchFamily="34" charset="0"/>
            </a:endParaRPr>
          </a:p>
        </p:txBody>
      </p:sp>
      <p:sp>
        <p:nvSpPr>
          <p:cNvPr id="12" name="Title 1">
            <a:extLst>
              <a:ext uri="{FF2B5EF4-FFF2-40B4-BE49-F238E27FC236}">
                <a16:creationId xmlns:a16="http://schemas.microsoft.com/office/drawing/2014/main" id="{4A74A5A8-1885-AD4A-8711-1A24A74C3C29}"/>
              </a:ext>
            </a:extLst>
          </p:cNvPr>
          <p:cNvSpPr txBox="1">
            <a:spLocks noChangeArrowheads="1"/>
          </p:cNvSpPr>
          <p:nvPr/>
        </p:nvSpPr>
        <p:spPr bwMode="auto">
          <a:xfrm>
            <a:off x="1543050" y="114300"/>
            <a:ext cx="7486650" cy="800100"/>
          </a:xfrm>
          <a:prstGeom prst="rect">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AutoNum type="romanUcPeriod"/>
            </a:pPr>
            <a:r>
              <a:rPr lang="en-US" altLang="en-US" sz="2400" b="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HỌC THUYẾT HÌNH THÁI KINH TẾ - XÃ HỘI</a:t>
            </a:r>
          </a:p>
          <a:p>
            <a:pPr algn="ctr">
              <a:spcBef>
                <a:spcPct val="0"/>
              </a:spcBef>
              <a:buFontTx/>
              <a:buNone/>
            </a:pPr>
            <a:r>
              <a:rPr lang="en-US" altLang="en-US" sz="2100" b="1">
                <a:latin typeface="Times New Roman" panose="02020603050405020304" pitchFamily="18" charset="0"/>
                <a:ea typeface="Times New Roman" panose="02020603050405020304" pitchFamily="18" charset="0"/>
                <a:cs typeface="Times New Roman" panose="02020603050405020304" pitchFamily="18" charset="0"/>
              </a:rPr>
              <a:t>2. Biện chứng giữa lực lượng sản xuất và quan hệ sản xuất</a:t>
            </a:r>
          </a:p>
        </p:txBody>
      </p:sp>
    </p:spTree>
    <p:extLst>
      <p:ext uri="{BB962C8B-B14F-4D97-AF65-F5344CB8AC3E}">
        <p14:creationId xmlns:p14="http://schemas.microsoft.com/office/powerpoint/2010/main" val="2932665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extBox 4">
            <a:extLst>
              <a:ext uri="{FF2B5EF4-FFF2-40B4-BE49-F238E27FC236}">
                <a16:creationId xmlns:a16="http://schemas.microsoft.com/office/drawing/2014/main" id="{93596762-7ABC-5C4D-8B71-A87004FC8F6F}"/>
              </a:ext>
            </a:extLst>
          </p:cNvPr>
          <p:cNvSpPr txBox="1">
            <a:spLocks noChangeArrowheads="1"/>
          </p:cNvSpPr>
          <p:nvPr/>
        </p:nvSpPr>
        <p:spPr bwMode="auto">
          <a:xfrm>
            <a:off x="2064544" y="79773"/>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Khái niệm con người và bản chất con người    </a:t>
            </a:r>
          </a:p>
        </p:txBody>
      </p:sp>
      <p:sp>
        <p:nvSpPr>
          <p:cNvPr id="125954" name="TextBox 5">
            <a:extLst>
              <a:ext uri="{FF2B5EF4-FFF2-40B4-BE49-F238E27FC236}">
                <a16:creationId xmlns:a16="http://schemas.microsoft.com/office/drawing/2014/main" id="{302A9F45-BCBF-3C45-BD53-88A1CB84A3E6}"/>
              </a:ext>
            </a:extLst>
          </p:cNvPr>
          <p:cNvSpPr txBox="1">
            <a:spLocks noChangeArrowheads="1"/>
          </p:cNvSpPr>
          <p:nvPr/>
        </p:nvSpPr>
        <p:spPr bwMode="auto">
          <a:xfrm>
            <a:off x="2108597" y="595313"/>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Bản chất con người      </a:t>
            </a:r>
          </a:p>
        </p:txBody>
      </p:sp>
      <p:graphicFrame>
        <p:nvGraphicFramePr>
          <p:cNvPr id="7" name="Diagram 6">
            <a:extLst>
              <a:ext uri="{FF2B5EF4-FFF2-40B4-BE49-F238E27FC236}">
                <a16:creationId xmlns:a16="http://schemas.microsoft.com/office/drawing/2014/main" id="{6AFEF8E5-5AC0-3C42-BD50-44CB10A9688B}"/>
              </a:ext>
            </a:extLst>
          </p:cNvPr>
          <p:cNvGraphicFramePr/>
          <p:nvPr/>
        </p:nvGraphicFramePr>
        <p:xfrm>
          <a:off x="1428750" y="1328994"/>
          <a:ext cx="6284979" cy="3055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320828A-B111-C646-BE32-E051A0CB4B2C}"/>
              </a:ext>
            </a:extLst>
          </p:cNvPr>
          <p:cNvGrpSpPr>
            <a:grpSpLocks/>
          </p:cNvGrpSpPr>
          <p:nvPr/>
        </p:nvGrpSpPr>
        <p:grpSpPr bwMode="auto">
          <a:xfrm>
            <a:off x="1428750" y="1787128"/>
            <a:ext cx="6000750" cy="1073413"/>
            <a:chOff x="381000" y="2533855"/>
            <a:chExt cx="8000999" cy="1431490"/>
          </a:xfrm>
        </p:grpSpPr>
        <p:sp>
          <p:nvSpPr>
            <p:cNvPr id="125962" name="TextBox 8">
              <a:extLst>
                <a:ext uri="{FF2B5EF4-FFF2-40B4-BE49-F238E27FC236}">
                  <a16:creationId xmlns:a16="http://schemas.microsoft.com/office/drawing/2014/main" id="{76CC9ABD-2DC8-1444-A22B-0E85307B7B07}"/>
                </a:ext>
              </a:extLst>
            </p:cNvPr>
            <p:cNvSpPr txBox="1">
              <a:spLocks noChangeArrowheads="1"/>
            </p:cNvSpPr>
            <p:nvPr/>
          </p:nvSpPr>
          <p:spPr bwMode="auto">
            <a:xfrm>
              <a:off x="381000" y="2533855"/>
              <a:ext cx="1905000" cy="141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 hệ với tự nhiên</a:t>
              </a:r>
            </a:p>
          </p:txBody>
        </p:sp>
        <p:sp>
          <p:nvSpPr>
            <p:cNvPr id="125963" name="Rectangle 9">
              <a:extLst>
                <a:ext uri="{FF2B5EF4-FFF2-40B4-BE49-F238E27FC236}">
                  <a16:creationId xmlns:a16="http://schemas.microsoft.com/office/drawing/2014/main" id="{8E91603B-56A9-3046-81FF-8C7644D5943A}"/>
                </a:ext>
              </a:extLst>
            </p:cNvPr>
            <p:cNvSpPr>
              <a:spLocks noChangeArrowheads="1"/>
            </p:cNvSpPr>
            <p:nvPr/>
          </p:nvSpPr>
          <p:spPr bwMode="auto">
            <a:xfrm>
              <a:off x="3510321" y="2617566"/>
              <a:ext cx="1742358" cy="985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 hệ </a:t>
              </a:r>
            </a:p>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với xã hội</a:t>
              </a:r>
            </a:p>
          </p:txBody>
        </p:sp>
        <p:sp>
          <p:nvSpPr>
            <p:cNvPr id="125964" name="Rectangle 10">
              <a:extLst>
                <a:ext uri="{FF2B5EF4-FFF2-40B4-BE49-F238E27FC236}">
                  <a16:creationId xmlns:a16="http://schemas.microsoft.com/office/drawing/2014/main" id="{A4475B61-E6C0-C34A-ADDE-6B5FFF57C726}"/>
                </a:ext>
              </a:extLst>
            </p:cNvPr>
            <p:cNvSpPr>
              <a:spLocks noChangeArrowheads="1"/>
            </p:cNvSpPr>
            <p:nvPr/>
          </p:nvSpPr>
          <p:spPr bwMode="auto">
            <a:xfrm>
              <a:off x="6476999" y="2549303"/>
              <a:ext cx="1905000" cy="141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Quan hệ giữa người với người</a:t>
              </a:r>
            </a:p>
          </p:txBody>
        </p:sp>
      </p:grpSp>
      <p:sp>
        <p:nvSpPr>
          <p:cNvPr id="13" name="Rounded Rectangle 12">
            <a:extLst>
              <a:ext uri="{FF2B5EF4-FFF2-40B4-BE49-F238E27FC236}">
                <a16:creationId xmlns:a16="http://schemas.microsoft.com/office/drawing/2014/main" id="{105FF8EF-EC95-9045-9DAD-D8BF4E84BB97}"/>
              </a:ext>
            </a:extLst>
          </p:cNvPr>
          <p:cNvSpPr>
            <a:spLocks noChangeArrowheads="1"/>
          </p:cNvSpPr>
          <p:nvPr/>
        </p:nvSpPr>
        <p:spPr bwMode="auto">
          <a:xfrm>
            <a:off x="1428750" y="4273154"/>
            <a:ext cx="6172200" cy="560784"/>
          </a:xfrm>
          <a:prstGeom prst="roundRect">
            <a:avLst>
              <a:gd name="adj" fmla="val 16667"/>
            </a:avLst>
          </a:prstGeom>
          <a:solidFill>
            <a:srgbClr val="FFFFFF"/>
          </a:solidFill>
          <a:ln>
            <a:noFill/>
          </a:ln>
          <a:extLst>
            <a:ext uri="{91240B29-F687-4F45-9708-019B960494DF}">
              <a14:hiddenLine xmlns:a14="http://schemas.microsoft.com/office/drawing/2010/main" w="19050" algn="ctr">
                <a:solidFill>
                  <a:srgbClr val="000000"/>
                </a:solidFill>
                <a:round/>
                <a:headEnd/>
                <a:tailEnd/>
              </a14:hiddenLine>
            </a:ext>
          </a:extLst>
        </p:spPr>
        <p:txBody>
          <a:bodyPr anchor="ct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pPr algn="ctr"/>
            <a:r>
              <a:rPr lang="en-US" altLang="vi-VN" sz="2100" b="1" i="1">
                <a:solidFill>
                  <a:srgbClr val="000000"/>
                </a:solidFill>
                <a:latin typeface="Times New Roman" panose="02020603050405020304" pitchFamily="18" charset="0"/>
              </a:rPr>
              <a:t>Cả ba mối quan hệ đều mang bản tính xã hội.</a:t>
            </a:r>
          </a:p>
          <a:p>
            <a:pPr algn="ctr"/>
            <a:r>
              <a:rPr lang="en-US" altLang="vi-VN" sz="2100" b="1" i="1" u="sng">
                <a:solidFill>
                  <a:srgbClr val="000000"/>
                </a:solidFill>
                <a:latin typeface="Times New Roman" panose="02020603050405020304" pitchFamily="18" charset="0"/>
              </a:rPr>
              <a:t>Quan hệ giữa người với người là QH bản chất nhất </a:t>
            </a:r>
          </a:p>
        </p:txBody>
      </p:sp>
      <p:sp>
        <p:nvSpPr>
          <p:cNvPr id="125958" name="TextBox 13">
            <a:extLst>
              <a:ext uri="{FF2B5EF4-FFF2-40B4-BE49-F238E27FC236}">
                <a16:creationId xmlns:a16="http://schemas.microsoft.com/office/drawing/2014/main" id="{86A1701D-96BA-F74E-8A05-9647D730F854}"/>
              </a:ext>
            </a:extLst>
          </p:cNvPr>
          <p:cNvSpPr txBox="1">
            <a:spLocks noChangeArrowheads="1"/>
          </p:cNvSpPr>
          <p:nvPr/>
        </p:nvSpPr>
        <p:spPr bwMode="auto">
          <a:xfrm>
            <a:off x="1132285" y="1157287"/>
            <a:ext cx="667345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Con người luôn chịu tác động bởi ba hệ thống quy luật      </a:t>
            </a:r>
          </a:p>
        </p:txBody>
      </p:sp>
      <p:sp>
        <p:nvSpPr>
          <p:cNvPr id="125959" name="Date Placeholder 1">
            <a:extLst>
              <a:ext uri="{FF2B5EF4-FFF2-40B4-BE49-F238E27FC236}">
                <a16:creationId xmlns:a16="http://schemas.microsoft.com/office/drawing/2014/main" id="{E6BC75AD-1B71-A942-AD5C-7D1BF205FD86}"/>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979AD07-A9B0-9649-B860-7AFD67CC73AF}"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5960" name="Footer Placeholder 2">
            <a:extLst>
              <a:ext uri="{FF2B5EF4-FFF2-40B4-BE49-F238E27FC236}">
                <a16:creationId xmlns:a16="http://schemas.microsoft.com/office/drawing/2014/main" id="{E8B87318-AF6B-014C-8D11-CEB8D34213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5961" name="Slide Number Placeholder 3">
            <a:extLst>
              <a:ext uri="{FF2B5EF4-FFF2-40B4-BE49-F238E27FC236}">
                <a16:creationId xmlns:a16="http://schemas.microsoft.com/office/drawing/2014/main" id="{CBBF780C-8B23-1547-8D61-28323B5CFC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2C03FD4-615F-B443-AA84-77C935231DFF}" type="slidenum">
              <a:rPr lang="en-US" altLang="vi-VN" smtClean="0">
                <a:solidFill>
                  <a:srgbClr val="1F5281"/>
                </a:solidFill>
                <a:latin typeface="Arial" panose="020B0604020202020204" pitchFamily="34" charset="0"/>
              </a:rPr>
              <a:pPr/>
              <a:t>90</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989006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05_0502Image0003">
            <a:extLst>
              <a:ext uri="{FF2B5EF4-FFF2-40B4-BE49-F238E27FC236}">
                <a16:creationId xmlns:a16="http://schemas.microsoft.com/office/drawing/2014/main" id="{52BA1D5C-2570-FF48-AA8D-BC269B8872A7}"/>
              </a:ext>
            </a:extLst>
          </p:cNvPr>
          <p:cNvPicPr>
            <a:picLocks noChangeAspect="1" noChangeArrowheads="1"/>
          </p:cNvPicPr>
          <p:nvPr/>
        </p:nvPicPr>
        <p:blipFill>
          <a:blip r:embed="rId2"/>
          <a:srcRect/>
          <a:stretch>
            <a:fillRect/>
          </a:stretch>
        </p:blipFill>
        <p:spPr bwMode="auto">
          <a:xfrm>
            <a:off x="2028825" y="1151335"/>
            <a:ext cx="1485900" cy="1145381"/>
          </a:xfrm>
          <a:prstGeom prst="rect">
            <a:avLst/>
          </a:prstGeom>
          <a:ln>
            <a:noFill/>
          </a:ln>
          <a:effectLst>
            <a:outerShdw blurRad="292100" dist="139700" dir="2700000" algn="tl" rotWithShape="0">
              <a:srgbClr val="333333">
                <a:alpha val="65000"/>
              </a:srgbClr>
            </a:outerShdw>
          </a:effectLst>
        </p:spPr>
      </p:pic>
      <p:grpSp>
        <p:nvGrpSpPr>
          <p:cNvPr id="6" name="Group 12">
            <a:extLst>
              <a:ext uri="{FF2B5EF4-FFF2-40B4-BE49-F238E27FC236}">
                <a16:creationId xmlns:a16="http://schemas.microsoft.com/office/drawing/2014/main" id="{88EC63AD-F1CB-C840-AC48-F41AA9D2BFF5}"/>
              </a:ext>
            </a:extLst>
          </p:cNvPr>
          <p:cNvGrpSpPr>
            <a:grpSpLocks/>
          </p:cNvGrpSpPr>
          <p:nvPr/>
        </p:nvGrpSpPr>
        <p:grpSpPr bwMode="auto">
          <a:xfrm>
            <a:off x="1285875" y="2210991"/>
            <a:ext cx="1714500" cy="2343150"/>
            <a:chOff x="457200" y="685800"/>
            <a:chExt cx="2286000" cy="3429000"/>
          </a:xfrm>
        </p:grpSpPr>
        <p:sp>
          <p:nvSpPr>
            <p:cNvPr id="7" name="Oval 7" descr="马克思头">
              <a:extLst>
                <a:ext uri="{FF2B5EF4-FFF2-40B4-BE49-F238E27FC236}">
                  <a16:creationId xmlns:a16="http://schemas.microsoft.com/office/drawing/2014/main" id="{F6E574E0-2855-0244-A920-27743B6F40BC}"/>
                </a:ext>
              </a:extLst>
            </p:cNvPr>
            <p:cNvSpPr>
              <a:spLocks noChangeArrowheads="1"/>
            </p:cNvSpPr>
            <p:nvPr/>
          </p:nvSpPr>
          <p:spPr bwMode="auto">
            <a:xfrm>
              <a:off x="457200" y="685800"/>
              <a:ext cx="2286000" cy="2972497"/>
            </a:xfrm>
            <a:prstGeom prst="ellipse">
              <a:avLst/>
            </a:prstGeom>
            <a:blipFill dpi="0" rotWithShape="0">
              <a:blip r:embed="rId3"/>
              <a:srcRect/>
              <a:stretch>
                <a:fillRect/>
              </a:stretch>
            </a:blipFill>
            <a:ln w="9525">
              <a:solidFill>
                <a:sysClr val="windowText" lastClr="000000"/>
              </a:solidFill>
              <a:round/>
              <a:headEnd/>
              <a:tailEnd/>
            </a:ln>
          </p:spPr>
          <p:txBody>
            <a:bodyPr wrap="none"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defRPr/>
              </a:pPr>
              <a:endParaRPr lang="en-US" kern="0">
                <a:solidFill>
                  <a:prstClr val="black"/>
                </a:solidFill>
              </a:endParaRPr>
            </a:p>
          </p:txBody>
        </p:sp>
        <p:sp>
          <p:nvSpPr>
            <p:cNvPr id="126987" name="WordArt 5">
              <a:extLst>
                <a:ext uri="{FF2B5EF4-FFF2-40B4-BE49-F238E27FC236}">
                  <a16:creationId xmlns:a16="http://schemas.microsoft.com/office/drawing/2014/main" id="{95F152D2-21C1-7E43-AA85-A9E5BC599998}"/>
                </a:ext>
              </a:extLst>
            </p:cNvPr>
            <p:cNvSpPr>
              <a:spLocks noChangeArrowheads="1" noChangeShapeType="1" noTextEdit="1"/>
            </p:cNvSpPr>
            <p:nvPr/>
          </p:nvSpPr>
          <p:spPr bwMode="auto">
            <a:xfrm>
              <a:off x="762000" y="3733800"/>
              <a:ext cx="1752600" cy="381000"/>
            </a:xfrm>
            <a:prstGeom prst="rect">
              <a:avLst/>
            </a:prstGeom>
          </p:spPr>
          <p:txBody>
            <a:bodyPr wrap="none" fromWordArt="1">
              <a:prstTxWarp prst="textPlain">
                <a:avLst>
                  <a:gd name="adj" fmla="val 50000"/>
                </a:avLst>
              </a:prstTxWarp>
            </a:bodyPr>
            <a:lstStyle/>
            <a:p>
              <a:r>
                <a:rPr lang="vi-VN" sz="3000" b="1" kern="10">
                  <a:ln w="12700">
                    <a:solidFill>
                      <a:srgbClr val="FFFFFF"/>
                    </a:solidFill>
                    <a:round/>
                    <a:headEnd/>
                    <a:tailEnd/>
                  </a:ln>
                  <a:solidFill>
                    <a:srgbClr val="000000"/>
                  </a:solidFill>
                  <a:effectLst>
                    <a:outerShdw dist="35921" dir="2700000" sy="50000" kx="2115830" algn="bl" rotWithShape="0">
                      <a:srgbClr val="C0C0C0">
                        <a:alpha val="79999"/>
                      </a:srgbClr>
                    </a:outerShdw>
                  </a:effectLst>
                  <a:latin typeface="VNI-Times"/>
                </a:rPr>
                <a:t>C.Mác</a:t>
              </a:r>
            </a:p>
          </p:txBody>
        </p:sp>
      </p:grpSp>
      <p:sp>
        <p:nvSpPr>
          <p:cNvPr id="9" name="Rectangle 8" descr="Giọt nước">
            <a:extLst>
              <a:ext uri="{FF2B5EF4-FFF2-40B4-BE49-F238E27FC236}">
                <a16:creationId xmlns:a16="http://schemas.microsoft.com/office/drawing/2014/main" id="{B0824DB5-ABFB-9843-AEDA-F698C2CA1DBA}"/>
              </a:ext>
            </a:extLst>
          </p:cNvPr>
          <p:cNvSpPr>
            <a:spLocks noChangeArrowheads="1"/>
          </p:cNvSpPr>
          <p:nvPr/>
        </p:nvSpPr>
        <p:spPr bwMode="auto">
          <a:xfrm>
            <a:off x="3537347" y="1197769"/>
            <a:ext cx="4629150" cy="331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80000"/>
              </a:lnSpc>
              <a:buClr>
                <a:srgbClr val="464653"/>
              </a:buClr>
              <a:buFont typeface="Wingdings" pitchFamily="2" charset="2"/>
              <a:buNone/>
            </a:pPr>
            <a:r>
              <a:rPr lang="en-US" altLang="vi-VN" sz="2700">
                <a:solidFill>
                  <a:srgbClr val="000000"/>
                </a:solidFill>
                <a:latin typeface="Arial" panose="020B0604020202020204" pitchFamily="34" charset="0"/>
              </a:rPr>
              <a:t>   </a:t>
            </a: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Bản chất con người không phải là một cái trừu tượng cố hữu của cá nhân riêng biệt:</a:t>
            </a:r>
          </a:p>
          <a:p>
            <a:pPr algn="ctr" eaLnBrk="1" hangingPunct="1">
              <a:lnSpc>
                <a:spcPct val="80000"/>
              </a:lnSpc>
              <a:buClr>
                <a:srgbClr val="464653"/>
              </a:buClr>
              <a:buFont typeface="Wingdings" pitchFamily="2" charset="2"/>
              <a:buNone/>
            </a:pPr>
            <a:endPar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eaLnBrk="1" hangingPunct="1">
              <a:lnSpc>
                <a:spcPct val="80000"/>
              </a:lnSpc>
              <a:buClr>
                <a:srgbClr val="464653"/>
              </a:buClr>
              <a:buFont typeface="Wingdings" pitchFamily="2" charset="2"/>
              <a:buNone/>
            </a:pPr>
            <a:r>
              <a:rPr lang="en-US" altLang="vi-VN" sz="27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7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“Trong tính hiện thực của nó, bản chất con người là tổng hòa của các quan hệ xã hội”.</a:t>
            </a:r>
            <a:endParaRPr lang="vi-VN" altLang="vi-VN" sz="2700"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6980" name="TextBox 9">
            <a:extLst>
              <a:ext uri="{FF2B5EF4-FFF2-40B4-BE49-F238E27FC236}">
                <a16:creationId xmlns:a16="http://schemas.microsoft.com/office/drawing/2014/main" id="{FF331A96-9523-C841-89AA-476373793217}"/>
              </a:ext>
            </a:extLst>
          </p:cNvPr>
          <p:cNvSpPr txBox="1">
            <a:spLocks noChangeArrowheads="1"/>
          </p:cNvSpPr>
          <p:nvPr/>
        </p:nvSpPr>
        <p:spPr bwMode="auto">
          <a:xfrm>
            <a:off x="2047875" y="29766"/>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Khái niệm con người và bản chất con người    </a:t>
            </a:r>
          </a:p>
        </p:txBody>
      </p:sp>
      <p:sp>
        <p:nvSpPr>
          <p:cNvPr id="126981" name="TextBox 10">
            <a:extLst>
              <a:ext uri="{FF2B5EF4-FFF2-40B4-BE49-F238E27FC236}">
                <a16:creationId xmlns:a16="http://schemas.microsoft.com/office/drawing/2014/main" id="{16A484D8-9644-224E-992C-CE222B907A64}"/>
              </a:ext>
            </a:extLst>
          </p:cNvPr>
          <p:cNvSpPr txBox="1">
            <a:spLocks noChangeArrowheads="1"/>
          </p:cNvSpPr>
          <p:nvPr/>
        </p:nvSpPr>
        <p:spPr bwMode="auto">
          <a:xfrm>
            <a:off x="2143125" y="533400"/>
            <a:ext cx="5824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Bản chất con người      </a:t>
            </a:r>
          </a:p>
        </p:txBody>
      </p:sp>
      <p:sp>
        <p:nvSpPr>
          <p:cNvPr id="126982" name="Footer Placeholder 10">
            <a:extLst>
              <a:ext uri="{FF2B5EF4-FFF2-40B4-BE49-F238E27FC236}">
                <a16:creationId xmlns:a16="http://schemas.microsoft.com/office/drawing/2014/main" id="{33E3432B-0FEA-394E-9F45-1191BC9F7D9A}"/>
              </a:ext>
            </a:extLst>
          </p:cNvPr>
          <p:cNvSpPr txBox="1">
            <a:spLocks noChangeArrowheads="1"/>
          </p:cNvSpPr>
          <p:nvPr/>
        </p:nvSpPr>
        <p:spPr bwMode="auto">
          <a:xfrm>
            <a:off x="2700338" y="4767263"/>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126983" name="Date Placeholder 1">
            <a:extLst>
              <a:ext uri="{FF2B5EF4-FFF2-40B4-BE49-F238E27FC236}">
                <a16:creationId xmlns:a16="http://schemas.microsoft.com/office/drawing/2014/main" id="{568A663C-CB1B-0349-828D-FE01FD97EE1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2FA5F9DA-9153-5E42-ACBE-9025E0B6B89E}"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6984" name="Footer Placeholder 2">
            <a:extLst>
              <a:ext uri="{FF2B5EF4-FFF2-40B4-BE49-F238E27FC236}">
                <a16:creationId xmlns:a16="http://schemas.microsoft.com/office/drawing/2014/main" id="{B80477ED-0841-E140-8C7A-A518A6D1016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6985" name="Slide Number Placeholder 3">
            <a:extLst>
              <a:ext uri="{FF2B5EF4-FFF2-40B4-BE49-F238E27FC236}">
                <a16:creationId xmlns:a16="http://schemas.microsoft.com/office/drawing/2014/main" id="{2E6A1F96-37DF-7A46-9BC2-5CD0C34976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BA48BBBE-E7A5-4A4B-92DF-F886D8EAB6E8}" type="slidenum">
              <a:rPr lang="en-US" altLang="vi-VN" smtClean="0">
                <a:solidFill>
                  <a:srgbClr val="1F5281"/>
                </a:solidFill>
                <a:latin typeface="Arial" panose="020B0604020202020204" pitchFamily="34" charset="0"/>
              </a:rPr>
              <a:pPr/>
              <a:t>91</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10608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93DE60C8-2528-6448-9FD2-80169D1AB4E7}"/>
              </a:ext>
            </a:extLst>
          </p:cNvPr>
          <p:cNvSpPr txBox="1">
            <a:spLocks noChangeArrowheads="1"/>
          </p:cNvSpPr>
          <p:nvPr/>
        </p:nvSpPr>
        <p:spPr bwMode="auto">
          <a:xfrm>
            <a:off x="742950" y="1067991"/>
            <a:ext cx="7086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ahoma" panose="020B0604030504040204" pitchFamily="34" charset="0"/>
                <a:cs typeface="Tahoma" panose="020B0604030504040204" pitchFamily="34" charset="0"/>
              </a:rPr>
              <a:t>Con người là sản phẩm của lịch sử đồng thời là chủ thể sáng tạo ra lịch sử</a:t>
            </a:r>
            <a:endParaRPr lang="en-US" altLang="vi-VN" sz="2100" b="1">
              <a:solidFill>
                <a:srgbClr val="0000FF"/>
              </a:solidFill>
              <a:latin typeface="Tahoma" panose="020B0604030504040204" pitchFamily="34" charset="0"/>
              <a:cs typeface="Tahoma" panose="020B0604030504040204" pitchFamily="34" charset="0"/>
            </a:endParaRPr>
          </a:p>
        </p:txBody>
      </p:sp>
      <p:graphicFrame>
        <p:nvGraphicFramePr>
          <p:cNvPr id="6" name="Diagram 5">
            <a:extLst>
              <a:ext uri="{FF2B5EF4-FFF2-40B4-BE49-F238E27FC236}">
                <a16:creationId xmlns:a16="http://schemas.microsoft.com/office/drawing/2014/main" id="{FEC4F6C0-1078-7D4F-8560-22D6170F01AE}"/>
              </a:ext>
            </a:extLst>
          </p:cNvPr>
          <p:cNvGraphicFramePr/>
          <p:nvPr>
            <p:extLst>
              <p:ext uri="{D42A27DB-BD31-4B8C-83A1-F6EECF244321}">
                <p14:modId xmlns:p14="http://schemas.microsoft.com/office/powerpoint/2010/main" val="832863840"/>
              </p:ext>
            </p:extLst>
          </p:nvPr>
        </p:nvGraphicFramePr>
        <p:xfrm>
          <a:off x="899592" y="1966417"/>
          <a:ext cx="7488832" cy="2891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8003" name="TextBox 6">
            <a:extLst>
              <a:ext uri="{FF2B5EF4-FFF2-40B4-BE49-F238E27FC236}">
                <a16:creationId xmlns:a16="http://schemas.microsoft.com/office/drawing/2014/main" id="{F2A0B5CA-EF8D-1442-93E5-DB3A8B3897D8}"/>
              </a:ext>
            </a:extLst>
          </p:cNvPr>
          <p:cNvSpPr txBox="1">
            <a:spLocks noChangeArrowheads="1"/>
          </p:cNvSpPr>
          <p:nvPr/>
        </p:nvSpPr>
        <p:spPr bwMode="auto">
          <a:xfrm>
            <a:off x="2157412" y="381000"/>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Khái niệm con người và bản chất con người    </a:t>
            </a:r>
          </a:p>
        </p:txBody>
      </p:sp>
      <p:sp>
        <p:nvSpPr>
          <p:cNvPr id="128004" name="Footer Placeholder 10">
            <a:extLst>
              <a:ext uri="{FF2B5EF4-FFF2-40B4-BE49-F238E27FC236}">
                <a16:creationId xmlns:a16="http://schemas.microsoft.com/office/drawing/2014/main" id="{354C5455-2928-BF45-9EBB-B24275AD57F4}"/>
              </a:ext>
            </a:extLst>
          </p:cNvPr>
          <p:cNvSpPr txBox="1">
            <a:spLocks noChangeArrowheads="1"/>
          </p:cNvSpPr>
          <p:nvPr/>
        </p:nvSpPr>
        <p:spPr bwMode="auto">
          <a:xfrm>
            <a:off x="2700338" y="4801791"/>
            <a:ext cx="3733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1413" indent="-2270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598613" indent="-2270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5813" indent="-2270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30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02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74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4613" indent="-2270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306102</a:t>
            </a:r>
            <a:r>
              <a:rPr lang="vi-VN"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Chương </a:t>
            </a:r>
            <a:r>
              <a:rPr lang="en-US" altLang="vi-VN" sz="21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a:t>
            </a:r>
          </a:p>
        </p:txBody>
      </p:sp>
      <p:sp>
        <p:nvSpPr>
          <p:cNvPr id="128005" name="Date Placeholder 1">
            <a:extLst>
              <a:ext uri="{FF2B5EF4-FFF2-40B4-BE49-F238E27FC236}">
                <a16:creationId xmlns:a16="http://schemas.microsoft.com/office/drawing/2014/main" id="{92B1FAE3-7F17-154B-B88A-ECB5580BF4A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6791FB7A-15E6-8B48-9A8C-E2F8D05CE2F2}"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8006" name="Footer Placeholder 2">
            <a:extLst>
              <a:ext uri="{FF2B5EF4-FFF2-40B4-BE49-F238E27FC236}">
                <a16:creationId xmlns:a16="http://schemas.microsoft.com/office/drawing/2014/main" id="{17E94D71-27CD-3E43-8519-E87A1B74832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8007" name="Slide Number Placeholder 3">
            <a:extLst>
              <a:ext uri="{FF2B5EF4-FFF2-40B4-BE49-F238E27FC236}">
                <a16:creationId xmlns:a16="http://schemas.microsoft.com/office/drawing/2014/main" id="{9FB080F0-00DB-DD4F-96C1-6BBE0FE7876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50F0D950-FA63-DA45-8896-384CE6812685}" type="slidenum">
              <a:rPr lang="en-US" altLang="vi-VN" smtClean="0">
                <a:solidFill>
                  <a:srgbClr val="1F5281"/>
                </a:solidFill>
                <a:latin typeface="Arial" panose="020B0604020202020204" pitchFamily="34" charset="0"/>
              </a:rPr>
              <a:pPr/>
              <a:t>92</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1307617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AsOne/>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Pentagon 2">
            <a:extLst>
              <a:ext uri="{FF2B5EF4-FFF2-40B4-BE49-F238E27FC236}">
                <a16:creationId xmlns:a16="http://schemas.microsoft.com/office/drawing/2014/main" id="{765F79C6-A99B-6F41-A137-3BEA67409A3E}"/>
              </a:ext>
            </a:extLst>
          </p:cNvPr>
          <p:cNvSpPr>
            <a:spLocks noChangeArrowheads="1"/>
          </p:cNvSpPr>
          <p:nvPr/>
        </p:nvSpPr>
        <p:spPr bwMode="auto">
          <a:xfrm>
            <a:off x="551260" y="819150"/>
            <a:ext cx="914400" cy="800100"/>
          </a:xfrm>
          <a:prstGeom prst="homePlate">
            <a:avLst>
              <a:gd name="adj" fmla="val 50000"/>
            </a:avLst>
          </a:prstGeom>
          <a:solidFill>
            <a:srgbClr val="C0504D"/>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FFFFFF"/>
                </a:solidFill>
                <a:latin typeface="Tahoma" panose="020B0604030504040204" pitchFamily="34" charset="0"/>
                <a:cs typeface="Tahoma" panose="020B0604030504040204" pitchFamily="34" charset="0"/>
              </a:rPr>
              <a:t>VÍ DỤ</a:t>
            </a:r>
          </a:p>
        </p:txBody>
      </p:sp>
      <p:pic>
        <p:nvPicPr>
          <p:cNvPr id="7" name="Picture 2" descr="Image result for nguoi da den">
            <a:extLst>
              <a:ext uri="{FF2B5EF4-FFF2-40B4-BE49-F238E27FC236}">
                <a16:creationId xmlns:a16="http://schemas.microsoft.com/office/drawing/2014/main" id="{8DB5F5F7-A1B5-304B-BD2D-C3F6B49C9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606" y="1712119"/>
            <a:ext cx="5314950" cy="2389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9">
            <a:extLst>
              <a:ext uri="{FF2B5EF4-FFF2-40B4-BE49-F238E27FC236}">
                <a16:creationId xmlns:a16="http://schemas.microsoft.com/office/drawing/2014/main" id="{96DA09D2-8BFD-C44B-83C1-866C8D72D377}"/>
              </a:ext>
            </a:extLst>
          </p:cNvPr>
          <p:cNvSpPr txBox="1">
            <a:spLocks noChangeArrowheads="1"/>
          </p:cNvSpPr>
          <p:nvPr/>
        </p:nvSpPr>
        <p:spPr bwMode="auto">
          <a:xfrm>
            <a:off x="721519" y="4101704"/>
            <a:ext cx="81283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Ở phương diện tự nhiên </a:t>
            </a:r>
          </a:p>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(Nhân chủng học) </a:t>
            </a:r>
            <a:endParaRPr lang="en-US" altLang="vi-VN" sz="2400" b="1">
              <a:solidFill>
                <a:srgbClr val="0000FF"/>
              </a:solidFill>
              <a:latin typeface="Tahoma" panose="020B0604030504040204" pitchFamily="34" charset="0"/>
              <a:cs typeface="Tahoma" panose="020B0604030504040204" pitchFamily="34" charset="0"/>
            </a:endParaRPr>
          </a:p>
        </p:txBody>
      </p:sp>
      <p:sp>
        <p:nvSpPr>
          <p:cNvPr id="9" name="TextBox 9">
            <a:extLst>
              <a:ext uri="{FF2B5EF4-FFF2-40B4-BE49-F238E27FC236}">
                <a16:creationId xmlns:a16="http://schemas.microsoft.com/office/drawing/2014/main" id="{E5BE9EAA-FC2F-644D-BA0E-7F5E116D4A2A}"/>
              </a:ext>
            </a:extLst>
          </p:cNvPr>
          <p:cNvSpPr txBox="1">
            <a:spLocks noChangeArrowheads="1"/>
          </p:cNvSpPr>
          <p:nvPr/>
        </p:nvSpPr>
        <p:spPr bwMode="auto">
          <a:xfrm>
            <a:off x="2327672" y="1008460"/>
            <a:ext cx="4914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Người da đen là người da đen</a:t>
            </a:r>
          </a:p>
        </p:txBody>
      </p:sp>
      <p:sp>
        <p:nvSpPr>
          <p:cNvPr id="129029" name="Rectangle 9">
            <a:extLst>
              <a:ext uri="{FF2B5EF4-FFF2-40B4-BE49-F238E27FC236}">
                <a16:creationId xmlns:a16="http://schemas.microsoft.com/office/drawing/2014/main" id="{0CEDCE90-87A5-FC46-BE15-B5A438DAA637}"/>
              </a:ext>
            </a:extLst>
          </p:cNvPr>
          <p:cNvSpPr>
            <a:spLocks noChangeArrowheads="1"/>
          </p:cNvSpPr>
          <p:nvPr/>
        </p:nvSpPr>
        <p:spPr bwMode="auto">
          <a:xfrm>
            <a:off x="1574007" y="84535"/>
            <a:ext cx="728067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C00000"/>
                </a:solidFill>
                <a:latin typeface="Times New Roman" panose="02020603050405020304" pitchFamily="18" charset="0"/>
              </a:rPr>
              <a:t>Con người là sản phẩm của LS đồng thời là chủ thể sáng tạo ra LS</a:t>
            </a:r>
          </a:p>
        </p:txBody>
      </p:sp>
      <p:sp>
        <p:nvSpPr>
          <p:cNvPr id="129030" name="Date Placeholder 1">
            <a:extLst>
              <a:ext uri="{FF2B5EF4-FFF2-40B4-BE49-F238E27FC236}">
                <a16:creationId xmlns:a16="http://schemas.microsoft.com/office/drawing/2014/main" id="{B1828908-D0BB-3C44-A2F3-4D368B87DED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1AD9E3BB-A150-CD43-98FB-7490DFF072DF}"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29031" name="Footer Placeholder 2">
            <a:extLst>
              <a:ext uri="{FF2B5EF4-FFF2-40B4-BE49-F238E27FC236}">
                <a16:creationId xmlns:a16="http://schemas.microsoft.com/office/drawing/2014/main" id="{A50BBA73-3376-A642-893B-42193D74D144}"/>
              </a:ext>
            </a:extLst>
          </p:cNvPr>
          <p:cNvSpPr>
            <a:spLocks noGrp="1" noChangeArrowheads="1"/>
          </p:cNvSpPr>
          <p:nvPr>
            <p:ph type="ftr" sz="quarter" idx="11"/>
          </p:nvPr>
        </p:nvSpPr>
        <p:spPr bwMode="auto">
          <a:xfrm>
            <a:off x="3352800" y="4869657"/>
            <a:ext cx="2895600"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29032" name="Slide Number Placeholder 3">
            <a:extLst>
              <a:ext uri="{FF2B5EF4-FFF2-40B4-BE49-F238E27FC236}">
                <a16:creationId xmlns:a16="http://schemas.microsoft.com/office/drawing/2014/main" id="{605227A1-3026-AD45-8EE0-A3722EA77D7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4DA5792-329D-1244-9B83-F9EA54632CF6}" type="slidenum">
              <a:rPr lang="en-US" altLang="vi-VN" smtClean="0">
                <a:solidFill>
                  <a:srgbClr val="1F5281"/>
                </a:solidFill>
                <a:latin typeface="Arial" panose="020B0604020202020204" pitchFamily="34" charset="0"/>
              </a:rPr>
              <a:pPr/>
              <a:t>93</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873978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Pentagon 2">
            <a:extLst>
              <a:ext uri="{FF2B5EF4-FFF2-40B4-BE49-F238E27FC236}">
                <a16:creationId xmlns:a16="http://schemas.microsoft.com/office/drawing/2014/main" id="{1805F4B7-7FE6-9045-AB24-1CB8A598E673}"/>
              </a:ext>
            </a:extLst>
          </p:cNvPr>
          <p:cNvSpPr>
            <a:spLocks noChangeArrowheads="1"/>
          </p:cNvSpPr>
          <p:nvPr/>
        </p:nvSpPr>
        <p:spPr bwMode="auto">
          <a:xfrm>
            <a:off x="529829" y="981075"/>
            <a:ext cx="914400" cy="800100"/>
          </a:xfrm>
          <a:prstGeom prst="homePlate">
            <a:avLst>
              <a:gd name="adj" fmla="val 50000"/>
            </a:avLst>
          </a:prstGeom>
          <a:solidFill>
            <a:srgbClr val="C0504D"/>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FFFFFF"/>
                </a:solidFill>
                <a:latin typeface="Tahoma" panose="020B0604030504040204" pitchFamily="34" charset="0"/>
                <a:cs typeface="Tahoma" panose="020B0604030504040204" pitchFamily="34" charset="0"/>
              </a:rPr>
              <a:t>VÍ DỤ</a:t>
            </a:r>
          </a:p>
        </p:txBody>
      </p:sp>
      <p:pic>
        <p:nvPicPr>
          <p:cNvPr id="7" name="Picture 2" descr="Image result for nguoi da den">
            <a:extLst>
              <a:ext uri="{FF2B5EF4-FFF2-40B4-BE49-F238E27FC236}">
                <a16:creationId xmlns:a16="http://schemas.microsoft.com/office/drawing/2014/main" id="{167080B1-168D-374B-A524-C2CCD9EC8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03" y="1790700"/>
            <a:ext cx="2394347" cy="2389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0051" name="TextBox 9">
            <a:extLst>
              <a:ext uri="{FF2B5EF4-FFF2-40B4-BE49-F238E27FC236}">
                <a16:creationId xmlns:a16="http://schemas.microsoft.com/office/drawing/2014/main" id="{9DCB37D9-C855-B847-BA01-4FD32AD5078C}"/>
              </a:ext>
            </a:extLst>
          </p:cNvPr>
          <p:cNvSpPr txBox="1">
            <a:spLocks noChangeArrowheads="1"/>
          </p:cNvSpPr>
          <p:nvPr/>
        </p:nvSpPr>
        <p:spPr bwMode="auto">
          <a:xfrm>
            <a:off x="1444229" y="1009650"/>
            <a:ext cx="71699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Ở phương diện xã hội (trong quan hệ kinh tế, chính trị - xã hội của chế độ Chiếm hữu nô lệ) </a:t>
            </a:r>
            <a:endParaRPr lang="en-US" altLang="vi-VN" sz="21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9">
            <a:extLst>
              <a:ext uri="{FF2B5EF4-FFF2-40B4-BE49-F238E27FC236}">
                <a16:creationId xmlns:a16="http://schemas.microsoft.com/office/drawing/2014/main" id="{ABAE00C0-6D3D-2B48-816A-7EA353BA01F4}"/>
              </a:ext>
            </a:extLst>
          </p:cNvPr>
          <p:cNvSpPr txBox="1">
            <a:spLocks noChangeArrowheads="1"/>
          </p:cNvSpPr>
          <p:nvPr/>
        </p:nvSpPr>
        <p:spPr bwMode="auto">
          <a:xfrm>
            <a:off x="1285875" y="4313635"/>
            <a:ext cx="242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Người da đen</a:t>
            </a:r>
          </a:p>
        </p:txBody>
      </p:sp>
      <p:sp>
        <p:nvSpPr>
          <p:cNvPr id="10" name="Right Arrow 9">
            <a:extLst>
              <a:ext uri="{FF2B5EF4-FFF2-40B4-BE49-F238E27FC236}">
                <a16:creationId xmlns:a16="http://schemas.microsoft.com/office/drawing/2014/main" id="{0F28C030-9865-254C-9612-DC42A580217F}"/>
              </a:ext>
            </a:extLst>
          </p:cNvPr>
          <p:cNvSpPr/>
          <p:nvPr/>
        </p:nvSpPr>
        <p:spPr>
          <a:xfrm>
            <a:off x="3829050" y="2808685"/>
            <a:ext cx="1143000" cy="514350"/>
          </a:xfrm>
          <a:prstGeom prst="rightArrow">
            <a:avLst/>
          </a:prstGeom>
          <a:solidFill>
            <a:srgbClr val="FF0000"/>
          </a:solidFill>
          <a:ln w="19050"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pic>
        <p:nvPicPr>
          <p:cNvPr id="11" name="Picture 2" descr="Image result for nguoi no lệ">
            <a:extLst>
              <a:ext uri="{FF2B5EF4-FFF2-40B4-BE49-F238E27FC236}">
                <a16:creationId xmlns:a16="http://schemas.microsoft.com/office/drawing/2014/main" id="{7079E700-B1D6-2846-8A13-A8E22C4E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90700"/>
            <a:ext cx="2687241" cy="23895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Image result for nguoi no lệ">
            <a:extLst>
              <a:ext uri="{FF2B5EF4-FFF2-40B4-BE49-F238E27FC236}">
                <a16:creationId xmlns:a16="http://schemas.microsoft.com/office/drawing/2014/main" id="{7FD6FD00-8CFF-5A44-AF2B-D7D4A1A4EF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9313" y="1781175"/>
            <a:ext cx="1771650" cy="1685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631085-0DC9-884E-82E8-61F319589C82}"/>
              </a:ext>
            </a:extLst>
          </p:cNvPr>
          <p:cNvSpPr txBox="1">
            <a:spLocks noChangeArrowheads="1"/>
          </p:cNvSpPr>
          <p:nvPr/>
        </p:nvSpPr>
        <p:spPr bwMode="auto">
          <a:xfrm>
            <a:off x="5157788" y="4294585"/>
            <a:ext cx="242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Người nô lệ</a:t>
            </a:r>
          </a:p>
        </p:txBody>
      </p:sp>
      <p:sp>
        <p:nvSpPr>
          <p:cNvPr id="130057" name="Rectangle 13">
            <a:extLst>
              <a:ext uri="{FF2B5EF4-FFF2-40B4-BE49-F238E27FC236}">
                <a16:creationId xmlns:a16="http://schemas.microsoft.com/office/drawing/2014/main" id="{A66002DF-E39F-AF45-B018-BCC44354125F}"/>
              </a:ext>
            </a:extLst>
          </p:cNvPr>
          <p:cNvSpPr>
            <a:spLocks noChangeArrowheads="1"/>
          </p:cNvSpPr>
          <p:nvPr/>
        </p:nvSpPr>
        <p:spPr bwMode="auto">
          <a:xfrm>
            <a:off x="1529954" y="61912"/>
            <a:ext cx="725566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C00000"/>
                </a:solidFill>
                <a:latin typeface="Times New Roman" panose="02020603050405020304" pitchFamily="18" charset="0"/>
              </a:rPr>
              <a:t>Con người là sản phẩm của LS đồng thời là chủ thể sáng tạo ra LS</a:t>
            </a:r>
          </a:p>
        </p:txBody>
      </p:sp>
      <p:sp>
        <p:nvSpPr>
          <p:cNvPr id="130058" name="Date Placeholder 1">
            <a:extLst>
              <a:ext uri="{FF2B5EF4-FFF2-40B4-BE49-F238E27FC236}">
                <a16:creationId xmlns:a16="http://schemas.microsoft.com/office/drawing/2014/main" id="{7CB22F3D-8C33-EB45-AB6F-FF16E5A25B6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077B270-128E-7F40-8536-113C526CEE24}"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0059" name="Footer Placeholder 2">
            <a:extLst>
              <a:ext uri="{FF2B5EF4-FFF2-40B4-BE49-F238E27FC236}">
                <a16:creationId xmlns:a16="http://schemas.microsoft.com/office/drawing/2014/main" id="{814D6CDA-E8EF-E74E-A7ED-FC8251CC38B5}"/>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0060" name="Slide Number Placeholder 3">
            <a:extLst>
              <a:ext uri="{FF2B5EF4-FFF2-40B4-BE49-F238E27FC236}">
                <a16:creationId xmlns:a16="http://schemas.microsoft.com/office/drawing/2014/main" id="{DC1EE586-6E54-3F43-8286-8BAA9C13A4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DDD1F55-5496-FE4D-97DF-BDD2F63FE6D4}" type="slidenum">
              <a:rPr lang="en-US" altLang="vi-VN" smtClean="0">
                <a:solidFill>
                  <a:srgbClr val="1F5281"/>
                </a:solidFill>
                <a:latin typeface="Arial" panose="020B0604020202020204" pitchFamily="34" charset="0"/>
              </a:rPr>
              <a:pPr/>
              <a:t>94</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477435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Pentagon 2">
            <a:extLst>
              <a:ext uri="{FF2B5EF4-FFF2-40B4-BE49-F238E27FC236}">
                <a16:creationId xmlns:a16="http://schemas.microsoft.com/office/drawing/2014/main" id="{92917D8A-E4CD-5444-BFA7-E9216F596398}"/>
              </a:ext>
            </a:extLst>
          </p:cNvPr>
          <p:cNvSpPr>
            <a:spLocks noChangeArrowheads="1"/>
          </p:cNvSpPr>
          <p:nvPr/>
        </p:nvSpPr>
        <p:spPr bwMode="auto">
          <a:xfrm>
            <a:off x="459581" y="1048941"/>
            <a:ext cx="914400" cy="800100"/>
          </a:xfrm>
          <a:prstGeom prst="homePlate">
            <a:avLst>
              <a:gd name="adj" fmla="val 50000"/>
            </a:avLst>
          </a:prstGeom>
          <a:solidFill>
            <a:srgbClr val="C0504D"/>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a:solidFill>
                  <a:srgbClr val="FFFFFF"/>
                </a:solidFill>
                <a:latin typeface="Tahoma" panose="020B0604030504040204" pitchFamily="34" charset="0"/>
                <a:cs typeface="Tahoma" panose="020B0604030504040204" pitchFamily="34" charset="0"/>
              </a:rPr>
              <a:t>VÍ DỤ</a:t>
            </a:r>
          </a:p>
        </p:txBody>
      </p:sp>
      <p:sp>
        <p:nvSpPr>
          <p:cNvPr id="6" name="TextBox 9">
            <a:extLst>
              <a:ext uri="{FF2B5EF4-FFF2-40B4-BE49-F238E27FC236}">
                <a16:creationId xmlns:a16="http://schemas.microsoft.com/office/drawing/2014/main" id="{B58A4DA3-DB2F-114F-B88D-3B4909917E53}"/>
              </a:ext>
            </a:extLst>
          </p:cNvPr>
          <p:cNvSpPr txBox="1">
            <a:spLocks noChangeArrowheads="1"/>
          </p:cNvSpPr>
          <p:nvPr/>
        </p:nvSpPr>
        <p:spPr bwMode="auto">
          <a:xfrm>
            <a:off x="1373981" y="1096566"/>
            <a:ext cx="738782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1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Ở phương diện xã hội (trong quan hệ kinh tế chính trị - xã hội của chế độ Chủ nghĩa xã hội) </a:t>
            </a:r>
            <a:endParaRPr lang="en-US" altLang="vi-VN" sz="2100" b="1">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2" descr="https://encrypted-tbn0.gstatic.com/images?q=tbn:ANd9GcRPs050IOumWiN4PqAceuKer_XoVJkGhbjWdw8ogbD2gWFvmCdq6HKdvsI3">
            <a:extLst>
              <a:ext uri="{FF2B5EF4-FFF2-40B4-BE49-F238E27FC236}">
                <a16:creationId xmlns:a16="http://schemas.microsoft.com/office/drawing/2014/main" id="{2870022C-F999-834D-9B62-459DD031A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14501"/>
            <a:ext cx="2114550" cy="16121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ED58D5A5-77D7-1A48-95A9-9484225DA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982" y="3326607"/>
            <a:ext cx="2512219" cy="1546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E2B55FFC-0E3B-EB4F-A923-C9733A30F44B}"/>
              </a:ext>
            </a:extLst>
          </p:cNvPr>
          <p:cNvSpPr txBox="1">
            <a:spLocks noChangeArrowheads="1"/>
          </p:cNvSpPr>
          <p:nvPr/>
        </p:nvSpPr>
        <p:spPr bwMode="auto">
          <a:xfrm>
            <a:off x="4223147" y="2819400"/>
            <a:ext cx="38528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NGƯỜI TỰ DO</a:t>
            </a:r>
          </a:p>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LÀM CHỦ VÀ </a:t>
            </a:r>
          </a:p>
          <a:p>
            <a:pPr algn="ctr" eaLnBrk="1" hangingPunct="1">
              <a:spcBef>
                <a:spcPct val="0"/>
              </a:spcBef>
              <a:buFontTx/>
              <a:buNone/>
            </a:pPr>
            <a:r>
              <a:rPr lang="en-US" altLang="vi-VN" sz="2400" b="1">
                <a:solidFill>
                  <a:srgbClr val="000000"/>
                </a:solidFill>
                <a:latin typeface="Tahoma" panose="020B0604030504040204" pitchFamily="34" charset="0"/>
                <a:cs typeface="Tahoma" panose="020B0604030504040204" pitchFamily="34" charset="0"/>
              </a:rPr>
              <a:t>SÁNG TẠO RA LỊCH SỬ</a:t>
            </a:r>
          </a:p>
        </p:txBody>
      </p:sp>
      <p:sp>
        <p:nvSpPr>
          <p:cNvPr id="10" name="Right Arrow 9">
            <a:extLst>
              <a:ext uri="{FF2B5EF4-FFF2-40B4-BE49-F238E27FC236}">
                <a16:creationId xmlns:a16="http://schemas.microsoft.com/office/drawing/2014/main" id="{462BFAE4-0E16-9949-8040-0BF80306ACBB}"/>
              </a:ext>
            </a:extLst>
          </p:cNvPr>
          <p:cNvSpPr/>
          <p:nvPr/>
        </p:nvSpPr>
        <p:spPr>
          <a:xfrm>
            <a:off x="4130279" y="2908697"/>
            <a:ext cx="692944" cy="514350"/>
          </a:xfrm>
          <a:prstGeom prst="rightArrow">
            <a:avLst/>
          </a:prstGeom>
          <a:solidFill>
            <a:srgbClr val="FF0000"/>
          </a:solidFill>
          <a:ln w="19050"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131079" name="Rectangle 10">
            <a:extLst>
              <a:ext uri="{FF2B5EF4-FFF2-40B4-BE49-F238E27FC236}">
                <a16:creationId xmlns:a16="http://schemas.microsoft.com/office/drawing/2014/main" id="{6BBB313A-6A82-BA4B-BB38-787722C3C49E}"/>
              </a:ext>
            </a:extLst>
          </p:cNvPr>
          <p:cNvSpPr>
            <a:spLocks noChangeArrowheads="1"/>
          </p:cNvSpPr>
          <p:nvPr/>
        </p:nvSpPr>
        <p:spPr bwMode="auto">
          <a:xfrm>
            <a:off x="1762125" y="213122"/>
            <a:ext cx="73818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C00000"/>
                </a:solidFill>
                <a:latin typeface="Times New Roman" panose="02020603050405020304" pitchFamily="18" charset="0"/>
              </a:rPr>
              <a:t>Con người là sản phẩm của LS đồng thời là chủ thể sáng tạo ra LS</a:t>
            </a:r>
          </a:p>
        </p:txBody>
      </p:sp>
      <p:sp>
        <p:nvSpPr>
          <p:cNvPr id="131080" name="Date Placeholder 1">
            <a:extLst>
              <a:ext uri="{FF2B5EF4-FFF2-40B4-BE49-F238E27FC236}">
                <a16:creationId xmlns:a16="http://schemas.microsoft.com/office/drawing/2014/main" id="{5245E18F-391D-6949-8019-03D8010506EA}"/>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F3B4ECC0-52E3-8445-B344-A37F58B20B37}"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1081" name="Footer Placeholder 2">
            <a:extLst>
              <a:ext uri="{FF2B5EF4-FFF2-40B4-BE49-F238E27FC236}">
                <a16:creationId xmlns:a16="http://schemas.microsoft.com/office/drawing/2014/main" id="{F49524E1-3F0D-3249-8EE9-48F89AAA907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1082" name="Slide Number Placeholder 3">
            <a:extLst>
              <a:ext uri="{FF2B5EF4-FFF2-40B4-BE49-F238E27FC236}">
                <a16:creationId xmlns:a16="http://schemas.microsoft.com/office/drawing/2014/main" id="{8EE2E340-2C6B-6841-A12B-FF96E257FE8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EC1F02F7-7881-5A46-AC1A-EFD455EAD442}" type="slidenum">
              <a:rPr lang="en-US" altLang="vi-VN" smtClean="0">
                <a:solidFill>
                  <a:srgbClr val="1F5281"/>
                </a:solidFill>
                <a:latin typeface="Arial" panose="020B0604020202020204" pitchFamily="34" charset="0"/>
              </a:rPr>
              <a:pPr/>
              <a:t>95</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98075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par>
                                <p:cTn id="15" presetID="16" presetClass="entr" presetSubtype="2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Date Placeholder 3">
            <a:extLst>
              <a:ext uri="{FF2B5EF4-FFF2-40B4-BE49-F238E27FC236}">
                <a16:creationId xmlns:a16="http://schemas.microsoft.com/office/drawing/2014/main" id="{DC10C251-A717-6642-9D78-958672231E8B}"/>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229F313-3DF1-5E4E-88DC-2AF58F47CC5E}"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2098" name="Footer Placeholder 2">
            <a:extLst>
              <a:ext uri="{FF2B5EF4-FFF2-40B4-BE49-F238E27FC236}">
                <a16:creationId xmlns:a16="http://schemas.microsoft.com/office/drawing/2014/main" id="{EF787CAA-4CA2-D242-96DF-132A3A7F42A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graphicFrame>
        <p:nvGraphicFramePr>
          <p:cNvPr id="5" name="Diagram 4">
            <a:extLst>
              <a:ext uri="{FF2B5EF4-FFF2-40B4-BE49-F238E27FC236}">
                <a16:creationId xmlns:a16="http://schemas.microsoft.com/office/drawing/2014/main" id="{45E8AC87-BFD5-AC43-9079-DC06FB138E3E}"/>
              </a:ext>
            </a:extLst>
          </p:cNvPr>
          <p:cNvGraphicFramePr/>
          <p:nvPr/>
        </p:nvGraphicFramePr>
        <p:xfrm>
          <a:off x="938464" y="1200150"/>
          <a:ext cx="7056521" cy="3510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2100" name="Rectangle 5">
            <a:extLst>
              <a:ext uri="{FF2B5EF4-FFF2-40B4-BE49-F238E27FC236}">
                <a16:creationId xmlns:a16="http://schemas.microsoft.com/office/drawing/2014/main" id="{7BAE0CBF-ED6E-ED44-A6CF-B04ABA5EA41D}"/>
              </a:ext>
            </a:extLst>
          </p:cNvPr>
          <p:cNvSpPr>
            <a:spLocks noChangeArrowheads="1"/>
          </p:cNvSpPr>
          <p:nvPr/>
        </p:nvSpPr>
        <p:spPr bwMode="auto">
          <a:xfrm>
            <a:off x="1943100" y="159544"/>
            <a:ext cx="6915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NI-Times" pitchFamily="2" charset="0"/>
                <a:cs typeface="Arial" panose="020B0604020202020204" pitchFamily="34" charset="0"/>
              </a:defRPr>
            </a:lvl1pPr>
            <a:lvl2pPr marL="742950" indent="-285750">
              <a:defRPr>
                <a:solidFill>
                  <a:schemeClr val="tx1"/>
                </a:solidFill>
                <a:latin typeface="VNI-Times" pitchFamily="2" charset="0"/>
                <a:cs typeface="Arial" panose="020B0604020202020204" pitchFamily="34" charset="0"/>
              </a:defRPr>
            </a:lvl2pPr>
            <a:lvl3pPr marL="1143000" indent="-228600">
              <a:defRPr>
                <a:solidFill>
                  <a:schemeClr val="tx1"/>
                </a:solidFill>
                <a:latin typeface="VNI-Times" pitchFamily="2" charset="0"/>
                <a:cs typeface="Arial" panose="020B0604020202020204" pitchFamily="34" charset="0"/>
              </a:defRPr>
            </a:lvl3pPr>
            <a:lvl4pPr marL="1600200" indent="-228600">
              <a:defRPr>
                <a:solidFill>
                  <a:schemeClr val="tx1"/>
                </a:solidFill>
                <a:latin typeface="VNI-Times" pitchFamily="2" charset="0"/>
                <a:cs typeface="Arial" panose="020B0604020202020204" pitchFamily="34" charset="0"/>
              </a:defRPr>
            </a:lvl4pPr>
            <a:lvl5pPr marL="2057400" indent="-228600">
              <a:defRPr>
                <a:solidFill>
                  <a:schemeClr val="tx1"/>
                </a:solidFill>
                <a:latin typeface="VNI-Times" pitchFamily="2"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en-US" altLang="vi-VN" sz="2100" b="1">
                <a:solidFill>
                  <a:srgbClr val="C00000"/>
                </a:solidFill>
                <a:latin typeface="Times New Roman" panose="02020603050405020304" pitchFamily="18" charset="0"/>
              </a:rPr>
              <a:t>2. Hiện tượng tha hóa c</a:t>
            </a:r>
            <a:r>
              <a:rPr lang="vi-VN" altLang="vi-VN" sz="2100" b="1">
                <a:solidFill>
                  <a:srgbClr val="C00000"/>
                </a:solidFill>
                <a:latin typeface="Times New Roman" panose="02020603050405020304" pitchFamily="18" charset="0"/>
              </a:rPr>
              <a:t>on người</a:t>
            </a:r>
            <a:r>
              <a:rPr lang="en-US" altLang="vi-VN" sz="2100" b="1">
                <a:solidFill>
                  <a:srgbClr val="C00000"/>
                </a:solidFill>
                <a:latin typeface="Times New Roman" panose="02020603050405020304" pitchFamily="18" charset="0"/>
              </a:rPr>
              <a:t> và vấn đề giải phóng c</a:t>
            </a:r>
            <a:r>
              <a:rPr lang="vi-VN" altLang="vi-VN" sz="2100" b="1">
                <a:solidFill>
                  <a:srgbClr val="C00000"/>
                </a:solidFill>
                <a:latin typeface="Times New Roman" panose="02020603050405020304" pitchFamily="18" charset="0"/>
              </a:rPr>
              <a:t>on người</a:t>
            </a:r>
            <a:r>
              <a:rPr lang="en-US" altLang="vi-VN" sz="2100" b="1">
                <a:solidFill>
                  <a:srgbClr val="C00000"/>
                </a:solidFill>
                <a:latin typeface="Times New Roman" panose="02020603050405020304" pitchFamily="18" charset="0"/>
              </a:rPr>
              <a:t> </a:t>
            </a:r>
          </a:p>
        </p:txBody>
      </p:sp>
      <p:sp>
        <p:nvSpPr>
          <p:cNvPr id="132101" name="Slide Number Placeholder 1">
            <a:extLst>
              <a:ext uri="{FF2B5EF4-FFF2-40B4-BE49-F238E27FC236}">
                <a16:creationId xmlns:a16="http://schemas.microsoft.com/office/drawing/2014/main" id="{AF88FB63-4419-814B-BD66-74A698A5804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6D14C43-ECF0-494F-80F6-DCFD6FC19662}" type="slidenum">
              <a:rPr lang="en-US" altLang="vi-VN" smtClean="0">
                <a:solidFill>
                  <a:srgbClr val="1F5281"/>
                </a:solidFill>
                <a:latin typeface="Arial" panose="020B0604020202020204" pitchFamily="34" charset="0"/>
              </a:rPr>
              <a:pPr/>
              <a:t>96</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536117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Box 4">
            <a:extLst>
              <a:ext uri="{FF2B5EF4-FFF2-40B4-BE49-F238E27FC236}">
                <a16:creationId xmlns:a16="http://schemas.microsoft.com/office/drawing/2014/main" id="{170ED75F-96A5-4948-A17C-FEAE2C776BE5}"/>
              </a:ext>
            </a:extLst>
          </p:cNvPr>
          <p:cNvSpPr txBox="1">
            <a:spLocks noChangeArrowheads="1"/>
          </p:cNvSpPr>
          <p:nvPr/>
        </p:nvSpPr>
        <p:spPr bwMode="auto">
          <a:xfrm>
            <a:off x="1551385" y="214313"/>
            <a:ext cx="6986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400" b="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3. Vai trò của QCND và cá nhân trong lịch sử     </a:t>
            </a:r>
          </a:p>
        </p:txBody>
      </p:sp>
      <p:graphicFrame>
        <p:nvGraphicFramePr>
          <p:cNvPr id="6" name="Diagram 5">
            <a:extLst>
              <a:ext uri="{FF2B5EF4-FFF2-40B4-BE49-F238E27FC236}">
                <a16:creationId xmlns:a16="http://schemas.microsoft.com/office/drawing/2014/main" id="{26E13825-F11C-AB40-9DAF-80272A575018}"/>
              </a:ext>
            </a:extLst>
          </p:cNvPr>
          <p:cNvGraphicFramePr/>
          <p:nvPr>
            <p:extLst>
              <p:ext uri="{D42A27DB-BD31-4B8C-83A1-F6EECF244321}">
                <p14:modId xmlns:p14="http://schemas.microsoft.com/office/powerpoint/2010/main" val="4014674244"/>
              </p:ext>
            </p:extLst>
          </p:nvPr>
        </p:nvGraphicFramePr>
        <p:xfrm>
          <a:off x="884322" y="1209768"/>
          <a:ext cx="7381373" cy="3522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3123" name="Date Placeholder 1">
            <a:extLst>
              <a:ext uri="{FF2B5EF4-FFF2-40B4-BE49-F238E27FC236}">
                <a16:creationId xmlns:a16="http://schemas.microsoft.com/office/drawing/2014/main" id="{CB8AB8BA-F83D-174B-90CD-C5344A198FB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B5182DB-28D7-6B4A-A37B-B8B339D8077D}"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3124" name="Footer Placeholder 2">
            <a:extLst>
              <a:ext uri="{FF2B5EF4-FFF2-40B4-BE49-F238E27FC236}">
                <a16:creationId xmlns:a16="http://schemas.microsoft.com/office/drawing/2014/main" id="{A475AC9B-0FFA-E148-8E4A-B22EFC836D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3125" name="Slide Number Placeholder 9">
            <a:extLst>
              <a:ext uri="{FF2B5EF4-FFF2-40B4-BE49-F238E27FC236}">
                <a16:creationId xmlns:a16="http://schemas.microsoft.com/office/drawing/2014/main" id="{9F694CB6-2C82-D643-A3B5-00E3229A41F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4484DC6A-572C-074E-BD59-E0671FC891A0}" type="slidenum">
              <a:rPr lang="en-US" altLang="vi-VN" smtClean="0">
                <a:solidFill>
                  <a:srgbClr val="1F5281"/>
                </a:solidFill>
                <a:latin typeface="Arial" panose="020B0604020202020204" pitchFamily="34" charset="0"/>
              </a:rPr>
              <a:pPr/>
              <a:t>97</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492533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extBox 5">
            <a:extLst>
              <a:ext uri="{FF2B5EF4-FFF2-40B4-BE49-F238E27FC236}">
                <a16:creationId xmlns:a16="http://schemas.microsoft.com/office/drawing/2014/main" id="{BB87D2A5-DF98-474D-8859-7434C24C4B73}"/>
              </a:ext>
            </a:extLst>
          </p:cNvPr>
          <p:cNvSpPr txBox="1">
            <a:spLocks noChangeArrowheads="1"/>
          </p:cNvSpPr>
          <p:nvPr/>
        </p:nvSpPr>
        <p:spPr bwMode="auto">
          <a:xfrm>
            <a:off x="1468042" y="113110"/>
            <a:ext cx="7297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 Khái niệm quần chúng nhân dân, cá nhân –vĩ nhân/lãnh tụ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7" name="TextBox 4">
            <a:extLst>
              <a:ext uri="{FF2B5EF4-FFF2-40B4-BE49-F238E27FC236}">
                <a16:creationId xmlns:a16="http://schemas.microsoft.com/office/drawing/2014/main" id="{58DCAED0-6754-014B-9AE6-0BCE237CEDC2}"/>
              </a:ext>
            </a:extLst>
          </p:cNvPr>
          <p:cNvSpPr txBox="1">
            <a:spLocks noChangeArrowheads="1"/>
          </p:cNvSpPr>
          <p:nvPr/>
        </p:nvSpPr>
        <p:spPr bwMode="auto">
          <a:xfrm>
            <a:off x="381000" y="1228726"/>
            <a:ext cx="5014913"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25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2250" b="1" i="1" u="sng">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QCND</a:t>
            </a:r>
            <a:r>
              <a:rPr lang="en-US" altLang="vi-VN" sz="225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Là cộng đồng XH có tổ chức, có chung lợi ích dưới sự L/đạo của những cá nhân hay các tổ chức CT-XH nhất định.</a:t>
            </a:r>
          </a:p>
        </p:txBody>
      </p:sp>
      <p:pic>
        <p:nvPicPr>
          <p:cNvPr id="8" name="Picture 2" descr="AN19">
            <a:extLst>
              <a:ext uri="{FF2B5EF4-FFF2-40B4-BE49-F238E27FC236}">
                <a16:creationId xmlns:a16="http://schemas.microsoft.com/office/drawing/2014/main" id="{CE8B5126-2F49-894E-A278-F69220ADDC54}"/>
              </a:ext>
            </a:extLst>
          </p:cNvPr>
          <p:cNvPicPr>
            <a:picLocks noChangeAspect="1" noChangeArrowheads="1"/>
          </p:cNvPicPr>
          <p:nvPr/>
        </p:nvPicPr>
        <p:blipFill>
          <a:blip r:embed="rId2"/>
          <a:srcRect/>
          <a:stretch>
            <a:fillRect/>
          </a:stretch>
        </p:blipFill>
        <p:spPr bwMode="auto">
          <a:xfrm>
            <a:off x="6692379" y="830333"/>
            <a:ext cx="2228850" cy="1840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9" name="Group 12">
            <a:extLst>
              <a:ext uri="{FF2B5EF4-FFF2-40B4-BE49-F238E27FC236}">
                <a16:creationId xmlns:a16="http://schemas.microsoft.com/office/drawing/2014/main" id="{96B8F8CD-8935-4D4A-9D67-72D2380E0078}"/>
              </a:ext>
            </a:extLst>
          </p:cNvPr>
          <p:cNvGrpSpPr>
            <a:grpSpLocks/>
          </p:cNvGrpSpPr>
          <p:nvPr/>
        </p:nvGrpSpPr>
        <p:grpSpPr bwMode="auto">
          <a:xfrm>
            <a:off x="5949554" y="2688432"/>
            <a:ext cx="2971800" cy="2003822"/>
            <a:chOff x="2832" y="1488"/>
            <a:chExt cx="2688" cy="2126"/>
          </a:xfrm>
        </p:grpSpPr>
        <p:pic>
          <p:nvPicPr>
            <p:cNvPr id="10" name="Picture 13" descr="tt_18074_1">
              <a:extLst>
                <a:ext uri="{FF2B5EF4-FFF2-40B4-BE49-F238E27FC236}">
                  <a16:creationId xmlns:a16="http://schemas.microsoft.com/office/drawing/2014/main" id="{50F5DB69-C0E4-6440-9AFA-D26E27A4F2B2}"/>
                </a:ext>
              </a:extLst>
            </p:cNvPr>
            <p:cNvPicPr>
              <a:picLocks noChangeAspect="1" noChangeArrowheads="1"/>
            </p:cNvPicPr>
            <p:nvPr/>
          </p:nvPicPr>
          <p:blipFill>
            <a:blip r:embed="rId3"/>
            <a:srcRect/>
            <a:stretch>
              <a:fillRect/>
            </a:stretch>
          </p:blipFill>
          <p:spPr bwMode="auto">
            <a:xfrm>
              <a:off x="2832" y="1488"/>
              <a:ext cx="1344" cy="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4" descr="a[1]">
              <a:extLst>
                <a:ext uri="{FF2B5EF4-FFF2-40B4-BE49-F238E27FC236}">
                  <a16:creationId xmlns:a16="http://schemas.microsoft.com/office/drawing/2014/main" id="{AAACE5C9-2DDA-2B49-AFCE-3595E404D379}"/>
                </a:ext>
              </a:extLst>
            </p:cNvPr>
            <p:cNvPicPr>
              <a:picLocks noChangeAspect="1" noChangeArrowheads="1"/>
            </p:cNvPicPr>
            <p:nvPr/>
          </p:nvPicPr>
          <p:blipFill>
            <a:blip r:embed="rId4"/>
            <a:srcRect/>
            <a:stretch>
              <a:fillRect/>
            </a:stretch>
          </p:blipFill>
          <p:spPr bwMode="auto">
            <a:xfrm>
              <a:off x="4224" y="2544"/>
              <a:ext cx="1296" cy="1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9" descr="tqua luat CCRD.jpg">
              <a:extLst>
                <a:ext uri="{FF2B5EF4-FFF2-40B4-BE49-F238E27FC236}">
                  <a16:creationId xmlns:a16="http://schemas.microsoft.com/office/drawing/2014/main" id="{2724D558-E6E3-4741-BB8C-806535C35DB2}"/>
                </a:ext>
              </a:extLst>
            </p:cNvPr>
            <p:cNvPicPr>
              <a:picLocks noChangeAspect="1"/>
            </p:cNvPicPr>
            <p:nvPr/>
          </p:nvPicPr>
          <p:blipFill>
            <a:blip r:embed="rId5"/>
            <a:srcRect/>
            <a:stretch>
              <a:fillRect/>
            </a:stretch>
          </p:blipFill>
          <p:spPr bwMode="auto">
            <a:xfrm>
              <a:off x="2832" y="2496"/>
              <a:ext cx="1344" cy="1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6" descr="Poster marking anniversary of Communist Party, Hanoi">
              <a:extLst>
                <a:ext uri="{FF2B5EF4-FFF2-40B4-BE49-F238E27FC236}">
                  <a16:creationId xmlns:a16="http://schemas.microsoft.com/office/drawing/2014/main" id="{8D90B191-F11C-FE4B-99AD-943371AF58CD}"/>
                </a:ext>
              </a:extLst>
            </p:cNvPr>
            <p:cNvPicPr>
              <a:picLocks noChangeAspect="1" noChangeArrowheads="1"/>
            </p:cNvPicPr>
            <p:nvPr/>
          </p:nvPicPr>
          <p:blipFill>
            <a:blip r:embed="rId6">
              <a:lum contrast="36000"/>
            </a:blip>
            <a:srcRect/>
            <a:stretch>
              <a:fillRect/>
            </a:stretch>
          </p:blipFill>
          <p:spPr bwMode="auto">
            <a:xfrm>
              <a:off x="4218" y="1488"/>
              <a:ext cx="1302" cy="1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4" name="TextBox 4">
            <a:extLst>
              <a:ext uri="{FF2B5EF4-FFF2-40B4-BE49-F238E27FC236}">
                <a16:creationId xmlns:a16="http://schemas.microsoft.com/office/drawing/2014/main" id="{2543819E-4475-2C4C-9012-E8FBC0621DA6}"/>
              </a:ext>
            </a:extLst>
          </p:cNvPr>
          <p:cNvSpPr txBox="1">
            <a:spLocks noChangeArrowheads="1"/>
          </p:cNvSpPr>
          <p:nvPr/>
        </p:nvSpPr>
        <p:spPr bwMode="auto">
          <a:xfrm>
            <a:off x="1138238" y="3332560"/>
            <a:ext cx="405884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vi-VN" sz="24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Nhằm giải quyết các nhiệm vụ lịch sử: kinh tế, chính trị, văn hoá của cộng đồng XH.</a:t>
            </a:r>
          </a:p>
        </p:txBody>
      </p:sp>
      <p:sp>
        <p:nvSpPr>
          <p:cNvPr id="15" name="Right Arrow 14">
            <a:extLst>
              <a:ext uri="{FF2B5EF4-FFF2-40B4-BE49-F238E27FC236}">
                <a16:creationId xmlns:a16="http://schemas.microsoft.com/office/drawing/2014/main" id="{2AADD142-4D8F-3B41-A428-33A88B9788B0}"/>
              </a:ext>
            </a:extLst>
          </p:cNvPr>
          <p:cNvSpPr/>
          <p:nvPr/>
        </p:nvSpPr>
        <p:spPr>
          <a:xfrm>
            <a:off x="232173" y="3425429"/>
            <a:ext cx="615553" cy="334565"/>
          </a:xfrm>
          <a:prstGeom prst="rightArrow">
            <a:avLst/>
          </a:prstGeom>
          <a:solidFill>
            <a:srgbClr val="C00000"/>
          </a:solidFill>
          <a:ln w="19050" cap="flat" cmpd="sng" algn="ctr">
            <a:solidFill>
              <a:srgbClr val="727CA3">
                <a:shade val="50000"/>
              </a:srgbClr>
            </a:solidFill>
            <a:prstDash val="solid"/>
          </a:ln>
          <a:effectLst/>
        </p:spPr>
        <p:txBody>
          <a:bodyPr anchor="ctr"/>
          <a:lstStyle/>
          <a:p>
            <a:pPr algn="ctr">
              <a:defRPr/>
            </a:pPr>
            <a:endParaRPr lang="en-US" b="1" kern="0">
              <a:solidFill>
                <a:prstClr val="white"/>
              </a:solidFill>
              <a:latin typeface="Gill Sans MT"/>
            </a:endParaRPr>
          </a:p>
        </p:txBody>
      </p:sp>
      <p:sp>
        <p:nvSpPr>
          <p:cNvPr id="134151" name="TextBox 15">
            <a:extLst>
              <a:ext uri="{FF2B5EF4-FFF2-40B4-BE49-F238E27FC236}">
                <a16:creationId xmlns:a16="http://schemas.microsoft.com/office/drawing/2014/main" id="{0F19F20A-BC53-D64C-AF9B-622384E678AB}"/>
              </a:ext>
            </a:extLst>
          </p:cNvPr>
          <p:cNvSpPr txBox="1">
            <a:spLocks noChangeArrowheads="1"/>
          </p:cNvSpPr>
          <p:nvPr/>
        </p:nvSpPr>
        <p:spPr bwMode="auto">
          <a:xfrm>
            <a:off x="1796653" y="510779"/>
            <a:ext cx="58233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Khái niện quần chúng nhân dân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134152" name="Date Placeholder 1">
            <a:extLst>
              <a:ext uri="{FF2B5EF4-FFF2-40B4-BE49-F238E27FC236}">
                <a16:creationId xmlns:a16="http://schemas.microsoft.com/office/drawing/2014/main" id="{4A0F3180-AAC8-E44C-8E3C-E64C3068E63C}"/>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7824B065-0B33-9D44-811D-CA31D5D1F0D8}"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4153" name="Footer Placeholder 2">
            <a:extLst>
              <a:ext uri="{FF2B5EF4-FFF2-40B4-BE49-F238E27FC236}">
                <a16:creationId xmlns:a16="http://schemas.microsoft.com/office/drawing/2014/main" id="{4E38D2AD-AFBA-5940-9010-2F15519916D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4154" name="Slide Number Placeholder 3">
            <a:extLst>
              <a:ext uri="{FF2B5EF4-FFF2-40B4-BE49-F238E27FC236}">
                <a16:creationId xmlns:a16="http://schemas.microsoft.com/office/drawing/2014/main" id="{1D006DB0-4F4D-5E47-A160-00A87F6499A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C78CE24D-F1ED-4640-88F7-3B80EEA6398F}" type="slidenum">
              <a:rPr lang="en-US" altLang="vi-VN" smtClean="0">
                <a:solidFill>
                  <a:srgbClr val="1F5281"/>
                </a:solidFill>
                <a:latin typeface="Arial" panose="020B0604020202020204" pitchFamily="34" charset="0"/>
              </a:rPr>
              <a:pPr/>
              <a:t>98</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2724464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0" fill="hold"/>
                                        <p:tgtEl>
                                          <p:spTgt spid="7"/>
                                        </p:tgtEl>
                                        <p:attrNameLst>
                                          <p:attrName>ppt_x</p:attrName>
                                        </p:attrNameLst>
                                      </p:cBhvr>
                                      <p:tavLst>
                                        <p:tav tm="0">
                                          <p:val>
                                            <p:strVal val="0-#ppt_w/2"/>
                                          </p:val>
                                        </p:tav>
                                        <p:tav tm="100000">
                                          <p:val>
                                            <p:strVal val="#ppt_x"/>
                                          </p:val>
                                        </p:tav>
                                      </p:tavLst>
                                    </p:anim>
                                    <p:anim calcmode="lin" valueType="num">
                                      <p:cBhvr additive="base">
                                        <p:cTn id="8" dur="5000" fill="hold"/>
                                        <p:tgtEl>
                                          <p:spTgt spid="7"/>
                                        </p:tgtEl>
                                        <p:attrNameLst>
                                          <p:attrName>ppt_y</p:attrName>
                                        </p:attrNameLst>
                                      </p:cBhvr>
                                      <p:tavLst>
                                        <p:tav tm="0">
                                          <p:val>
                                            <p:strVal val="#ppt_y"/>
                                          </p:val>
                                        </p:tav>
                                        <p:tav tm="100000">
                                          <p:val>
                                            <p:strVal val="#ppt_y"/>
                                          </p:val>
                                        </p:tav>
                                      </p:tavLst>
                                    </p:anim>
                                  </p:childTnLst>
                                </p:cTn>
                              </p:par>
                              <p:par>
                                <p:cTn id="9" presetID="7"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0" fill="hold"/>
                                        <p:tgtEl>
                                          <p:spTgt spid="8"/>
                                        </p:tgtEl>
                                        <p:attrNameLst>
                                          <p:attrName>ppt_x</p:attrName>
                                        </p:attrNameLst>
                                      </p:cBhvr>
                                      <p:tavLst>
                                        <p:tav tm="0">
                                          <p:val>
                                            <p:strVal val="0-#ppt_w/2"/>
                                          </p:val>
                                        </p:tav>
                                        <p:tav tm="100000">
                                          <p:val>
                                            <p:strVal val="#ppt_x"/>
                                          </p:val>
                                        </p:tav>
                                      </p:tavLst>
                                    </p:anim>
                                    <p:anim calcmode="lin" valueType="num">
                                      <p:cBhvr additive="base">
                                        <p:cTn id="12" dur="5000" fill="hold"/>
                                        <p:tgtEl>
                                          <p:spTgt spid="8"/>
                                        </p:tgtEl>
                                        <p:attrNameLst>
                                          <p:attrName>ppt_y</p:attrName>
                                        </p:attrNameLst>
                                      </p:cBhvr>
                                      <p:tavLst>
                                        <p:tav tm="0">
                                          <p:val>
                                            <p:strVal val="#ppt_y"/>
                                          </p:val>
                                        </p:tav>
                                        <p:tav tm="100000">
                                          <p:val>
                                            <p:strVal val="#ppt_y"/>
                                          </p:val>
                                        </p:tav>
                                      </p:tavLst>
                                    </p:anim>
                                  </p:childTnLst>
                                </p:cTn>
                              </p:par>
                              <p:par>
                                <p:cTn id="13" presetID="7"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0" fill="hold"/>
                                        <p:tgtEl>
                                          <p:spTgt spid="9"/>
                                        </p:tgtEl>
                                        <p:attrNameLst>
                                          <p:attrName>ppt_x</p:attrName>
                                        </p:attrNameLst>
                                      </p:cBhvr>
                                      <p:tavLst>
                                        <p:tav tm="0">
                                          <p:val>
                                            <p:strVal val="0-#ppt_w/2"/>
                                          </p:val>
                                        </p:tav>
                                        <p:tav tm="100000">
                                          <p:val>
                                            <p:strVal val="#ppt_x"/>
                                          </p:val>
                                        </p:tav>
                                      </p:tavLst>
                                    </p:anim>
                                    <p:anim calcmode="lin" valueType="num">
                                      <p:cBhvr additive="base">
                                        <p:cTn id="16" dur="5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amond(in)">
                                      <p:cBhvr>
                                        <p:cTn id="21" dur="2000"/>
                                        <p:tgtEl>
                                          <p:spTgt spid="14"/>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amond(in)">
                                      <p:cBhvr>
                                        <p:cTn id="2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7DC441F-E564-4D4E-B6B8-74C637FF0CF4}"/>
              </a:ext>
            </a:extLst>
          </p:cNvPr>
          <p:cNvGraphicFramePr>
            <a:graphicFrameLocks/>
          </p:cNvGraphicFramePr>
          <p:nvPr>
            <p:extLst>
              <p:ext uri="{D42A27DB-BD31-4B8C-83A1-F6EECF244321}">
                <p14:modId xmlns:p14="http://schemas.microsoft.com/office/powerpoint/2010/main" val="4244761749"/>
              </p:ext>
            </p:extLst>
          </p:nvPr>
        </p:nvGraphicFramePr>
        <p:xfrm>
          <a:off x="956511" y="965324"/>
          <a:ext cx="7327232" cy="3687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5170" name="TextBox 5">
            <a:extLst>
              <a:ext uri="{FF2B5EF4-FFF2-40B4-BE49-F238E27FC236}">
                <a16:creationId xmlns:a16="http://schemas.microsoft.com/office/drawing/2014/main" id="{F0BAD041-E428-CF45-8A8F-823A992A0CA6}"/>
              </a:ext>
            </a:extLst>
          </p:cNvPr>
          <p:cNvSpPr txBox="1">
            <a:spLocks noChangeArrowheads="1"/>
          </p:cNvSpPr>
          <p:nvPr/>
        </p:nvSpPr>
        <p:spPr bwMode="auto">
          <a:xfrm>
            <a:off x="1638301" y="207169"/>
            <a:ext cx="58233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1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Lực lượng cơ bản tạo thành quần chúng nhân dân </a:t>
            </a:r>
            <a:r>
              <a:rPr lang="en-US" altLang="en-US" sz="2400" b="1" i="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p>
        </p:txBody>
      </p:sp>
      <p:cxnSp>
        <p:nvCxnSpPr>
          <p:cNvPr id="8" name="Straight Connector 7">
            <a:extLst>
              <a:ext uri="{FF2B5EF4-FFF2-40B4-BE49-F238E27FC236}">
                <a16:creationId xmlns:a16="http://schemas.microsoft.com/office/drawing/2014/main" id="{2AB822CF-F24F-6740-9163-FEABA08D5D94}"/>
              </a:ext>
            </a:extLst>
          </p:cNvPr>
          <p:cNvCxnSpPr/>
          <p:nvPr/>
        </p:nvCxnSpPr>
        <p:spPr>
          <a:xfrm>
            <a:off x="457200" y="715566"/>
            <a:ext cx="8686800" cy="0"/>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cxnSp>
        <p:nvCxnSpPr>
          <p:cNvPr id="9" name="Straight Connector 8">
            <a:extLst>
              <a:ext uri="{FF2B5EF4-FFF2-40B4-BE49-F238E27FC236}">
                <a16:creationId xmlns:a16="http://schemas.microsoft.com/office/drawing/2014/main" id="{0E380E48-3F09-3A4E-B4B5-48E2D48D9654}"/>
              </a:ext>
            </a:extLst>
          </p:cNvPr>
          <p:cNvCxnSpPr/>
          <p:nvPr/>
        </p:nvCxnSpPr>
        <p:spPr>
          <a:xfrm>
            <a:off x="1468041" y="-16668"/>
            <a:ext cx="0" cy="794147"/>
          </a:xfrm>
          <a:prstGeom prst="line">
            <a:avLst/>
          </a:prstGeom>
          <a:noFill/>
          <a:ln w="38100" cap="flat" cmpd="sng" algn="ctr">
            <a:solidFill>
              <a:srgbClr val="4F81BD"/>
            </a:solidFill>
            <a:prstDash val="solid"/>
          </a:ln>
          <a:effectLst>
            <a:outerShdw blurRad="40000" dist="23000" dir="5400000" rotWithShape="0">
              <a:srgbClr val="000000">
                <a:alpha val="35000"/>
              </a:srgbClr>
            </a:outerShdw>
          </a:effectLst>
        </p:spPr>
      </p:cxnSp>
      <p:sp>
        <p:nvSpPr>
          <p:cNvPr id="135173" name="Date Placeholder 1">
            <a:extLst>
              <a:ext uri="{FF2B5EF4-FFF2-40B4-BE49-F238E27FC236}">
                <a16:creationId xmlns:a16="http://schemas.microsoft.com/office/drawing/2014/main" id="{8985F491-25E1-B04C-885E-92318D623A0D}"/>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3384F8F9-54B0-4745-BA2E-91739E05A2F8}" type="datetime1">
              <a:rPr lang="en-US" altLang="vi-VN" smtClean="0">
                <a:solidFill>
                  <a:srgbClr val="1F5281"/>
                </a:solidFill>
                <a:latin typeface="Arial" panose="020B0604020202020204" pitchFamily="34" charset="0"/>
              </a:rPr>
              <a:pPr/>
              <a:t>10/28/22</a:t>
            </a:fld>
            <a:endParaRPr lang="en-US" altLang="vi-VN">
              <a:solidFill>
                <a:srgbClr val="1F5281"/>
              </a:solidFill>
              <a:latin typeface="Arial" panose="020B0604020202020204" pitchFamily="34" charset="0"/>
            </a:endParaRPr>
          </a:p>
        </p:txBody>
      </p:sp>
      <p:sp>
        <p:nvSpPr>
          <p:cNvPr id="135174" name="Footer Placeholder 2">
            <a:extLst>
              <a:ext uri="{FF2B5EF4-FFF2-40B4-BE49-F238E27FC236}">
                <a16:creationId xmlns:a16="http://schemas.microsoft.com/office/drawing/2014/main" id="{D3E0CEBA-7339-5643-889B-919C0212EE4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r>
              <a:rPr lang="vi-VN" altLang="vi-VN">
                <a:solidFill>
                  <a:srgbClr val="1F5281"/>
                </a:solidFill>
                <a:latin typeface="Arial" panose="020B0604020202020204" pitchFamily="34" charset="0"/>
              </a:rPr>
              <a:t>306102- Chương 3</a:t>
            </a:r>
            <a:endParaRPr lang="en-US" altLang="vi-VN">
              <a:solidFill>
                <a:srgbClr val="1F5281"/>
              </a:solidFill>
              <a:latin typeface="Arial" panose="020B0604020202020204" pitchFamily="34" charset="0"/>
            </a:endParaRPr>
          </a:p>
        </p:txBody>
      </p:sp>
      <p:sp>
        <p:nvSpPr>
          <p:cNvPr id="135175" name="Slide Number Placeholder 3">
            <a:extLst>
              <a:ext uri="{FF2B5EF4-FFF2-40B4-BE49-F238E27FC236}">
                <a16:creationId xmlns:a16="http://schemas.microsoft.com/office/drawing/2014/main" id="{47379BBA-F33D-E742-BDC4-678B5AE6EA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NI-Times" pitchFamily="2" charset="0"/>
                <a:cs typeface="Arial" panose="020B0604020202020204" pitchFamily="34" charset="0"/>
              </a:defRPr>
            </a:lvl1pPr>
            <a:lvl2pPr marL="557213" indent="-214313">
              <a:defRPr>
                <a:solidFill>
                  <a:schemeClr val="tx1"/>
                </a:solidFill>
                <a:latin typeface="VNI-Times" pitchFamily="2" charset="0"/>
                <a:cs typeface="Arial" panose="020B0604020202020204" pitchFamily="34" charset="0"/>
              </a:defRPr>
            </a:lvl2pPr>
            <a:lvl3pPr marL="857250" indent="-171450">
              <a:defRPr>
                <a:solidFill>
                  <a:schemeClr val="tx1"/>
                </a:solidFill>
                <a:latin typeface="VNI-Times" pitchFamily="2" charset="0"/>
                <a:cs typeface="Arial" panose="020B0604020202020204" pitchFamily="34" charset="0"/>
              </a:defRPr>
            </a:lvl3pPr>
            <a:lvl4pPr marL="1200150" indent="-171450">
              <a:defRPr>
                <a:solidFill>
                  <a:schemeClr val="tx1"/>
                </a:solidFill>
                <a:latin typeface="VNI-Times" pitchFamily="2" charset="0"/>
                <a:cs typeface="Arial" panose="020B0604020202020204" pitchFamily="34" charset="0"/>
              </a:defRPr>
            </a:lvl4pPr>
            <a:lvl5pPr marL="1543050" indent="-171450">
              <a:defRPr>
                <a:solidFill>
                  <a:schemeClr val="tx1"/>
                </a:solidFill>
                <a:latin typeface="VNI-Times" pitchFamily="2"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VNI-Times" pitchFamily="2" charset="0"/>
                <a:cs typeface="Arial" panose="020B0604020202020204" pitchFamily="34" charset="0"/>
              </a:defRPr>
            </a:lvl9pPr>
          </a:lstStyle>
          <a:p>
            <a:fld id="{8F2B2A95-24A3-5549-9013-8EB93E11F3F9}" type="slidenum">
              <a:rPr lang="en-US" altLang="vi-VN" smtClean="0">
                <a:solidFill>
                  <a:srgbClr val="1F5281"/>
                </a:solidFill>
                <a:latin typeface="Arial" panose="020B0604020202020204" pitchFamily="34" charset="0"/>
              </a:rPr>
              <a:pPr/>
              <a:t>99</a:t>
            </a:fld>
            <a:endParaRPr lang="en-US" altLang="vi-VN">
              <a:solidFill>
                <a:srgbClr val="1F5281"/>
              </a:solidFill>
              <a:latin typeface="Arial" panose="020B0604020202020204" pitchFamily="34" charset="0"/>
            </a:endParaRPr>
          </a:p>
        </p:txBody>
      </p:sp>
    </p:spTree>
    <p:extLst>
      <p:ext uri="{BB962C8B-B14F-4D97-AF65-F5344CB8AC3E}">
        <p14:creationId xmlns:p14="http://schemas.microsoft.com/office/powerpoint/2010/main" val="3155556256"/>
      </p:ext>
    </p:extLst>
  </p:cSld>
  <p:clrMapOvr>
    <a:masterClrMapping/>
  </p:clrMapOvr>
</p:sld>
</file>

<file path=ppt/theme/theme1.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 TĐT_ CNXHKH_Chương 2" id="{43D43669-3388-0D47-9549-8FEBE44385A5}" vid="{63A6C083-4266-7044-BC2C-EBD4C0BE82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1_Theme1</Template>
  <TotalTime>3698</TotalTime>
  <Words>9015</Words>
  <Application>Microsoft Macintosh PowerPoint</Application>
  <PresentationFormat>On-screen Show (16:9)</PresentationFormat>
  <Paragraphs>1174</Paragraphs>
  <Slides>108</Slides>
  <Notes>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108</vt:i4>
      </vt:variant>
    </vt:vector>
  </HeadingPairs>
  <TitlesOfParts>
    <vt:vector size="124" baseType="lpstr">
      <vt:lpstr>DotumChe</vt:lpstr>
      <vt:lpstr>Malgun Gothic</vt:lpstr>
      <vt:lpstr>ＭＳ Ｐゴシック</vt:lpstr>
      <vt:lpstr>SimSun</vt:lpstr>
      <vt:lpstr>.VnMystical</vt:lpstr>
      <vt:lpstr>Arial</vt:lpstr>
      <vt:lpstr>Arial Đen</vt:lpstr>
      <vt:lpstr>Calibri</vt:lpstr>
      <vt:lpstr>Century Schoolbook</vt:lpstr>
      <vt:lpstr>Gill Sans MT</vt:lpstr>
      <vt:lpstr>Tahoma</vt:lpstr>
      <vt:lpstr>Times New Roman</vt:lpstr>
      <vt:lpstr>Verdana</vt:lpstr>
      <vt:lpstr>VNI-Times</vt:lpstr>
      <vt:lpstr>Wingdings</vt:lpstr>
      <vt:lpstr>1_Theme1</vt:lpstr>
      <vt:lpstr>PowerPoint Presentation</vt:lpstr>
      <vt:lpstr>Chương III CHỦ NGHĨA DUY VẬT LỊCH SỬ</vt:lpstr>
      <vt:lpstr>KIỂM TRA TỰ LUẬN</vt:lpstr>
      <vt:lpstr>PowerPoint Presentation</vt:lpstr>
      <vt:lpstr>I. HỌC THUYẾT HÌNH THÁI KINH TẾ - XÃ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Ý nghĩa trong đời sống xã hội </vt:lpstr>
      <vt:lpstr>4. Hình thái kinh tế xã hội và quá trình lịch sử - tự nhiên của sự phát triển các HTKT-XH</vt:lpstr>
      <vt:lpstr>4. Hình thái kinh tế xã hội và quá trình lịch sử - tự nhiên của sự phát triển các HTKT-XH</vt:lpstr>
      <vt:lpstr> Khái niệm HT KTXH CSCN</vt:lpstr>
      <vt:lpstr>PowerPoint Presentation</vt:lpstr>
      <vt:lpstr>PowerPoint Presentation</vt:lpstr>
      <vt:lpstr>PowerPoint Presentation</vt:lpstr>
      <vt:lpstr>PowerPoint Presentation</vt:lpstr>
      <vt:lpstr>PowerPoint Presentation</vt:lpstr>
      <vt:lpstr>II. GIAI CẤP VÀ DÂN TỘC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NHÀ NƯỚC VÀ CÁCH MẠNG XÃ HỘI</vt:lpstr>
      <vt:lpstr>III. NHÀ NƯỚC VÀ CÁCH MẠNG XÃ HỘI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NHÀ NƯỚC VÀ CÁCH MẠNG XÃ HỘI</vt:lpstr>
      <vt:lpstr>III. NHÀ NƯỚC VÀ CÁCH MẠNG XÃ HỘI</vt:lpstr>
      <vt:lpstr>IV. Ý THỨC XÃ HỘI</vt:lpstr>
      <vt:lpstr>PowerPoint Presentation</vt:lpstr>
      <vt:lpstr>PowerPoint Presentation</vt:lpstr>
      <vt:lpstr>PowerPoint Presentation</vt:lpstr>
      <vt:lpstr>PowerPoint Presentation</vt:lpstr>
      <vt:lpstr>PowerPoint Presentation</vt:lpstr>
      <vt:lpstr>PowerPoint Presentation</vt:lpstr>
      <vt:lpstr>a. TTXH  quyết định YTXH</vt:lpstr>
      <vt:lpstr>b. YTXH mang tính độc lập tương đối và tác động trở lại TTXH</vt:lpstr>
      <vt:lpstr>+ Ý thức xã hội thường lạc hậu so với tồn tại xã hội</vt:lpstr>
      <vt:lpstr>-  Ý thức xã hội có thể vượt trước tồn tại xã hội. </vt:lpstr>
      <vt:lpstr>- YTXH có tính kế thừa</vt:lpstr>
      <vt:lpstr>- YTXH có sự tác động qua lại lẫn nhau</vt:lpstr>
      <vt:lpstr>PowerPoint Presentation</vt:lpstr>
      <vt:lpstr>PowerPoint Presentation</vt:lpstr>
      <vt:lpstr>III. TRIẾT HỌC VỀ CON NGƯỜI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cp:revision>
  <dcterms:created xsi:type="dcterms:W3CDTF">2022-02-09T04:00:51Z</dcterms:created>
  <dcterms:modified xsi:type="dcterms:W3CDTF">2022-10-28T08:42:06Z</dcterms:modified>
</cp:coreProperties>
</file>